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5" r:id="rId2"/>
    <p:sldMasterId id="2147483720" r:id="rId3"/>
  </p:sldMasterIdLst>
  <p:notesMasterIdLst>
    <p:notesMasterId r:id="rId36"/>
  </p:notesMasterIdLst>
  <p:sldIdLst>
    <p:sldId id="256" r:id="rId4"/>
    <p:sldId id="283" r:id="rId5"/>
    <p:sldId id="257" r:id="rId6"/>
    <p:sldId id="258" r:id="rId7"/>
    <p:sldId id="259" r:id="rId8"/>
    <p:sldId id="260" r:id="rId9"/>
    <p:sldId id="269" r:id="rId10"/>
    <p:sldId id="270" r:id="rId11"/>
    <p:sldId id="285" r:id="rId12"/>
    <p:sldId id="261" r:id="rId13"/>
    <p:sldId id="262" r:id="rId14"/>
    <p:sldId id="284" r:id="rId15"/>
    <p:sldId id="271" r:id="rId16"/>
    <p:sldId id="263" r:id="rId17"/>
    <p:sldId id="264" r:id="rId18"/>
    <p:sldId id="265" r:id="rId19"/>
    <p:sldId id="266" r:id="rId20"/>
    <p:sldId id="267" r:id="rId21"/>
    <p:sldId id="274" r:id="rId22"/>
    <p:sldId id="282" r:id="rId23"/>
    <p:sldId id="272" r:id="rId24"/>
    <p:sldId id="273" r:id="rId25"/>
    <p:sldId id="286" r:id="rId26"/>
    <p:sldId id="275" r:id="rId27"/>
    <p:sldId id="287" r:id="rId28"/>
    <p:sldId id="288" r:id="rId29"/>
    <p:sldId id="276" r:id="rId30"/>
    <p:sldId id="278" r:id="rId31"/>
    <p:sldId id="279" r:id="rId32"/>
    <p:sldId id="277" r:id="rId33"/>
    <p:sldId id="281" r:id="rId34"/>
    <p:sldId id="280" r:id="rId35"/>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Comic Sans MS" pitchFamily="16" charset="0"/>
        <a:ea typeface="+mn-ea"/>
        <a:cs typeface="+mn-cs"/>
      </a:defRPr>
    </a:lvl1pPr>
    <a:lvl2pPr marL="457200" algn="l" rtl="0" eaLnBrk="0" fontAlgn="base" hangingPunct="0">
      <a:spcBef>
        <a:spcPct val="0"/>
      </a:spcBef>
      <a:spcAft>
        <a:spcPct val="0"/>
      </a:spcAft>
      <a:defRPr sz="3200" b="1" kern="1200">
        <a:solidFill>
          <a:schemeClr val="tx1"/>
        </a:solidFill>
        <a:latin typeface="Comic Sans MS" pitchFamily="16" charset="0"/>
        <a:ea typeface="+mn-ea"/>
        <a:cs typeface="+mn-cs"/>
      </a:defRPr>
    </a:lvl2pPr>
    <a:lvl3pPr marL="914400" algn="l" rtl="0" eaLnBrk="0" fontAlgn="base" hangingPunct="0">
      <a:spcBef>
        <a:spcPct val="0"/>
      </a:spcBef>
      <a:spcAft>
        <a:spcPct val="0"/>
      </a:spcAft>
      <a:defRPr sz="3200" b="1" kern="1200">
        <a:solidFill>
          <a:schemeClr val="tx1"/>
        </a:solidFill>
        <a:latin typeface="Comic Sans MS" pitchFamily="16" charset="0"/>
        <a:ea typeface="+mn-ea"/>
        <a:cs typeface="+mn-cs"/>
      </a:defRPr>
    </a:lvl3pPr>
    <a:lvl4pPr marL="1371600" algn="l" rtl="0" eaLnBrk="0" fontAlgn="base" hangingPunct="0">
      <a:spcBef>
        <a:spcPct val="0"/>
      </a:spcBef>
      <a:spcAft>
        <a:spcPct val="0"/>
      </a:spcAft>
      <a:defRPr sz="3200" b="1" kern="1200">
        <a:solidFill>
          <a:schemeClr val="tx1"/>
        </a:solidFill>
        <a:latin typeface="Comic Sans MS" pitchFamily="16" charset="0"/>
        <a:ea typeface="+mn-ea"/>
        <a:cs typeface="+mn-cs"/>
      </a:defRPr>
    </a:lvl4pPr>
    <a:lvl5pPr marL="1828800" algn="l" rtl="0" eaLnBrk="0" fontAlgn="base" hangingPunct="0">
      <a:spcBef>
        <a:spcPct val="0"/>
      </a:spcBef>
      <a:spcAft>
        <a:spcPct val="0"/>
      </a:spcAft>
      <a:defRPr sz="3200" b="1" kern="1200">
        <a:solidFill>
          <a:schemeClr val="tx1"/>
        </a:solidFill>
        <a:latin typeface="Comic Sans MS" pitchFamily="16" charset="0"/>
        <a:ea typeface="+mn-ea"/>
        <a:cs typeface="+mn-cs"/>
      </a:defRPr>
    </a:lvl5pPr>
    <a:lvl6pPr marL="2286000" algn="l" defTabSz="914400" rtl="0" eaLnBrk="1" latinLnBrk="0" hangingPunct="1">
      <a:defRPr sz="3200" b="1" kern="1200">
        <a:solidFill>
          <a:schemeClr val="tx1"/>
        </a:solidFill>
        <a:latin typeface="Comic Sans MS" pitchFamily="16" charset="0"/>
        <a:ea typeface="+mn-ea"/>
        <a:cs typeface="+mn-cs"/>
      </a:defRPr>
    </a:lvl6pPr>
    <a:lvl7pPr marL="2743200" algn="l" defTabSz="914400" rtl="0" eaLnBrk="1" latinLnBrk="0" hangingPunct="1">
      <a:defRPr sz="3200" b="1" kern="1200">
        <a:solidFill>
          <a:schemeClr val="tx1"/>
        </a:solidFill>
        <a:latin typeface="Comic Sans MS" pitchFamily="16" charset="0"/>
        <a:ea typeface="+mn-ea"/>
        <a:cs typeface="+mn-cs"/>
      </a:defRPr>
    </a:lvl7pPr>
    <a:lvl8pPr marL="3200400" algn="l" defTabSz="914400" rtl="0" eaLnBrk="1" latinLnBrk="0" hangingPunct="1">
      <a:defRPr sz="3200" b="1" kern="1200">
        <a:solidFill>
          <a:schemeClr val="tx1"/>
        </a:solidFill>
        <a:latin typeface="Comic Sans MS" pitchFamily="16" charset="0"/>
        <a:ea typeface="+mn-ea"/>
        <a:cs typeface="+mn-cs"/>
      </a:defRPr>
    </a:lvl8pPr>
    <a:lvl9pPr marL="3657600" algn="l" defTabSz="914400" rtl="0" eaLnBrk="1" latinLnBrk="0" hangingPunct="1">
      <a:defRPr sz="3200" b="1" kern="1200">
        <a:solidFill>
          <a:schemeClr val="tx1"/>
        </a:solidFill>
        <a:latin typeface="Comic Sans MS"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DFF"/>
    <a:srgbClr val="680099"/>
    <a:srgbClr val="0FD800"/>
    <a:srgbClr val="FFFA06"/>
    <a:srgbClr val="FF903A"/>
    <a:srgbClr val="E70C00"/>
    <a:srgbClr val="C100B2"/>
    <a:srgbClr val="37D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640" autoAdjust="0"/>
    <p:restoredTop sz="90929"/>
  </p:normalViewPr>
  <p:slideViewPr>
    <p:cSldViewPr>
      <p:cViewPr varScale="1">
        <p:scale>
          <a:sx n="71" d="100"/>
          <a:sy n="71" d="100"/>
        </p:scale>
        <p:origin x="-18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7A33E4-E2BD-4BD8-8E54-DD6FF50CB88F}" type="slidenum">
              <a:rPr lang="en-US"/>
              <a:pPr/>
              <a:t>‹#›</a:t>
            </a:fld>
            <a:endParaRPr lang="en-US"/>
          </a:p>
        </p:txBody>
      </p:sp>
    </p:spTree>
    <p:extLst>
      <p:ext uri="{BB962C8B-B14F-4D97-AF65-F5344CB8AC3E}">
        <p14:creationId xmlns:p14="http://schemas.microsoft.com/office/powerpoint/2010/main" val="3268385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FFB87-1E16-4115-9138-2F80B8C1A765}" type="slidenum">
              <a:rPr lang="en-US"/>
              <a:pPr/>
              <a:t>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6544D-73A1-42F6-AE86-40CA81DCC82A}" type="slidenum">
              <a:rPr lang="en-US"/>
              <a:pPr/>
              <a:t>13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STOP HERE! Use the rest of this slide show later.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51AC3-8908-4DC5-9284-2F5E3A2EB64F}" type="slidenum">
              <a:rPr lang="en-US"/>
              <a:pPr/>
              <a:t>14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F1B06-5C7B-459E-B255-4AE674C8DFE7}" type="slidenum">
              <a:rPr lang="en-US"/>
              <a:pPr/>
              <a:t>15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E5356-7266-4668-9F0F-6FBD476CE2E2}" type="slidenum">
              <a:rPr lang="en-US"/>
              <a:pPr/>
              <a:t>16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F38AD-2B2F-4123-AB2D-BC811D1A0EEA}" type="slidenum">
              <a:rPr lang="en-US"/>
              <a:pPr/>
              <a:t>17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42500-A004-4AB7-9165-628693104CC4}" type="slidenum">
              <a:rPr lang="en-US"/>
              <a:pPr/>
              <a:t>18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746F3-46CE-4889-B213-FC2D489F6A8E}" type="slidenum">
              <a:rPr lang="en-US"/>
              <a:pPr/>
              <a:t>21</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D6170-B628-4094-8D49-F8BC6E2F60C9}" type="slidenum">
              <a:rPr lang="en-US"/>
              <a:pPr/>
              <a:t>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5D108-18C3-4A86-A09E-B77663CBDEBB}"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B3E56-7893-45B4-9202-24572866F544}" type="slidenum">
              <a:rPr lang="en-US"/>
              <a:pPr/>
              <a:t>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689DA-7A2D-4217-9F26-1F3FC259E66B}" type="slidenum">
              <a:rPr lang="en-US"/>
              <a:pPr/>
              <a:t>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D08EB-16A8-4A37-9AD6-1D326D983BE3}" type="slidenum">
              <a:rPr lang="en-US"/>
              <a:pPr/>
              <a:t>7</a:t>
            </a:fld>
            <a:endParaRPr lang="en-US"/>
          </a:p>
        </p:txBody>
      </p:sp>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9381F-ECFF-4BC2-ACF0-0CFBC2D813EE}" type="slidenum">
              <a:rPr lang="en-US"/>
              <a:pPr/>
              <a:t>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FEF34-48CE-4022-898E-FF62240DDFE9}" type="slidenum">
              <a:rPr lang="en-US"/>
              <a:pPr/>
              <a:t>10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2D9A8-2871-4226-B35D-E7B9CEBAC4D7}" type="slidenum">
              <a:rPr lang="en-US"/>
              <a:pPr/>
              <a:t>11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Freeform 2"/>
          <p:cNvSpPr>
            <a:spLocks/>
          </p:cNvSpPr>
          <p:nvPr/>
        </p:nvSpPr>
        <p:spPr bwMode="hidden">
          <a:xfrm>
            <a:off x="2590800" y="-7938"/>
            <a:ext cx="2757488" cy="6878638"/>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5" name="Freeform 3"/>
          <p:cNvSpPr>
            <a:spLocks/>
          </p:cNvSpPr>
          <p:nvPr/>
        </p:nvSpPr>
        <p:spPr bwMode="hidden">
          <a:xfrm>
            <a:off x="0" y="-11113"/>
            <a:ext cx="2757488" cy="6872288"/>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6" name="Freeform 4"/>
          <p:cNvSpPr>
            <a:spLocks/>
          </p:cNvSpPr>
          <p:nvPr/>
        </p:nvSpPr>
        <p:spPr bwMode="hidden">
          <a:xfrm>
            <a:off x="5943600" y="-6350"/>
            <a:ext cx="2760663" cy="6873875"/>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7" name="Freeform 5"/>
          <p:cNvSpPr>
            <a:spLocks/>
          </p:cNvSpPr>
          <p:nvPr/>
        </p:nvSpPr>
        <p:spPr bwMode="hidden">
          <a:xfrm>
            <a:off x="3048000" y="-14288"/>
            <a:ext cx="3302000" cy="686435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8198" name="Freeform 6"/>
          <p:cNvSpPr>
            <a:spLocks/>
          </p:cNvSpPr>
          <p:nvPr/>
        </p:nvSpPr>
        <p:spPr bwMode="hidden">
          <a:xfrm>
            <a:off x="185738" y="1539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a:p>
        </p:txBody>
      </p:sp>
      <p:sp>
        <p:nvSpPr>
          <p:cNvPr id="8199" name="Freeform 7"/>
          <p:cNvSpPr>
            <a:spLocks/>
          </p:cNvSpPr>
          <p:nvPr/>
        </p:nvSpPr>
        <p:spPr bwMode="hidden">
          <a:xfrm rot="2702961" flipH="1">
            <a:off x="1285875" y="1216025"/>
            <a:ext cx="4038600" cy="16002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0" name="Freeform 8"/>
          <p:cNvSpPr>
            <a:spLocks/>
          </p:cNvSpPr>
          <p:nvPr/>
        </p:nvSpPr>
        <p:spPr bwMode="hidden">
          <a:xfrm>
            <a:off x="131763" y="777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1" name="Freeform 9"/>
          <p:cNvSpPr>
            <a:spLocks/>
          </p:cNvSpPr>
          <p:nvPr/>
        </p:nvSpPr>
        <p:spPr bwMode="hidden">
          <a:xfrm rot="-2895842">
            <a:off x="-1562100" y="16525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2" name="Freeform 10"/>
          <p:cNvSpPr>
            <a:spLocks/>
          </p:cNvSpPr>
          <p:nvPr/>
        </p:nvSpPr>
        <p:spPr bwMode="hidden">
          <a:xfrm rot="-2305141">
            <a:off x="2112963" y="1449388"/>
            <a:ext cx="5705475" cy="275431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3" name="Freeform 11"/>
          <p:cNvSpPr>
            <a:spLocks/>
          </p:cNvSpPr>
          <p:nvPr/>
        </p:nvSpPr>
        <p:spPr bwMode="hidden">
          <a:xfrm rot="2084418" flipH="1">
            <a:off x="2951163" y="13731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4" name="Freeform 12"/>
          <p:cNvSpPr>
            <a:spLocks/>
          </p:cNvSpPr>
          <p:nvPr/>
        </p:nvSpPr>
        <p:spPr bwMode="hidden">
          <a:xfrm>
            <a:off x="6746875" y="-11113"/>
            <a:ext cx="1728788" cy="3627438"/>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5" name="Rectangle 13"/>
          <p:cNvSpPr>
            <a:spLocks noChangeArrowheads="1"/>
          </p:cNvSpPr>
          <p:nvPr/>
        </p:nvSpPr>
        <p:spPr bwMode="invGray">
          <a:xfrm>
            <a:off x="0" y="3875088"/>
            <a:ext cx="9144000" cy="68580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206" name="Freeform 14"/>
          <p:cNvSpPr>
            <a:spLocks/>
          </p:cNvSpPr>
          <p:nvPr/>
        </p:nvSpPr>
        <p:spPr bwMode="invGray">
          <a:xfrm>
            <a:off x="2590800" y="3948113"/>
            <a:ext cx="2757488" cy="606425"/>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7" name="Freeform 15"/>
          <p:cNvSpPr>
            <a:spLocks/>
          </p:cNvSpPr>
          <p:nvPr/>
        </p:nvSpPr>
        <p:spPr bwMode="invGray">
          <a:xfrm>
            <a:off x="0" y="3948113"/>
            <a:ext cx="2757488" cy="604837"/>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8" name="Freeform 16"/>
          <p:cNvSpPr>
            <a:spLocks/>
          </p:cNvSpPr>
          <p:nvPr/>
        </p:nvSpPr>
        <p:spPr bwMode="invGray">
          <a:xfrm>
            <a:off x="5943600" y="3948113"/>
            <a:ext cx="2760663" cy="606425"/>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9" name="Freeform 17"/>
          <p:cNvSpPr>
            <a:spLocks/>
          </p:cNvSpPr>
          <p:nvPr/>
        </p:nvSpPr>
        <p:spPr bwMode="invGray">
          <a:xfrm>
            <a:off x="3048000" y="3948113"/>
            <a:ext cx="3302000" cy="604837"/>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8210" name="Rectangle 18"/>
          <p:cNvSpPr>
            <a:spLocks noChangeArrowheads="1"/>
          </p:cNvSpPr>
          <p:nvPr/>
        </p:nvSpPr>
        <p:spPr bwMode="invGray">
          <a:xfrm>
            <a:off x="11113" y="3898900"/>
            <a:ext cx="9144000" cy="6858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8211" name="Freeform 19"/>
          <p:cNvSpPr>
            <a:spLocks/>
          </p:cNvSpPr>
          <p:nvPr/>
        </p:nvSpPr>
        <p:spPr bwMode="invGray">
          <a:xfrm>
            <a:off x="4100513" y="3887788"/>
            <a:ext cx="1644650" cy="66675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2" name="Freeform 20"/>
          <p:cNvSpPr>
            <a:spLocks/>
          </p:cNvSpPr>
          <p:nvPr/>
        </p:nvSpPr>
        <p:spPr bwMode="invGray">
          <a:xfrm rot="18897039" flipH="1">
            <a:off x="2359025" y="3836988"/>
            <a:ext cx="1682750" cy="7620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3" name="Freeform 21"/>
          <p:cNvSpPr>
            <a:spLocks/>
          </p:cNvSpPr>
          <p:nvPr/>
        </p:nvSpPr>
        <p:spPr bwMode="invGray">
          <a:xfrm rot="18897039" flipH="1">
            <a:off x="1216025" y="3836988"/>
            <a:ext cx="1682750" cy="7620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4" name="Freeform 22"/>
          <p:cNvSpPr>
            <a:spLocks/>
          </p:cNvSpPr>
          <p:nvPr/>
        </p:nvSpPr>
        <p:spPr bwMode="invGray">
          <a:xfrm rot="18897039" flipH="1">
            <a:off x="48419" y="3786981"/>
            <a:ext cx="1641475" cy="77311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5" name="Freeform 23"/>
          <p:cNvSpPr>
            <a:spLocks/>
          </p:cNvSpPr>
          <p:nvPr/>
        </p:nvSpPr>
        <p:spPr bwMode="invGray">
          <a:xfrm flipH="1" flipV="1">
            <a:off x="914400" y="3875088"/>
            <a:ext cx="56388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6" name="Freeform 24"/>
          <p:cNvSpPr>
            <a:spLocks/>
          </p:cNvSpPr>
          <p:nvPr/>
        </p:nvSpPr>
        <p:spPr bwMode="invGray">
          <a:xfrm flipH="1" flipV="1">
            <a:off x="381000" y="3875088"/>
            <a:ext cx="24384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7" name="Freeform 25"/>
          <p:cNvSpPr>
            <a:spLocks/>
          </p:cNvSpPr>
          <p:nvPr/>
        </p:nvSpPr>
        <p:spPr bwMode="invGray">
          <a:xfrm flipH="1" flipV="1">
            <a:off x="4819650" y="3951288"/>
            <a:ext cx="2114550" cy="60801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8" name="Freeform 26"/>
          <p:cNvSpPr>
            <a:spLocks/>
          </p:cNvSpPr>
          <p:nvPr/>
        </p:nvSpPr>
        <p:spPr bwMode="invGray">
          <a:xfrm flipH="1" flipV="1">
            <a:off x="6324600" y="3875088"/>
            <a:ext cx="24384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9" name="Freeform 27"/>
          <p:cNvSpPr>
            <a:spLocks/>
          </p:cNvSpPr>
          <p:nvPr/>
        </p:nvSpPr>
        <p:spPr bwMode="invGray">
          <a:xfrm flipH="1" flipV="1">
            <a:off x="5486400" y="3875088"/>
            <a:ext cx="36576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20" name="Rectangle 28"/>
          <p:cNvSpPr>
            <a:spLocks noChangeArrowheads="1"/>
          </p:cNvSpPr>
          <p:nvPr/>
        </p:nvSpPr>
        <p:spPr bwMode="invGray">
          <a:xfrm>
            <a:off x="0" y="3908425"/>
            <a:ext cx="9144000" cy="22225"/>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sp>
        <p:nvSpPr>
          <p:cNvPr id="8221" name="Rectangle 29"/>
          <p:cNvSpPr>
            <a:spLocks noChangeArrowheads="1"/>
          </p:cNvSpPr>
          <p:nvPr/>
        </p:nvSpPr>
        <p:spPr bwMode="hidden">
          <a:xfrm>
            <a:off x="0" y="4572000"/>
            <a:ext cx="9144000" cy="91440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222" name="Rectangle 30"/>
          <p:cNvSpPr>
            <a:spLocks noChangeArrowheads="1"/>
          </p:cNvSpPr>
          <p:nvPr/>
        </p:nvSpPr>
        <p:spPr bwMode="hidden">
          <a:xfrm>
            <a:off x="0" y="5410200"/>
            <a:ext cx="9144000" cy="1447800"/>
          </a:xfrm>
          <a:prstGeom prst="rect">
            <a:avLst/>
          </a:prstGeom>
          <a:solidFill>
            <a:schemeClr val="bg1"/>
          </a:solidFill>
          <a:ln w="9525">
            <a:noFill/>
            <a:miter lim="800000"/>
            <a:headEnd/>
            <a:tailEnd/>
          </a:ln>
          <a:effectLst/>
        </p:spPr>
        <p:txBody>
          <a:bodyPr wrap="none" anchor="ctr"/>
          <a:lstStyle/>
          <a:p>
            <a:endParaRPr lang="en-US"/>
          </a:p>
        </p:txBody>
      </p:sp>
      <p:sp>
        <p:nvSpPr>
          <p:cNvPr id="8223" name="Rectangle 31"/>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8224" name="Rectangle 32"/>
          <p:cNvSpPr>
            <a:spLocks noGrp="1" noChangeArrowheads="1"/>
          </p:cNvSpPr>
          <p:nvPr>
            <p:ph type="subTitle" idx="1"/>
          </p:nvPr>
        </p:nvSpPr>
        <p:spPr>
          <a:xfrm>
            <a:off x="1676400" y="4572000"/>
            <a:ext cx="6400800" cy="1679575"/>
          </a:xfrm>
        </p:spPr>
        <p:txBody>
          <a:bodyPr anchor="ctr"/>
          <a:lstStyle>
            <a:lvl1pPr marL="0" indent="0" algn="ctr">
              <a:buFont typeface="Times" pitchFamily="16" charset="0"/>
              <a:buNone/>
              <a:defRPr/>
            </a:lvl1pPr>
          </a:lstStyle>
          <a:p>
            <a:r>
              <a:rPr lang="en-US"/>
              <a:t>Click to edit Master subtitle style</a:t>
            </a:r>
          </a:p>
        </p:txBody>
      </p:sp>
      <p:sp>
        <p:nvSpPr>
          <p:cNvPr id="8225" name="Rectangle 33"/>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8226" name="Rectangle 34"/>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8227" name="Rectangle 35"/>
          <p:cNvSpPr>
            <a:spLocks noGrp="1" noChangeArrowheads="1"/>
          </p:cNvSpPr>
          <p:nvPr>
            <p:ph type="sldNum" sz="quarter" idx="4"/>
          </p:nvPr>
        </p:nvSpPr>
        <p:spPr>
          <a:xfrm>
            <a:off x="6553200" y="6324600"/>
            <a:ext cx="1905000" cy="457200"/>
          </a:xfrm>
        </p:spPr>
        <p:txBody>
          <a:bodyPr/>
          <a:lstStyle>
            <a:lvl1pPr>
              <a:defRPr/>
            </a:lvl1pPr>
          </a:lstStyle>
          <a:p>
            <a:fld id="{BD3EC2EE-0E9A-4C9A-B7A2-518A352CA9E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79EC46-FF40-41C8-86E6-9A6E194F53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86C6FD-29B4-4357-B68B-753D24E26B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4725988"/>
            <a:chOff x="0" y="0"/>
            <a:chExt cx="5760" cy="2977"/>
          </a:xfrm>
        </p:grpSpPr>
        <p:sp>
          <p:nvSpPr>
            <p:cNvPr id="10243" name="Freeform 3"/>
            <p:cNvSpPr>
              <a:spLocks/>
            </p:cNvSpPr>
            <p:nvPr/>
          </p:nvSpPr>
          <p:spPr bwMode="ltGray">
            <a:xfrm>
              <a:off x="1993" y="0"/>
              <a:ext cx="3767" cy="2040"/>
            </a:xfrm>
            <a:custGeom>
              <a:avLst/>
              <a:gdLst/>
              <a:ahLst/>
              <a:cxnLst>
                <a:cxn ang="0">
                  <a:pos x="487" y="1294"/>
                </a:cxn>
                <a:cxn ang="0">
                  <a:pos x="452" y="1345"/>
                </a:cxn>
                <a:cxn ang="0">
                  <a:pos x="418" y="1408"/>
                </a:cxn>
                <a:cxn ang="0">
                  <a:pos x="397" y="1466"/>
                </a:cxn>
                <a:cxn ang="0">
                  <a:pos x="390" y="1536"/>
                </a:cxn>
                <a:cxn ang="0">
                  <a:pos x="390" y="1604"/>
                </a:cxn>
                <a:cxn ang="0">
                  <a:pos x="404" y="1693"/>
                </a:cxn>
                <a:cxn ang="0">
                  <a:pos x="438" y="1754"/>
                </a:cxn>
                <a:cxn ang="0">
                  <a:pos x="487" y="1820"/>
                </a:cxn>
                <a:cxn ang="0">
                  <a:pos x="585" y="1927"/>
                </a:cxn>
                <a:cxn ang="0">
                  <a:pos x="675" y="1975"/>
                </a:cxn>
                <a:cxn ang="0">
                  <a:pos x="773" y="2007"/>
                </a:cxn>
                <a:cxn ang="0">
                  <a:pos x="853" y="2025"/>
                </a:cxn>
                <a:cxn ang="0">
                  <a:pos x="954" y="2036"/>
                </a:cxn>
                <a:cxn ang="0">
                  <a:pos x="1066" y="2039"/>
                </a:cxn>
                <a:cxn ang="0">
                  <a:pos x="1194" y="2034"/>
                </a:cxn>
                <a:cxn ang="0">
                  <a:pos x="1295" y="2020"/>
                </a:cxn>
                <a:cxn ang="0">
                  <a:pos x="1410" y="1993"/>
                </a:cxn>
                <a:cxn ang="0">
                  <a:pos x="1518" y="1950"/>
                </a:cxn>
                <a:cxn ang="0">
                  <a:pos x="1619" y="1897"/>
                </a:cxn>
                <a:cxn ang="0">
                  <a:pos x="1741" y="1807"/>
                </a:cxn>
                <a:cxn ang="0">
                  <a:pos x="1811" y="1750"/>
                </a:cxn>
                <a:cxn ang="0">
                  <a:pos x="1881" y="1693"/>
                </a:cxn>
                <a:cxn ang="0">
                  <a:pos x="1950" y="1616"/>
                </a:cxn>
                <a:cxn ang="0">
                  <a:pos x="2006" y="1551"/>
                </a:cxn>
                <a:cxn ang="0">
                  <a:pos x="2055" y="1479"/>
                </a:cxn>
                <a:cxn ang="0">
                  <a:pos x="2114" y="1408"/>
                </a:cxn>
                <a:cxn ang="0">
                  <a:pos x="2177" y="1350"/>
                </a:cxn>
                <a:cxn ang="0">
                  <a:pos x="2243" y="1297"/>
                </a:cxn>
                <a:cxn ang="0">
                  <a:pos x="2327" y="1241"/>
                </a:cxn>
                <a:cxn ang="0">
                  <a:pos x="2424" y="1195"/>
                </a:cxn>
                <a:cxn ang="0">
                  <a:pos x="2532" y="1158"/>
                </a:cxn>
                <a:cxn ang="0">
                  <a:pos x="2637" y="1127"/>
                </a:cxn>
                <a:cxn ang="0">
                  <a:pos x="2738" y="1104"/>
                </a:cxn>
                <a:cxn ang="0">
                  <a:pos x="2860" y="1086"/>
                </a:cxn>
                <a:cxn ang="0">
                  <a:pos x="2982" y="1083"/>
                </a:cxn>
                <a:cxn ang="0">
                  <a:pos x="3107" y="1082"/>
                </a:cxn>
                <a:cxn ang="0">
                  <a:pos x="3428" y="1095"/>
                </a:cxn>
                <a:cxn ang="0">
                  <a:pos x="3766" y="1151"/>
                </a:cxn>
                <a:cxn ang="0">
                  <a:pos x="3766" y="912"/>
                </a:cxn>
                <a:cxn ang="0">
                  <a:pos x="2856" y="0"/>
                </a:cxn>
                <a:cxn ang="0">
                  <a:pos x="0" y="0"/>
                </a:cxn>
                <a:cxn ang="0">
                  <a:pos x="487" y="1294"/>
                </a:cxn>
              </a:cxnLst>
              <a:rect l="0" t="0" r="r" b="b"/>
              <a:pathLst>
                <a:path w="3767" h="2040">
                  <a:moveTo>
                    <a:pt x="487" y="1294"/>
                  </a:moveTo>
                  <a:lnTo>
                    <a:pt x="452" y="1345"/>
                  </a:lnTo>
                  <a:lnTo>
                    <a:pt x="418" y="1408"/>
                  </a:lnTo>
                  <a:lnTo>
                    <a:pt x="397" y="1466"/>
                  </a:lnTo>
                  <a:lnTo>
                    <a:pt x="390" y="1536"/>
                  </a:lnTo>
                  <a:lnTo>
                    <a:pt x="390" y="1604"/>
                  </a:lnTo>
                  <a:lnTo>
                    <a:pt x="404" y="1693"/>
                  </a:lnTo>
                  <a:lnTo>
                    <a:pt x="438" y="1754"/>
                  </a:lnTo>
                  <a:lnTo>
                    <a:pt x="487" y="1820"/>
                  </a:lnTo>
                  <a:lnTo>
                    <a:pt x="585" y="1927"/>
                  </a:lnTo>
                  <a:lnTo>
                    <a:pt x="675" y="1975"/>
                  </a:lnTo>
                  <a:lnTo>
                    <a:pt x="773" y="2007"/>
                  </a:lnTo>
                  <a:lnTo>
                    <a:pt x="853" y="2025"/>
                  </a:lnTo>
                  <a:lnTo>
                    <a:pt x="954" y="2036"/>
                  </a:lnTo>
                  <a:lnTo>
                    <a:pt x="1066" y="2039"/>
                  </a:lnTo>
                  <a:lnTo>
                    <a:pt x="1194" y="2034"/>
                  </a:lnTo>
                  <a:lnTo>
                    <a:pt x="1295" y="2020"/>
                  </a:lnTo>
                  <a:lnTo>
                    <a:pt x="1410" y="1993"/>
                  </a:lnTo>
                  <a:lnTo>
                    <a:pt x="1518" y="1950"/>
                  </a:lnTo>
                  <a:lnTo>
                    <a:pt x="1619" y="1897"/>
                  </a:lnTo>
                  <a:lnTo>
                    <a:pt x="1741" y="1807"/>
                  </a:lnTo>
                  <a:lnTo>
                    <a:pt x="1811" y="1750"/>
                  </a:lnTo>
                  <a:lnTo>
                    <a:pt x="1881" y="1693"/>
                  </a:lnTo>
                  <a:lnTo>
                    <a:pt x="1950" y="1616"/>
                  </a:lnTo>
                  <a:lnTo>
                    <a:pt x="2006" y="1551"/>
                  </a:lnTo>
                  <a:lnTo>
                    <a:pt x="2055" y="1479"/>
                  </a:lnTo>
                  <a:lnTo>
                    <a:pt x="2114" y="1408"/>
                  </a:lnTo>
                  <a:lnTo>
                    <a:pt x="2177" y="1350"/>
                  </a:lnTo>
                  <a:lnTo>
                    <a:pt x="2243" y="1297"/>
                  </a:lnTo>
                  <a:lnTo>
                    <a:pt x="2327" y="1241"/>
                  </a:lnTo>
                  <a:lnTo>
                    <a:pt x="2424" y="1195"/>
                  </a:lnTo>
                  <a:lnTo>
                    <a:pt x="2532" y="1158"/>
                  </a:lnTo>
                  <a:lnTo>
                    <a:pt x="2637" y="1127"/>
                  </a:lnTo>
                  <a:lnTo>
                    <a:pt x="2738" y="1104"/>
                  </a:lnTo>
                  <a:lnTo>
                    <a:pt x="2860" y="1086"/>
                  </a:lnTo>
                  <a:lnTo>
                    <a:pt x="2982" y="1083"/>
                  </a:lnTo>
                  <a:lnTo>
                    <a:pt x="3107" y="1082"/>
                  </a:lnTo>
                  <a:lnTo>
                    <a:pt x="3428" y="1095"/>
                  </a:lnTo>
                  <a:lnTo>
                    <a:pt x="3766" y="1151"/>
                  </a:lnTo>
                  <a:lnTo>
                    <a:pt x="3766" y="912"/>
                  </a:lnTo>
                  <a:lnTo>
                    <a:pt x="2856" y="0"/>
                  </a:lnTo>
                  <a:lnTo>
                    <a:pt x="0" y="0"/>
                  </a:lnTo>
                  <a:lnTo>
                    <a:pt x="487" y="1294"/>
                  </a:lnTo>
                </a:path>
              </a:pathLst>
            </a:custGeom>
            <a:gradFill rotWithShape="0">
              <a:gsLst>
                <a:gs pos="0">
                  <a:schemeClr val="bg2"/>
                </a:gs>
                <a:gs pos="100000">
                  <a:schemeClr val="hlink"/>
                </a:gs>
              </a:gsLst>
              <a:lin ang="0" scaled="1"/>
            </a:gradFill>
            <a:ln w="9525" cap="rnd">
              <a:noFill/>
              <a:round/>
              <a:headEnd/>
              <a:tailEnd/>
            </a:ln>
            <a:effectLst/>
          </p:spPr>
          <p:txBody>
            <a:bodyPr/>
            <a:lstStyle/>
            <a:p>
              <a:endParaRPr lang="en-US"/>
            </a:p>
          </p:txBody>
        </p:sp>
        <p:sp>
          <p:nvSpPr>
            <p:cNvPr id="10244" name="Freeform 4"/>
            <p:cNvSpPr>
              <a:spLocks/>
            </p:cNvSpPr>
            <p:nvPr/>
          </p:nvSpPr>
          <p:spPr bwMode="ltGray">
            <a:xfrm>
              <a:off x="2327" y="1219"/>
              <a:ext cx="1018" cy="683"/>
            </a:xfrm>
            <a:custGeom>
              <a:avLst/>
              <a:gdLst/>
              <a:ahLst/>
              <a:cxnLst>
                <a:cxn ang="0">
                  <a:pos x="1017" y="220"/>
                </a:cxn>
                <a:cxn ang="0">
                  <a:pos x="1003" y="273"/>
                </a:cxn>
                <a:cxn ang="0">
                  <a:pos x="978" y="306"/>
                </a:cxn>
                <a:cxn ang="0">
                  <a:pos x="933" y="329"/>
                </a:cxn>
                <a:cxn ang="0">
                  <a:pos x="881" y="344"/>
                </a:cxn>
                <a:cxn ang="0">
                  <a:pos x="808" y="351"/>
                </a:cxn>
                <a:cxn ang="0">
                  <a:pos x="710" y="348"/>
                </a:cxn>
                <a:cxn ang="0">
                  <a:pos x="595" y="344"/>
                </a:cxn>
                <a:cxn ang="0">
                  <a:pos x="505" y="351"/>
                </a:cxn>
                <a:cxn ang="0">
                  <a:pos x="428" y="361"/>
                </a:cxn>
                <a:cxn ang="0">
                  <a:pos x="369" y="377"/>
                </a:cxn>
                <a:cxn ang="0">
                  <a:pos x="319" y="393"/>
                </a:cxn>
                <a:cxn ang="0">
                  <a:pos x="271" y="423"/>
                </a:cxn>
                <a:cxn ang="0">
                  <a:pos x="240" y="454"/>
                </a:cxn>
                <a:cxn ang="0">
                  <a:pos x="208" y="508"/>
                </a:cxn>
                <a:cxn ang="0">
                  <a:pos x="198" y="556"/>
                </a:cxn>
                <a:cxn ang="0">
                  <a:pos x="202" y="606"/>
                </a:cxn>
                <a:cxn ang="0">
                  <a:pos x="221" y="682"/>
                </a:cxn>
                <a:cxn ang="0">
                  <a:pos x="156" y="611"/>
                </a:cxn>
                <a:cxn ang="0">
                  <a:pos x="107" y="547"/>
                </a:cxn>
                <a:cxn ang="0">
                  <a:pos x="69" y="486"/>
                </a:cxn>
                <a:cxn ang="0">
                  <a:pos x="33" y="400"/>
                </a:cxn>
                <a:cxn ang="0">
                  <a:pos x="17" y="327"/>
                </a:cxn>
                <a:cxn ang="0">
                  <a:pos x="2" y="248"/>
                </a:cxn>
                <a:cxn ang="0">
                  <a:pos x="0" y="173"/>
                </a:cxn>
                <a:cxn ang="0">
                  <a:pos x="3" y="111"/>
                </a:cxn>
                <a:cxn ang="0">
                  <a:pos x="49" y="90"/>
                </a:cxn>
                <a:cxn ang="0">
                  <a:pos x="126" y="66"/>
                </a:cxn>
                <a:cxn ang="0">
                  <a:pos x="219" y="41"/>
                </a:cxn>
                <a:cxn ang="0">
                  <a:pos x="320" y="16"/>
                </a:cxn>
                <a:cxn ang="0">
                  <a:pos x="421" y="0"/>
                </a:cxn>
                <a:cxn ang="0">
                  <a:pos x="536" y="0"/>
                </a:cxn>
                <a:cxn ang="0">
                  <a:pos x="637" y="6"/>
                </a:cxn>
                <a:cxn ang="0">
                  <a:pos x="745" y="27"/>
                </a:cxn>
                <a:cxn ang="0">
                  <a:pos x="832" y="52"/>
                </a:cxn>
                <a:cxn ang="0">
                  <a:pos x="881" y="75"/>
                </a:cxn>
                <a:cxn ang="0">
                  <a:pos x="936" y="119"/>
                </a:cxn>
                <a:cxn ang="0">
                  <a:pos x="982" y="173"/>
                </a:cxn>
                <a:cxn ang="0">
                  <a:pos x="1017" y="220"/>
                </a:cxn>
              </a:cxnLst>
              <a:rect l="0" t="0" r="r" b="b"/>
              <a:pathLst>
                <a:path w="1018" h="683">
                  <a:moveTo>
                    <a:pt x="1017" y="220"/>
                  </a:moveTo>
                  <a:lnTo>
                    <a:pt x="1003" y="273"/>
                  </a:lnTo>
                  <a:lnTo>
                    <a:pt x="978" y="306"/>
                  </a:lnTo>
                  <a:lnTo>
                    <a:pt x="933" y="329"/>
                  </a:lnTo>
                  <a:lnTo>
                    <a:pt x="881" y="344"/>
                  </a:lnTo>
                  <a:lnTo>
                    <a:pt x="808" y="351"/>
                  </a:lnTo>
                  <a:lnTo>
                    <a:pt x="710" y="348"/>
                  </a:lnTo>
                  <a:lnTo>
                    <a:pt x="595" y="344"/>
                  </a:lnTo>
                  <a:lnTo>
                    <a:pt x="505" y="351"/>
                  </a:lnTo>
                  <a:lnTo>
                    <a:pt x="428" y="361"/>
                  </a:lnTo>
                  <a:lnTo>
                    <a:pt x="369" y="377"/>
                  </a:lnTo>
                  <a:lnTo>
                    <a:pt x="319" y="393"/>
                  </a:lnTo>
                  <a:lnTo>
                    <a:pt x="271" y="423"/>
                  </a:lnTo>
                  <a:lnTo>
                    <a:pt x="240" y="454"/>
                  </a:lnTo>
                  <a:lnTo>
                    <a:pt x="208" y="508"/>
                  </a:lnTo>
                  <a:lnTo>
                    <a:pt x="198" y="556"/>
                  </a:lnTo>
                  <a:lnTo>
                    <a:pt x="202" y="606"/>
                  </a:lnTo>
                  <a:lnTo>
                    <a:pt x="221" y="682"/>
                  </a:lnTo>
                  <a:lnTo>
                    <a:pt x="156" y="611"/>
                  </a:lnTo>
                  <a:lnTo>
                    <a:pt x="107" y="547"/>
                  </a:lnTo>
                  <a:lnTo>
                    <a:pt x="69" y="486"/>
                  </a:lnTo>
                  <a:lnTo>
                    <a:pt x="33" y="400"/>
                  </a:lnTo>
                  <a:lnTo>
                    <a:pt x="17" y="327"/>
                  </a:lnTo>
                  <a:lnTo>
                    <a:pt x="2" y="248"/>
                  </a:lnTo>
                  <a:lnTo>
                    <a:pt x="0" y="173"/>
                  </a:lnTo>
                  <a:lnTo>
                    <a:pt x="3" y="111"/>
                  </a:lnTo>
                  <a:lnTo>
                    <a:pt x="49" y="90"/>
                  </a:lnTo>
                  <a:lnTo>
                    <a:pt x="126" y="66"/>
                  </a:lnTo>
                  <a:lnTo>
                    <a:pt x="219" y="41"/>
                  </a:lnTo>
                  <a:lnTo>
                    <a:pt x="320" y="16"/>
                  </a:lnTo>
                  <a:lnTo>
                    <a:pt x="421" y="0"/>
                  </a:lnTo>
                  <a:lnTo>
                    <a:pt x="536" y="0"/>
                  </a:lnTo>
                  <a:lnTo>
                    <a:pt x="637" y="6"/>
                  </a:lnTo>
                  <a:lnTo>
                    <a:pt x="745" y="27"/>
                  </a:lnTo>
                  <a:lnTo>
                    <a:pt x="832" y="52"/>
                  </a:lnTo>
                  <a:lnTo>
                    <a:pt x="881" y="75"/>
                  </a:lnTo>
                  <a:lnTo>
                    <a:pt x="936" y="119"/>
                  </a:lnTo>
                  <a:lnTo>
                    <a:pt x="982" y="173"/>
                  </a:lnTo>
                  <a:lnTo>
                    <a:pt x="1017" y="220"/>
                  </a:lnTo>
                </a:path>
              </a:pathLst>
            </a:custGeom>
            <a:solidFill>
              <a:schemeClr val="bg2"/>
            </a:solidFill>
            <a:ln w="9525" cap="rnd">
              <a:noFill/>
              <a:round/>
              <a:headEnd/>
              <a:tailEnd/>
            </a:ln>
            <a:effectLst/>
          </p:spPr>
          <p:txBody>
            <a:bodyPr/>
            <a:lstStyle/>
            <a:p>
              <a:endParaRPr lang="en-US"/>
            </a:p>
          </p:txBody>
        </p:sp>
        <p:sp>
          <p:nvSpPr>
            <p:cNvPr id="10245" name="Freeform 5"/>
            <p:cNvSpPr>
              <a:spLocks/>
            </p:cNvSpPr>
            <p:nvPr/>
          </p:nvSpPr>
          <p:spPr bwMode="ltGray">
            <a:xfrm>
              <a:off x="0" y="0"/>
              <a:ext cx="3345" cy="2977"/>
            </a:xfrm>
            <a:custGeom>
              <a:avLst/>
              <a:gdLst/>
              <a:ahLst/>
              <a:cxnLst>
                <a:cxn ang="0">
                  <a:pos x="0" y="2976"/>
                </a:cxn>
                <a:cxn ang="0">
                  <a:pos x="94" y="2823"/>
                </a:cxn>
                <a:cxn ang="0">
                  <a:pos x="212" y="2678"/>
                </a:cxn>
                <a:cxn ang="0">
                  <a:pos x="320" y="2546"/>
                </a:cxn>
                <a:cxn ang="0">
                  <a:pos x="429" y="2411"/>
                </a:cxn>
                <a:cxn ang="0">
                  <a:pos x="543" y="2296"/>
                </a:cxn>
                <a:cxn ang="0">
                  <a:pos x="662" y="2184"/>
                </a:cxn>
                <a:cxn ang="0">
                  <a:pos x="826" y="2056"/>
                </a:cxn>
                <a:cxn ang="0">
                  <a:pos x="956" y="1958"/>
                </a:cxn>
                <a:cxn ang="0">
                  <a:pos x="1235" y="1785"/>
                </a:cxn>
                <a:cxn ang="0">
                  <a:pos x="1512" y="1642"/>
                </a:cxn>
                <a:cxn ang="0">
                  <a:pos x="1783" y="1532"/>
                </a:cxn>
                <a:cxn ang="0">
                  <a:pos x="2040" y="1429"/>
                </a:cxn>
                <a:cxn ang="0">
                  <a:pos x="2323" y="1331"/>
                </a:cxn>
                <a:cxn ang="0">
                  <a:pos x="2434" y="1292"/>
                </a:cxn>
                <a:cxn ang="0">
                  <a:pos x="2556" y="1255"/>
                </a:cxn>
                <a:cxn ang="0">
                  <a:pos x="2657" y="1228"/>
                </a:cxn>
                <a:cxn ang="0">
                  <a:pos x="2769" y="1217"/>
                </a:cxn>
                <a:cxn ang="0">
                  <a:pos x="2866" y="1212"/>
                </a:cxn>
                <a:cxn ang="0">
                  <a:pos x="2971" y="1224"/>
                </a:cxn>
                <a:cxn ang="0">
                  <a:pos x="3058" y="1240"/>
                </a:cxn>
                <a:cxn ang="0">
                  <a:pos x="3138" y="1267"/>
                </a:cxn>
                <a:cxn ang="0">
                  <a:pos x="3215" y="1304"/>
                </a:cxn>
                <a:cxn ang="0">
                  <a:pos x="3284" y="1360"/>
                </a:cxn>
                <a:cxn ang="0">
                  <a:pos x="3344" y="1437"/>
                </a:cxn>
                <a:cxn ang="0">
                  <a:pos x="3340" y="1362"/>
                </a:cxn>
                <a:cxn ang="0">
                  <a:pos x="3330" y="1310"/>
                </a:cxn>
                <a:cxn ang="0">
                  <a:pos x="3305" y="1242"/>
                </a:cxn>
                <a:cxn ang="0">
                  <a:pos x="3270" y="1185"/>
                </a:cxn>
                <a:cxn ang="0">
                  <a:pos x="3229" y="1133"/>
                </a:cxn>
                <a:cxn ang="0">
                  <a:pos x="3183" y="1082"/>
                </a:cxn>
                <a:cxn ang="0">
                  <a:pos x="2187" y="0"/>
                </a:cxn>
                <a:cxn ang="0">
                  <a:pos x="0" y="0"/>
                </a:cxn>
                <a:cxn ang="0">
                  <a:pos x="0" y="2976"/>
                </a:cxn>
              </a:cxnLst>
              <a:rect l="0" t="0" r="r" b="b"/>
              <a:pathLst>
                <a:path w="3345" h="2977">
                  <a:moveTo>
                    <a:pt x="0" y="2976"/>
                  </a:moveTo>
                  <a:lnTo>
                    <a:pt x="94" y="2823"/>
                  </a:lnTo>
                  <a:lnTo>
                    <a:pt x="212" y="2678"/>
                  </a:lnTo>
                  <a:lnTo>
                    <a:pt x="320" y="2546"/>
                  </a:lnTo>
                  <a:lnTo>
                    <a:pt x="429" y="2411"/>
                  </a:lnTo>
                  <a:lnTo>
                    <a:pt x="543" y="2296"/>
                  </a:lnTo>
                  <a:lnTo>
                    <a:pt x="662" y="2184"/>
                  </a:lnTo>
                  <a:lnTo>
                    <a:pt x="826" y="2056"/>
                  </a:lnTo>
                  <a:lnTo>
                    <a:pt x="956" y="1958"/>
                  </a:lnTo>
                  <a:lnTo>
                    <a:pt x="1235" y="1785"/>
                  </a:lnTo>
                  <a:lnTo>
                    <a:pt x="1512" y="1642"/>
                  </a:lnTo>
                  <a:lnTo>
                    <a:pt x="1783" y="1532"/>
                  </a:lnTo>
                  <a:lnTo>
                    <a:pt x="2040" y="1429"/>
                  </a:lnTo>
                  <a:lnTo>
                    <a:pt x="2323" y="1331"/>
                  </a:lnTo>
                  <a:lnTo>
                    <a:pt x="2434" y="1292"/>
                  </a:lnTo>
                  <a:lnTo>
                    <a:pt x="2556" y="1255"/>
                  </a:lnTo>
                  <a:lnTo>
                    <a:pt x="2657" y="1228"/>
                  </a:lnTo>
                  <a:lnTo>
                    <a:pt x="2769" y="1217"/>
                  </a:lnTo>
                  <a:lnTo>
                    <a:pt x="2866" y="1212"/>
                  </a:lnTo>
                  <a:lnTo>
                    <a:pt x="2971" y="1224"/>
                  </a:lnTo>
                  <a:lnTo>
                    <a:pt x="3058" y="1240"/>
                  </a:lnTo>
                  <a:lnTo>
                    <a:pt x="3138" y="1267"/>
                  </a:lnTo>
                  <a:lnTo>
                    <a:pt x="3215" y="1304"/>
                  </a:lnTo>
                  <a:lnTo>
                    <a:pt x="3284" y="1360"/>
                  </a:lnTo>
                  <a:lnTo>
                    <a:pt x="3344" y="1437"/>
                  </a:lnTo>
                  <a:lnTo>
                    <a:pt x="3340" y="1362"/>
                  </a:lnTo>
                  <a:lnTo>
                    <a:pt x="3330" y="1310"/>
                  </a:lnTo>
                  <a:lnTo>
                    <a:pt x="3305" y="1242"/>
                  </a:lnTo>
                  <a:lnTo>
                    <a:pt x="3270" y="1185"/>
                  </a:lnTo>
                  <a:lnTo>
                    <a:pt x="3229" y="1133"/>
                  </a:lnTo>
                  <a:lnTo>
                    <a:pt x="3183" y="1082"/>
                  </a:lnTo>
                  <a:lnTo>
                    <a:pt x="2187" y="0"/>
                  </a:lnTo>
                  <a:lnTo>
                    <a:pt x="0" y="0"/>
                  </a:lnTo>
                  <a:lnTo>
                    <a:pt x="0" y="2976"/>
                  </a:lnTo>
                </a:path>
              </a:pathLst>
            </a:custGeom>
            <a:gradFill rotWithShape="0">
              <a:gsLst>
                <a:gs pos="0">
                  <a:schemeClr val="hlink"/>
                </a:gs>
                <a:gs pos="100000">
                  <a:schemeClr val="bg2"/>
                </a:gs>
              </a:gsLst>
              <a:lin ang="5400000" scaled="1"/>
            </a:gradFill>
            <a:ln w="9525" cap="rnd">
              <a:noFill/>
              <a:round/>
              <a:headEnd/>
              <a:tailEnd/>
            </a:ln>
            <a:effectLst/>
          </p:spPr>
          <p:txBody>
            <a:bodyPr/>
            <a:lstStyle/>
            <a:p>
              <a:endParaRPr lang="en-US"/>
            </a:p>
          </p:txBody>
        </p:sp>
        <p:grpSp>
          <p:nvGrpSpPr>
            <p:cNvPr id="10246" name="Group 6"/>
            <p:cNvGrpSpPr>
              <a:grpSpLocks/>
            </p:cNvGrpSpPr>
            <p:nvPr/>
          </p:nvGrpSpPr>
          <p:grpSpPr bwMode="auto">
            <a:xfrm>
              <a:off x="0" y="0"/>
              <a:ext cx="3216" cy="2510"/>
              <a:chOff x="0" y="0"/>
              <a:chExt cx="3216" cy="2510"/>
            </a:xfrm>
          </p:grpSpPr>
          <p:sp>
            <p:nvSpPr>
              <p:cNvPr id="10247" name="Freeform 7"/>
              <p:cNvSpPr>
                <a:spLocks/>
              </p:cNvSpPr>
              <p:nvPr/>
            </p:nvSpPr>
            <p:spPr bwMode="ltGray">
              <a:xfrm>
                <a:off x="0" y="0"/>
                <a:ext cx="2315" cy="868"/>
              </a:xfrm>
              <a:custGeom>
                <a:avLst/>
                <a:gdLst/>
                <a:ahLst/>
                <a:cxnLst>
                  <a:cxn ang="0">
                    <a:pos x="0" y="558"/>
                  </a:cxn>
                  <a:cxn ang="0">
                    <a:pos x="125" y="487"/>
                  </a:cxn>
                  <a:cxn ang="0">
                    <a:pos x="261" y="414"/>
                  </a:cxn>
                  <a:cxn ang="0">
                    <a:pos x="426" y="329"/>
                  </a:cxn>
                  <a:cxn ang="0">
                    <a:pos x="573" y="263"/>
                  </a:cxn>
                  <a:cxn ang="0">
                    <a:pos x="739" y="200"/>
                  </a:cxn>
                  <a:cxn ang="0">
                    <a:pos x="888" y="150"/>
                  </a:cxn>
                  <a:cxn ang="0">
                    <a:pos x="1081" y="94"/>
                  </a:cxn>
                  <a:cxn ang="0">
                    <a:pos x="1227" y="54"/>
                  </a:cxn>
                  <a:cxn ang="0">
                    <a:pos x="1349" y="29"/>
                  </a:cxn>
                  <a:cxn ang="0">
                    <a:pos x="1461" y="9"/>
                  </a:cxn>
                  <a:cxn ang="0">
                    <a:pos x="1614" y="4"/>
                  </a:cxn>
                  <a:cxn ang="0">
                    <a:pos x="2188" y="0"/>
                  </a:cxn>
                  <a:cxn ang="0">
                    <a:pos x="2314" y="133"/>
                  </a:cxn>
                  <a:cxn ang="0">
                    <a:pos x="2144" y="133"/>
                  </a:cxn>
                  <a:cxn ang="0">
                    <a:pos x="1982" y="141"/>
                  </a:cxn>
                  <a:cxn ang="0">
                    <a:pos x="1809" y="158"/>
                  </a:cxn>
                  <a:cxn ang="0">
                    <a:pos x="1669" y="179"/>
                  </a:cxn>
                  <a:cxn ang="0">
                    <a:pos x="1512" y="211"/>
                  </a:cxn>
                  <a:cxn ang="0">
                    <a:pos x="1378" y="241"/>
                  </a:cxn>
                  <a:cxn ang="0">
                    <a:pos x="1237" y="280"/>
                  </a:cxn>
                  <a:cxn ang="0">
                    <a:pos x="1111" y="322"/>
                  </a:cxn>
                  <a:cxn ang="0">
                    <a:pos x="1028" y="350"/>
                  </a:cxn>
                  <a:cxn ang="0">
                    <a:pos x="849" y="408"/>
                  </a:cxn>
                  <a:cxn ang="0">
                    <a:pos x="650" y="483"/>
                  </a:cxn>
                  <a:cxn ang="0">
                    <a:pos x="470" y="566"/>
                  </a:cxn>
                  <a:cxn ang="0">
                    <a:pos x="266" y="675"/>
                  </a:cxn>
                  <a:cxn ang="0">
                    <a:pos x="151" y="741"/>
                  </a:cxn>
                  <a:cxn ang="0">
                    <a:pos x="62" y="808"/>
                  </a:cxn>
                  <a:cxn ang="0">
                    <a:pos x="0" y="867"/>
                  </a:cxn>
                  <a:cxn ang="0">
                    <a:pos x="0" y="558"/>
                  </a:cxn>
                </a:cxnLst>
                <a:rect l="0" t="0" r="r" b="b"/>
                <a:pathLst>
                  <a:path w="2315" h="868">
                    <a:moveTo>
                      <a:pt x="0" y="558"/>
                    </a:moveTo>
                    <a:lnTo>
                      <a:pt x="125" y="487"/>
                    </a:lnTo>
                    <a:lnTo>
                      <a:pt x="261" y="414"/>
                    </a:lnTo>
                    <a:lnTo>
                      <a:pt x="426" y="329"/>
                    </a:lnTo>
                    <a:lnTo>
                      <a:pt x="573" y="263"/>
                    </a:lnTo>
                    <a:lnTo>
                      <a:pt x="739" y="200"/>
                    </a:lnTo>
                    <a:lnTo>
                      <a:pt x="888" y="150"/>
                    </a:lnTo>
                    <a:lnTo>
                      <a:pt x="1081" y="94"/>
                    </a:lnTo>
                    <a:lnTo>
                      <a:pt x="1227" y="54"/>
                    </a:lnTo>
                    <a:lnTo>
                      <a:pt x="1349" y="29"/>
                    </a:lnTo>
                    <a:lnTo>
                      <a:pt x="1461" y="9"/>
                    </a:lnTo>
                    <a:lnTo>
                      <a:pt x="1614" y="4"/>
                    </a:lnTo>
                    <a:lnTo>
                      <a:pt x="2188" y="0"/>
                    </a:lnTo>
                    <a:lnTo>
                      <a:pt x="2314" y="133"/>
                    </a:lnTo>
                    <a:lnTo>
                      <a:pt x="2144" y="133"/>
                    </a:lnTo>
                    <a:lnTo>
                      <a:pt x="1982" y="141"/>
                    </a:lnTo>
                    <a:lnTo>
                      <a:pt x="1809" y="158"/>
                    </a:lnTo>
                    <a:lnTo>
                      <a:pt x="1669" y="179"/>
                    </a:lnTo>
                    <a:lnTo>
                      <a:pt x="1512" y="211"/>
                    </a:lnTo>
                    <a:lnTo>
                      <a:pt x="1378" y="241"/>
                    </a:lnTo>
                    <a:lnTo>
                      <a:pt x="1237" y="280"/>
                    </a:lnTo>
                    <a:lnTo>
                      <a:pt x="1111" y="322"/>
                    </a:lnTo>
                    <a:lnTo>
                      <a:pt x="1028" y="350"/>
                    </a:lnTo>
                    <a:lnTo>
                      <a:pt x="849" y="408"/>
                    </a:lnTo>
                    <a:lnTo>
                      <a:pt x="650" y="483"/>
                    </a:lnTo>
                    <a:lnTo>
                      <a:pt x="470" y="566"/>
                    </a:lnTo>
                    <a:lnTo>
                      <a:pt x="266" y="675"/>
                    </a:lnTo>
                    <a:lnTo>
                      <a:pt x="151" y="741"/>
                    </a:lnTo>
                    <a:lnTo>
                      <a:pt x="62" y="808"/>
                    </a:lnTo>
                    <a:lnTo>
                      <a:pt x="0" y="867"/>
                    </a:lnTo>
                    <a:lnTo>
                      <a:pt x="0" y="558"/>
                    </a:lnTo>
                  </a:path>
                </a:pathLst>
              </a:custGeom>
              <a:solidFill>
                <a:schemeClr val="folHlink">
                  <a:alpha val="50000"/>
                </a:schemeClr>
              </a:solidFill>
              <a:ln w="9525" cap="rnd">
                <a:noFill/>
                <a:round/>
                <a:headEnd/>
                <a:tailEnd/>
              </a:ln>
              <a:effectLst/>
            </p:spPr>
            <p:txBody>
              <a:bodyPr/>
              <a:lstStyle/>
              <a:p>
                <a:endParaRPr lang="en-US"/>
              </a:p>
            </p:txBody>
          </p:sp>
          <p:sp>
            <p:nvSpPr>
              <p:cNvPr id="10248" name="Freeform 8"/>
              <p:cNvSpPr>
                <a:spLocks/>
              </p:cNvSpPr>
              <p:nvPr/>
            </p:nvSpPr>
            <p:spPr bwMode="ltGray">
              <a:xfrm>
                <a:off x="0" y="287"/>
                <a:ext cx="2827" cy="1560"/>
              </a:xfrm>
              <a:custGeom>
                <a:avLst/>
                <a:gdLst/>
                <a:ahLst/>
                <a:cxnLst>
                  <a:cxn ang="0">
                    <a:pos x="0" y="871"/>
                  </a:cxn>
                  <a:cxn ang="0">
                    <a:pos x="142" y="750"/>
                  </a:cxn>
                  <a:cxn ang="0">
                    <a:pos x="310" y="621"/>
                  </a:cxn>
                  <a:cxn ang="0">
                    <a:pos x="464" y="529"/>
                  </a:cxn>
                  <a:cxn ang="0">
                    <a:pos x="644" y="437"/>
                  </a:cxn>
                  <a:cxn ang="0">
                    <a:pos x="823" y="354"/>
                  </a:cxn>
                  <a:cxn ang="0">
                    <a:pos x="1027" y="279"/>
                  </a:cxn>
                  <a:cxn ang="0">
                    <a:pos x="1231" y="204"/>
                  </a:cxn>
                  <a:cxn ang="0">
                    <a:pos x="1430" y="145"/>
                  </a:cxn>
                  <a:cxn ang="0">
                    <a:pos x="1621" y="104"/>
                  </a:cxn>
                  <a:cxn ang="0">
                    <a:pos x="1801" y="62"/>
                  </a:cxn>
                  <a:cxn ang="0">
                    <a:pos x="1950" y="29"/>
                  </a:cxn>
                  <a:cxn ang="0">
                    <a:pos x="2123" y="4"/>
                  </a:cxn>
                  <a:cxn ang="0">
                    <a:pos x="2262" y="0"/>
                  </a:cxn>
                  <a:cxn ang="0">
                    <a:pos x="2390" y="1"/>
                  </a:cxn>
                  <a:cxn ang="0">
                    <a:pos x="2456" y="4"/>
                  </a:cxn>
                  <a:cxn ang="0">
                    <a:pos x="2826" y="407"/>
                  </a:cxn>
                  <a:cxn ang="0">
                    <a:pos x="2731" y="389"/>
                  </a:cxn>
                  <a:cxn ang="0">
                    <a:pos x="2612" y="379"/>
                  </a:cxn>
                  <a:cxn ang="0">
                    <a:pos x="2502" y="379"/>
                  </a:cxn>
                  <a:cxn ang="0">
                    <a:pos x="2367" y="391"/>
                  </a:cxn>
                  <a:cxn ang="0">
                    <a:pos x="2192" y="421"/>
                  </a:cxn>
                  <a:cxn ang="0">
                    <a:pos x="2080" y="443"/>
                  </a:cxn>
                  <a:cxn ang="0">
                    <a:pos x="1969" y="471"/>
                  </a:cxn>
                  <a:cxn ang="0">
                    <a:pos x="1714" y="537"/>
                  </a:cxn>
                  <a:cxn ang="0">
                    <a:pos x="1460" y="616"/>
                  </a:cxn>
                  <a:cxn ang="0">
                    <a:pos x="1269" y="691"/>
                  </a:cxn>
                  <a:cxn ang="0">
                    <a:pos x="1087" y="758"/>
                  </a:cxn>
                  <a:cxn ang="0">
                    <a:pos x="885" y="862"/>
                  </a:cxn>
                  <a:cxn ang="0">
                    <a:pos x="668" y="979"/>
                  </a:cxn>
                  <a:cxn ang="0">
                    <a:pos x="477" y="1104"/>
                  </a:cxn>
                  <a:cxn ang="0">
                    <a:pos x="347" y="1197"/>
                  </a:cxn>
                  <a:cxn ang="0">
                    <a:pos x="232" y="1297"/>
                  </a:cxn>
                  <a:cxn ang="0">
                    <a:pos x="133" y="1396"/>
                  </a:cxn>
                  <a:cxn ang="0">
                    <a:pos x="0" y="1559"/>
                  </a:cxn>
                  <a:cxn ang="0">
                    <a:pos x="0" y="871"/>
                  </a:cxn>
                </a:cxnLst>
                <a:rect l="0" t="0" r="r" b="b"/>
                <a:pathLst>
                  <a:path w="2827" h="1560">
                    <a:moveTo>
                      <a:pt x="0" y="871"/>
                    </a:moveTo>
                    <a:lnTo>
                      <a:pt x="142" y="750"/>
                    </a:lnTo>
                    <a:lnTo>
                      <a:pt x="310" y="621"/>
                    </a:lnTo>
                    <a:lnTo>
                      <a:pt x="464" y="529"/>
                    </a:lnTo>
                    <a:lnTo>
                      <a:pt x="644" y="437"/>
                    </a:lnTo>
                    <a:lnTo>
                      <a:pt x="823" y="354"/>
                    </a:lnTo>
                    <a:lnTo>
                      <a:pt x="1027" y="279"/>
                    </a:lnTo>
                    <a:lnTo>
                      <a:pt x="1231" y="204"/>
                    </a:lnTo>
                    <a:lnTo>
                      <a:pt x="1430" y="145"/>
                    </a:lnTo>
                    <a:lnTo>
                      <a:pt x="1621" y="104"/>
                    </a:lnTo>
                    <a:lnTo>
                      <a:pt x="1801" y="62"/>
                    </a:lnTo>
                    <a:lnTo>
                      <a:pt x="1950" y="29"/>
                    </a:lnTo>
                    <a:lnTo>
                      <a:pt x="2123" y="4"/>
                    </a:lnTo>
                    <a:lnTo>
                      <a:pt x="2262" y="0"/>
                    </a:lnTo>
                    <a:lnTo>
                      <a:pt x="2390" y="1"/>
                    </a:lnTo>
                    <a:lnTo>
                      <a:pt x="2456" y="4"/>
                    </a:lnTo>
                    <a:lnTo>
                      <a:pt x="2826" y="407"/>
                    </a:lnTo>
                    <a:lnTo>
                      <a:pt x="2731" y="389"/>
                    </a:lnTo>
                    <a:lnTo>
                      <a:pt x="2612" y="379"/>
                    </a:lnTo>
                    <a:lnTo>
                      <a:pt x="2502" y="379"/>
                    </a:lnTo>
                    <a:lnTo>
                      <a:pt x="2367" y="391"/>
                    </a:lnTo>
                    <a:lnTo>
                      <a:pt x="2192" y="421"/>
                    </a:lnTo>
                    <a:lnTo>
                      <a:pt x="2080" y="443"/>
                    </a:lnTo>
                    <a:lnTo>
                      <a:pt x="1969" y="471"/>
                    </a:lnTo>
                    <a:lnTo>
                      <a:pt x="1714" y="537"/>
                    </a:lnTo>
                    <a:lnTo>
                      <a:pt x="1460" y="616"/>
                    </a:lnTo>
                    <a:lnTo>
                      <a:pt x="1269" y="691"/>
                    </a:lnTo>
                    <a:lnTo>
                      <a:pt x="1087" y="758"/>
                    </a:lnTo>
                    <a:lnTo>
                      <a:pt x="885" y="862"/>
                    </a:lnTo>
                    <a:lnTo>
                      <a:pt x="668" y="979"/>
                    </a:lnTo>
                    <a:lnTo>
                      <a:pt x="477" y="1104"/>
                    </a:lnTo>
                    <a:lnTo>
                      <a:pt x="347" y="1197"/>
                    </a:lnTo>
                    <a:lnTo>
                      <a:pt x="232" y="1297"/>
                    </a:lnTo>
                    <a:lnTo>
                      <a:pt x="133" y="1396"/>
                    </a:lnTo>
                    <a:lnTo>
                      <a:pt x="0" y="1559"/>
                    </a:lnTo>
                    <a:lnTo>
                      <a:pt x="0" y="871"/>
                    </a:lnTo>
                  </a:path>
                </a:pathLst>
              </a:custGeom>
              <a:solidFill>
                <a:schemeClr val="folHlink">
                  <a:alpha val="50000"/>
                </a:schemeClr>
              </a:solidFill>
              <a:ln w="9525" cap="rnd">
                <a:noFill/>
                <a:round/>
                <a:headEnd/>
                <a:tailEnd/>
              </a:ln>
              <a:effectLst/>
            </p:spPr>
            <p:txBody>
              <a:bodyPr/>
              <a:lstStyle/>
              <a:p>
                <a:endParaRPr lang="en-US"/>
              </a:p>
            </p:txBody>
          </p:sp>
          <p:sp>
            <p:nvSpPr>
              <p:cNvPr id="10249" name="Freeform 9"/>
              <p:cNvSpPr>
                <a:spLocks/>
              </p:cNvSpPr>
              <p:nvPr/>
            </p:nvSpPr>
            <p:spPr bwMode="ltGray">
              <a:xfrm>
                <a:off x="0" y="833"/>
                <a:ext cx="3216" cy="1677"/>
              </a:xfrm>
              <a:custGeom>
                <a:avLst/>
                <a:gdLst/>
                <a:ahLst/>
                <a:cxnLst>
                  <a:cxn ang="0">
                    <a:pos x="0" y="1342"/>
                  </a:cxn>
                  <a:cxn ang="0">
                    <a:pos x="74" y="1250"/>
                  </a:cxn>
                  <a:cxn ang="0">
                    <a:pos x="198" y="1110"/>
                  </a:cxn>
                  <a:cxn ang="0">
                    <a:pos x="321" y="995"/>
                  </a:cxn>
                  <a:cxn ang="0">
                    <a:pos x="426" y="901"/>
                  </a:cxn>
                  <a:cxn ang="0">
                    <a:pos x="501" y="835"/>
                  </a:cxn>
                  <a:cxn ang="0">
                    <a:pos x="588" y="771"/>
                  </a:cxn>
                  <a:cxn ang="0">
                    <a:pos x="687" y="700"/>
                  </a:cxn>
                  <a:cxn ang="0">
                    <a:pos x="842" y="608"/>
                  </a:cxn>
                  <a:cxn ang="0">
                    <a:pos x="1016" y="508"/>
                  </a:cxn>
                  <a:cxn ang="0">
                    <a:pos x="1226" y="408"/>
                  </a:cxn>
                  <a:cxn ang="0">
                    <a:pos x="1430" y="316"/>
                  </a:cxn>
                  <a:cxn ang="0">
                    <a:pos x="1616" y="250"/>
                  </a:cxn>
                  <a:cxn ang="0">
                    <a:pos x="1821" y="183"/>
                  </a:cxn>
                  <a:cxn ang="0">
                    <a:pos x="2018" y="125"/>
                  </a:cxn>
                  <a:cxn ang="0">
                    <a:pos x="2223" y="75"/>
                  </a:cxn>
                  <a:cxn ang="0">
                    <a:pos x="2427" y="37"/>
                  </a:cxn>
                  <a:cxn ang="0">
                    <a:pos x="2576" y="16"/>
                  </a:cxn>
                  <a:cxn ang="0">
                    <a:pos x="2732" y="1"/>
                  </a:cxn>
                  <a:cxn ang="0">
                    <a:pos x="2854" y="0"/>
                  </a:cxn>
                  <a:cxn ang="0">
                    <a:pos x="2966" y="9"/>
                  </a:cxn>
                  <a:cxn ang="0">
                    <a:pos x="3215" y="273"/>
                  </a:cxn>
                  <a:cxn ang="0">
                    <a:pos x="3109" y="208"/>
                  </a:cxn>
                  <a:cxn ang="0">
                    <a:pos x="3017" y="175"/>
                  </a:cxn>
                  <a:cxn ang="0">
                    <a:pos x="2921" y="163"/>
                  </a:cxn>
                  <a:cxn ang="0">
                    <a:pos x="2836" y="166"/>
                  </a:cxn>
                  <a:cxn ang="0">
                    <a:pos x="2743" y="172"/>
                  </a:cxn>
                  <a:cxn ang="0">
                    <a:pos x="2644" y="183"/>
                  </a:cxn>
                  <a:cxn ang="0">
                    <a:pos x="2526" y="204"/>
                  </a:cxn>
                  <a:cxn ang="0">
                    <a:pos x="2421" y="225"/>
                  </a:cxn>
                  <a:cxn ang="0">
                    <a:pos x="2180" y="283"/>
                  </a:cxn>
                  <a:cxn ang="0">
                    <a:pos x="1907" y="358"/>
                  </a:cxn>
                  <a:cxn ang="0">
                    <a:pos x="1715" y="425"/>
                  </a:cxn>
                  <a:cxn ang="0">
                    <a:pos x="1523" y="500"/>
                  </a:cxn>
                  <a:cxn ang="0">
                    <a:pos x="1300" y="600"/>
                  </a:cxn>
                  <a:cxn ang="0">
                    <a:pos x="1090" y="708"/>
                  </a:cxn>
                  <a:cxn ang="0">
                    <a:pos x="873" y="833"/>
                  </a:cxn>
                  <a:cxn ang="0">
                    <a:pos x="764" y="908"/>
                  </a:cxn>
                  <a:cxn ang="0">
                    <a:pos x="663" y="983"/>
                  </a:cxn>
                  <a:cxn ang="0">
                    <a:pos x="488" y="1125"/>
                  </a:cxn>
                  <a:cxn ang="0">
                    <a:pos x="358" y="1259"/>
                  </a:cxn>
                  <a:cxn ang="0">
                    <a:pos x="235" y="1392"/>
                  </a:cxn>
                  <a:cxn ang="0">
                    <a:pos x="108" y="1538"/>
                  </a:cxn>
                  <a:cxn ang="0">
                    <a:pos x="0" y="1676"/>
                  </a:cxn>
                  <a:cxn ang="0">
                    <a:pos x="0" y="1342"/>
                  </a:cxn>
                </a:cxnLst>
                <a:rect l="0" t="0" r="r" b="b"/>
                <a:pathLst>
                  <a:path w="3216" h="1677">
                    <a:moveTo>
                      <a:pt x="0" y="1342"/>
                    </a:moveTo>
                    <a:lnTo>
                      <a:pt x="74" y="1250"/>
                    </a:lnTo>
                    <a:lnTo>
                      <a:pt x="198" y="1110"/>
                    </a:lnTo>
                    <a:lnTo>
                      <a:pt x="321" y="995"/>
                    </a:lnTo>
                    <a:lnTo>
                      <a:pt x="426" y="901"/>
                    </a:lnTo>
                    <a:lnTo>
                      <a:pt x="501" y="835"/>
                    </a:lnTo>
                    <a:lnTo>
                      <a:pt x="588" y="771"/>
                    </a:lnTo>
                    <a:lnTo>
                      <a:pt x="687" y="700"/>
                    </a:lnTo>
                    <a:lnTo>
                      <a:pt x="842" y="608"/>
                    </a:lnTo>
                    <a:lnTo>
                      <a:pt x="1016" y="508"/>
                    </a:lnTo>
                    <a:lnTo>
                      <a:pt x="1226" y="408"/>
                    </a:lnTo>
                    <a:lnTo>
                      <a:pt x="1430" y="316"/>
                    </a:lnTo>
                    <a:lnTo>
                      <a:pt x="1616" y="250"/>
                    </a:lnTo>
                    <a:lnTo>
                      <a:pt x="1821" y="183"/>
                    </a:lnTo>
                    <a:lnTo>
                      <a:pt x="2018" y="125"/>
                    </a:lnTo>
                    <a:lnTo>
                      <a:pt x="2223" y="75"/>
                    </a:lnTo>
                    <a:lnTo>
                      <a:pt x="2427" y="37"/>
                    </a:lnTo>
                    <a:lnTo>
                      <a:pt x="2576" y="16"/>
                    </a:lnTo>
                    <a:lnTo>
                      <a:pt x="2732" y="1"/>
                    </a:lnTo>
                    <a:lnTo>
                      <a:pt x="2854" y="0"/>
                    </a:lnTo>
                    <a:lnTo>
                      <a:pt x="2966" y="9"/>
                    </a:lnTo>
                    <a:lnTo>
                      <a:pt x="3215" y="273"/>
                    </a:lnTo>
                    <a:lnTo>
                      <a:pt x="3109" y="208"/>
                    </a:lnTo>
                    <a:lnTo>
                      <a:pt x="3017" y="175"/>
                    </a:lnTo>
                    <a:lnTo>
                      <a:pt x="2921" y="163"/>
                    </a:lnTo>
                    <a:lnTo>
                      <a:pt x="2836" y="166"/>
                    </a:lnTo>
                    <a:lnTo>
                      <a:pt x="2743" y="172"/>
                    </a:lnTo>
                    <a:lnTo>
                      <a:pt x="2644" y="183"/>
                    </a:lnTo>
                    <a:lnTo>
                      <a:pt x="2526" y="204"/>
                    </a:lnTo>
                    <a:lnTo>
                      <a:pt x="2421" y="225"/>
                    </a:lnTo>
                    <a:lnTo>
                      <a:pt x="2180" y="283"/>
                    </a:lnTo>
                    <a:lnTo>
                      <a:pt x="1907" y="358"/>
                    </a:lnTo>
                    <a:lnTo>
                      <a:pt x="1715" y="425"/>
                    </a:lnTo>
                    <a:lnTo>
                      <a:pt x="1523" y="500"/>
                    </a:lnTo>
                    <a:lnTo>
                      <a:pt x="1300" y="600"/>
                    </a:lnTo>
                    <a:lnTo>
                      <a:pt x="1090" y="708"/>
                    </a:lnTo>
                    <a:lnTo>
                      <a:pt x="873" y="833"/>
                    </a:lnTo>
                    <a:lnTo>
                      <a:pt x="764" y="908"/>
                    </a:lnTo>
                    <a:lnTo>
                      <a:pt x="663" y="983"/>
                    </a:lnTo>
                    <a:lnTo>
                      <a:pt x="488" y="1125"/>
                    </a:lnTo>
                    <a:lnTo>
                      <a:pt x="358" y="1259"/>
                    </a:lnTo>
                    <a:lnTo>
                      <a:pt x="235" y="1392"/>
                    </a:lnTo>
                    <a:lnTo>
                      <a:pt x="108" y="1538"/>
                    </a:lnTo>
                    <a:lnTo>
                      <a:pt x="0" y="1676"/>
                    </a:lnTo>
                    <a:lnTo>
                      <a:pt x="0" y="1342"/>
                    </a:lnTo>
                  </a:path>
                </a:pathLst>
              </a:custGeom>
              <a:solidFill>
                <a:schemeClr val="folHlink">
                  <a:alpha val="50000"/>
                </a:schemeClr>
              </a:solidFill>
              <a:ln w="9525" cap="rnd">
                <a:noFill/>
                <a:round/>
                <a:headEnd/>
                <a:tailEnd/>
              </a:ln>
              <a:effectLst/>
            </p:spPr>
            <p:txBody>
              <a:bodyPr/>
              <a:lstStyle/>
              <a:p>
                <a:endParaRPr lang="en-US"/>
              </a:p>
            </p:txBody>
          </p:sp>
        </p:grpSp>
      </p:grpSp>
      <p:sp>
        <p:nvSpPr>
          <p:cNvPr id="10250" name="Rectangle 10"/>
          <p:cNvSpPr>
            <a:spLocks noGrp="1" noChangeArrowheads="1"/>
          </p:cNvSpPr>
          <p:nvPr>
            <p:ph type="ctrTitle" sz="quarter"/>
          </p:nvPr>
        </p:nvSpPr>
        <p:spPr bwMode="auto">
          <a:xfrm>
            <a:off x="685800" y="2743200"/>
            <a:ext cx="7772400" cy="1143000"/>
          </a:xfrm>
        </p:spPr>
        <p:txBody>
          <a:bodyPr/>
          <a:lstStyle>
            <a:lvl1pPr>
              <a:defRPr/>
            </a:lvl1pPr>
          </a:lstStyle>
          <a:p>
            <a:r>
              <a:rPr lang="en-US"/>
              <a:t>Click to edit Master title style</a:t>
            </a:r>
          </a:p>
        </p:txBody>
      </p:sp>
      <p:sp>
        <p:nvSpPr>
          <p:cNvPr id="10251" name="Rectangle 11"/>
          <p:cNvSpPr>
            <a:spLocks noGrp="1" noChangeArrowheads="1"/>
          </p:cNvSpPr>
          <p:nvPr>
            <p:ph type="subTitle" sz="quarter" idx="1"/>
          </p:nvPr>
        </p:nvSpPr>
        <p:spPr>
          <a:xfrm>
            <a:off x="1371600" y="4114800"/>
            <a:ext cx="6400800" cy="1752600"/>
          </a:xfrm>
        </p:spPr>
        <p:txBody>
          <a:bodyPr/>
          <a:lstStyle>
            <a:lvl1pPr marL="0" indent="0" algn="ctr">
              <a:buFont typeface="Monotype Sorts" pitchFamily="16" charset="2"/>
              <a:buNone/>
              <a:defRPr/>
            </a:lvl1pPr>
          </a:lstStyle>
          <a:p>
            <a:r>
              <a:rPr lang="en-US"/>
              <a:t>Click to edit Master subtitle style</a:t>
            </a:r>
          </a:p>
        </p:txBody>
      </p:sp>
      <p:sp>
        <p:nvSpPr>
          <p:cNvPr id="10252" name="Rectangle 12"/>
          <p:cNvSpPr>
            <a:spLocks noGrp="1" noChangeArrowheads="1"/>
          </p:cNvSpPr>
          <p:nvPr>
            <p:ph type="dt" sz="quarter" idx="2"/>
          </p:nvPr>
        </p:nvSpPr>
        <p:spPr/>
        <p:txBody>
          <a:bodyPr/>
          <a:lstStyle>
            <a:lvl1pPr>
              <a:defRPr/>
            </a:lvl1pPr>
          </a:lstStyle>
          <a:p>
            <a:endParaRPr lang="en-US"/>
          </a:p>
        </p:txBody>
      </p:sp>
      <p:sp>
        <p:nvSpPr>
          <p:cNvPr id="10253" name="Rectangle 13"/>
          <p:cNvSpPr>
            <a:spLocks noGrp="1" noChangeArrowheads="1"/>
          </p:cNvSpPr>
          <p:nvPr>
            <p:ph type="ftr" sz="quarter" idx="3"/>
          </p:nvPr>
        </p:nvSpPr>
        <p:spPr/>
        <p:txBody>
          <a:bodyPr/>
          <a:lstStyle>
            <a:lvl1pPr>
              <a:defRPr/>
            </a:lvl1pPr>
          </a:lstStyle>
          <a:p>
            <a:endParaRPr lang="en-US"/>
          </a:p>
        </p:txBody>
      </p:sp>
      <p:sp>
        <p:nvSpPr>
          <p:cNvPr id="10254" name="Rectangle 14"/>
          <p:cNvSpPr>
            <a:spLocks noGrp="1" noChangeArrowheads="1"/>
          </p:cNvSpPr>
          <p:nvPr>
            <p:ph type="sldNum" sz="quarter" idx="4"/>
          </p:nvPr>
        </p:nvSpPr>
        <p:spPr/>
        <p:txBody>
          <a:bodyPr/>
          <a:lstStyle>
            <a:lvl1pPr>
              <a:defRPr/>
            </a:lvl1pPr>
          </a:lstStyle>
          <a:p>
            <a:fld id="{06F322D0-AF2B-4989-B7C2-8B63E2B0DF3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69849C-7905-4626-BD35-6269E8BEA86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C9F8A7-1908-41EC-87EA-8F106859E25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EA1900-B418-4518-829E-0AF2A189A7A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307BF6-E79B-42BA-B7A9-275A55A8A2D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C52B09-150E-4C10-9C4F-BC65BB25307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F7A9FC6-656B-4A07-915F-D1F2D6742BE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CD8803-F77E-4C29-B087-1B96A1AAFD9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AF705B-1052-4B01-AA70-F686C79BBDA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A594EF-A83B-40F8-972D-A9725E0F639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BFC337-6B71-40FF-92AF-1635B4E14F2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122CBD-097C-45E0-B83D-DD97ACA3ACE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5FA3-4118-4763-A0A0-5B987DDF612A}" type="slidenum">
              <a:rPr lang="en-US" smtClean="0"/>
              <a:pPr/>
              <a:t>‹#›</a:t>
            </a:fld>
            <a:endParaRPr lang="en-US"/>
          </a:p>
        </p:txBody>
      </p:sp>
    </p:spTree>
    <p:extLst>
      <p:ext uri="{BB962C8B-B14F-4D97-AF65-F5344CB8AC3E}">
        <p14:creationId xmlns:p14="http://schemas.microsoft.com/office/powerpoint/2010/main" val="266693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B68A8-59DF-43CF-B052-FEF8328827FA}" type="slidenum">
              <a:rPr lang="en-US" smtClean="0"/>
              <a:pPr/>
              <a:t>‹#›</a:t>
            </a:fld>
            <a:endParaRPr lang="en-US"/>
          </a:p>
        </p:txBody>
      </p:sp>
    </p:spTree>
    <p:extLst>
      <p:ext uri="{BB962C8B-B14F-4D97-AF65-F5344CB8AC3E}">
        <p14:creationId xmlns:p14="http://schemas.microsoft.com/office/powerpoint/2010/main" val="2966817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7C383-7807-4614-8A4C-D02CA5F68EA7}" type="slidenum">
              <a:rPr lang="en-US" smtClean="0"/>
              <a:pPr/>
              <a:t>‹#›</a:t>
            </a:fld>
            <a:endParaRPr lang="en-US"/>
          </a:p>
        </p:txBody>
      </p:sp>
    </p:spTree>
    <p:extLst>
      <p:ext uri="{BB962C8B-B14F-4D97-AF65-F5344CB8AC3E}">
        <p14:creationId xmlns:p14="http://schemas.microsoft.com/office/powerpoint/2010/main" val="1208201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77747-A234-47B9-90D8-A5285575C958}" type="slidenum">
              <a:rPr lang="en-US" smtClean="0"/>
              <a:pPr/>
              <a:t>‹#›</a:t>
            </a:fld>
            <a:endParaRPr lang="en-US"/>
          </a:p>
        </p:txBody>
      </p:sp>
    </p:spTree>
    <p:extLst>
      <p:ext uri="{BB962C8B-B14F-4D97-AF65-F5344CB8AC3E}">
        <p14:creationId xmlns:p14="http://schemas.microsoft.com/office/powerpoint/2010/main" val="290607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88787-A842-43C7-8D69-3DDA39EEC52A}" type="slidenum">
              <a:rPr lang="en-US" smtClean="0"/>
              <a:pPr/>
              <a:t>‹#›</a:t>
            </a:fld>
            <a:endParaRPr lang="en-US"/>
          </a:p>
        </p:txBody>
      </p:sp>
    </p:spTree>
    <p:extLst>
      <p:ext uri="{BB962C8B-B14F-4D97-AF65-F5344CB8AC3E}">
        <p14:creationId xmlns:p14="http://schemas.microsoft.com/office/powerpoint/2010/main" val="825169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E31B1-2B07-4F5B-B1A0-466C425A6657}" type="slidenum">
              <a:rPr lang="en-US" smtClean="0"/>
              <a:pPr/>
              <a:t>‹#›</a:t>
            </a:fld>
            <a:endParaRPr lang="en-US"/>
          </a:p>
        </p:txBody>
      </p:sp>
    </p:spTree>
    <p:extLst>
      <p:ext uri="{BB962C8B-B14F-4D97-AF65-F5344CB8AC3E}">
        <p14:creationId xmlns:p14="http://schemas.microsoft.com/office/powerpoint/2010/main" val="1406252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06F85-02AE-43C1-8A47-E5B14E3ABF81}" type="slidenum">
              <a:rPr lang="en-US" smtClean="0"/>
              <a:pPr/>
              <a:t>‹#›</a:t>
            </a:fld>
            <a:endParaRPr lang="en-US"/>
          </a:p>
        </p:txBody>
      </p:sp>
    </p:spTree>
    <p:extLst>
      <p:ext uri="{BB962C8B-B14F-4D97-AF65-F5344CB8AC3E}">
        <p14:creationId xmlns:p14="http://schemas.microsoft.com/office/powerpoint/2010/main" val="169194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738367-1651-4C49-8D19-CB85FFB4772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171A-A67A-438A-ADE6-879211443185}" type="slidenum">
              <a:rPr lang="en-US" smtClean="0"/>
              <a:pPr/>
              <a:t>‹#›</a:t>
            </a:fld>
            <a:endParaRPr lang="en-US"/>
          </a:p>
        </p:txBody>
      </p:sp>
    </p:spTree>
    <p:extLst>
      <p:ext uri="{BB962C8B-B14F-4D97-AF65-F5344CB8AC3E}">
        <p14:creationId xmlns:p14="http://schemas.microsoft.com/office/powerpoint/2010/main" val="2114198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FAF90-189B-4883-9BD6-11BA6EA10917}" type="slidenum">
              <a:rPr lang="en-US" smtClean="0"/>
              <a:pPr/>
              <a:t>‹#›</a:t>
            </a:fld>
            <a:endParaRPr lang="en-US"/>
          </a:p>
        </p:txBody>
      </p:sp>
    </p:spTree>
    <p:extLst>
      <p:ext uri="{BB962C8B-B14F-4D97-AF65-F5344CB8AC3E}">
        <p14:creationId xmlns:p14="http://schemas.microsoft.com/office/powerpoint/2010/main" val="1814497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B7091-7B18-4726-A154-F972021F7001}" type="slidenum">
              <a:rPr lang="en-US" smtClean="0"/>
              <a:pPr/>
              <a:t>‹#›</a:t>
            </a:fld>
            <a:endParaRPr lang="en-US"/>
          </a:p>
        </p:txBody>
      </p:sp>
    </p:spTree>
    <p:extLst>
      <p:ext uri="{BB962C8B-B14F-4D97-AF65-F5344CB8AC3E}">
        <p14:creationId xmlns:p14="http://schemas.microsoft.com/office/powerpoint/2010/main" val="2438536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E2328-AC2A-4D73-BBD4-FE9B96B5E9AC}" type="slidenum">
              <a:rPr lang="en-US" smtClean="0"/>
              <a:pPr/>
              <a:t>‹#›</a:t>
            </a:fld>
            <a:endParaRPr lang="en-US"/>
          </a:p>
        </p:txBody>
      </p:sp>
    </p:spTree>
    <p:extLst>
      <p:ext uri="{BB962C8B-B14F-4D97-AF65-F5344CB8AC3E}">
        <p14:creationId xmlns:p14="http://schemas.microsoft.com/office/powerpoint/2010/main" val="205170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2638AA-17DE-4CF0-B74B-963343128E5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E0B6EC-3BCD-45D8-8F30-67C0721146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916007-96A0-46E2-A120-BB90BF6C5C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308E4E-E8F2-41F1-A18E-BE6892BAAE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CFB0C8-6746-4487-B5B8-A72F70FF08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B4550C-B784-4611-AA0E-D8111CDC44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7405688"/>
            <a:chOff x="0" y="-9"/>
            <a:chExt cx="5760" cy="4665"/>
          </a:xfrm>
        </p:grpSpPr>
        <p:sp>
          <p:nvSpPr>
            <p:cNvPr id="7171"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2"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3"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4"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7175"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a:p>
          </p:txBody>
        </p:sp>
        <p:sp>
          <p:nvSpPr>
            <p:cNvPr id="7176"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7"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8"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9"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0"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1"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2"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7183"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4"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5"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6"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7187"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7188"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9"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0"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1"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2"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3"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4"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5"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6"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grpSp>
      <p:sp>
        <p:nvSpPr>
          <p:cNvPr id="7198"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719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0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latin typeface="+mn-lt"/>
              </a:defRPr>
            </a:lvl1pPr>
          </a:lstStyle>
          <a:p>
            <a:endParaRPr lang="en-US"/>
          </a:p>
        </p:txBody>
      </p:sp>
      <p:sp>
        <p:nvSpPr>
          <p:cNvPr id="720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atin typeface="+mn-lt"/>
              </a:defRPr>
            </a:lvl1pPr>
          </a:lstStyle>
          <a:p>
            <a:endParaRPr lang="en-US"/>
          </a:p>
        </p:txBody>
      </p:sp>
      <p:sp>
        <p:nvSpPr>
          <p:cNvPr id="720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atin typeface="+mn-lt"/>
              </a:defRPr>
            </a:lvl1pPr>
          </a:lstStyle>
          <a:p>
            <a:fld id="{B8F3CE58-0426-4506-AB87-854C1C3B70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16" charset="0"/>
        </a:defRPr>
      </a:lvl2pPr>
      <a:lvl3pPr algn="ctr" rtl="0" fontAlgn="base">
        <a:spcBef>
          <a:spcPct val="0"/>
        </a:spcBef>
        <a:spcAft>
          <a:spcPct val="0"/>
        </a:spcAft>
        <a:defRPr sz="4400">
          <a:solidFill>
            <a:schemeClr val="tx2"/>
          </a:solidFill>
          <a:latin typeface="Arial Black" pitchFamily="16" charset="0"/>
        </a:defRPr>
      </a:lvl3pPr>
      <a:lvl4pPr algn="ctr" rtl="0" fontAlgn="base">
        <a:spcBef>
          <a:spcPct val="0"/>
        </a:spcBef>
        <a:spcAft>
          <a:spcPct val="0"/>
        </a:spcAft>
        <a:defRPr sz="4400">
          <a:solidFill>
            <a:schemeClr val="tx2"/>
          </a:solidFill>
          <a:latin typeface="Arial Black" pitchFamily="16" charset="0"/>
        </a:defRPr>
      </a:lvl4pPr>
      <a:lvl5pPr algn="ctr" rtl="0" fontAlgn="base">
        <a:spcBef>
          <a:spcPct val="0"/>
        </a:spcBef>
        <a:spcAft>
          <a:spcPct val="0"/>
        </a:spcAft>
        <a:defRPr sz="4400">
          <a:solidFill>
            <a:schemeClr val="tx2"/>
          </a:solidFill>
          <a:latin typeface="Arial Black" pitchFamily="16" charset="0"/>
        </a:defRPr>
      </a:lvl5pPr>
      <a:lvl6pPr marL="457200" algn="ctr" rtl="0" fontAlgn="base">
        <a:spcBef>
          <a:spcPct val="0"/>
        </a:spcBef>
        <a:spcAft>
          <a:spcPct val="0"/>
        </a:spcAft>
        <a:defRPr sz="4400">
          <a:solidFill>
            <a:schemeClr val="tx2"/>
          </a:solidFill>
          <a:latin typeface="Arial Black" pitchFamily="16" charset="0"/>
        </a:defRPr>
      </a:lvl6pPr>
      <a:lvl7pPr marL="914400" algn="ctr" rtl="0" fontAlgn="base">
        <a:spcBef>
          <a:spcPct val="0"/>
        </a:spcBef>
        <a:spcAft>
          <a:spcPct val="0"/>
        </a:spcAft>
        <a:defRPr sz="4400">
          <a:solidFill>
            <a:schemeClr val="tx2"/>
          </a:solidFill>
          <a:latin typeface="Arial Black" pitchFamily="16" charset="0"/>
        </a:defRPr>
      </a:lvl7pPr>
      <a:lvl8pPr marL="1371600" algn="ctr" rtl="0" fontAlgn="base">
        <a:spcBef>
          <a:spcPct val="0"/>
        </a:spcBef>
        <a:spcAft>
          <a:spcPct val="0"/>
        </a:spcAft>
        <a:defRPr sz="4400">
          <a:solidFill>
            <a:schemeClr val="tx2"/>
          </a:solidFill>
          <a:latin typeface="Arial Black" pitchFamily="16" charset="0"/>
        </a:defRPr>
      </a:lvl8pPr>
      <a:lvl9pPr marL="1828800" algn="ctr" rtl="0" fontAlgn="base">
        <a:spcBef>
          <a:spcPct val="0"/>
        </a:spcBef>
        <a:spcAft>
          <a:spcPct val="0"/>
        </a:spcAft>
        <a:defRPr sz="4400">
          <a:solidFill>
            <a:schemeClr val="tx2"/>
          </a:solidFill>
          <a:latin typeface="Arial Black" pitchFamily="16" charset="0"/>
        </a:defRPr>
      </a:lvl9pPr>
    </p:titleStyle>
    <p:bodyStyle>
      <a:lvl1pPr marL="342900" indent="-342900" algn="l" rtl="0" fontAlgn="base">
        <a:spcBef>
          <a:spcPct val="20000"/>
        </a:spcBef>
        <a:spcAft>
          <a:spcPct val="0"/>
        </a:spcAft>
        <a:buClr>
          <a:schemeClr val="accent1"/>
        </a:buClr>
        <a:buSzPct val="140000"/>
        <a:buFont typeface="Times" pitchFamily="16"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itchFamily="16" charset="2"/>
        <a:buChar char="l"/>
        <a:defRPr sz="28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16"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16"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8288338" cy="3402013"/>
            <a:chOff x="0" y="0"/>
            <a:chExt cx="5221" cy="2143"/>
          </a:xfrm>
        </p:grpSpPr>
        <p:sp>
          <p:nvSpPr>
            <p:cNvPr id="9219" name="Freeform 3"/>
            <p:cNvSpPr>
              <a:spLocks/>
            </p:cNvSpPr>
            <p:nvPr/>
          </p:nvSpPr>
          <p:spPr bwMode="ltGray">
            <a:xfrm>
              <a:off x="1716" y="0"/>
              <a:ext cx="3505" cy="1469"/>
            </a:xfrm>
            <a:custGeom>
              <a:avLst/>
              <a:gdLst/>
              <a:ahLst/>
              <a:cxnLst>
                <a:cxn ang="0">
                  <a:pos x="420" y="932"/>
                </a:cxn>
                <a:cxn ang="0">
                  <a:pos x="390" y="969"/>
                </a:cxn>
                <a:cxn ang="0">
                  <a:pos x="360" y="1014"/>
                </a:cxn>
                <a:cxn ang="0">
                  <a:pos x="342" y="1056"/>
                </a:cxn>
                <a:cxn ang="0">
                  <a:pos x="336" y="1106"/>
                </a:cxn>
                <a:cxn ang="0">
                  <a:pos x="336" y="1155"/>
                </a:cxn>
                <a:cxn ang="0">
                  <a:pos x="348" y="1219"/>
                </a:cxn>
                <a:cxn ang="0">
                  <a:pos x="378" y="1263"/>
                </a:cxn>
                <a:cxn ang="0">
                  <a:pos x="420" y="1311"/>
                </a:cxn>
                <a:cxn ang="0">
                  <a:pos x="504" y="1388"/>
                </a:cxn>
                <a:cxn ang="0">
                  <a:pos x="582" y="1422"/>
                </a:cxn>
                <a:cxn ang="0">
                  <a:pos x="666" y="1445"/>
                </a:cxn>
                <a:cxn ang="0">
                  <a:pos x="735" y="1458"/>
                </a:cxn>
                <a:cxn ang="0">
                  <a:pos x="822" y="1466"/>
                </a:cxn>
                <a:cxn ang="0">
                  <a:pos x="918" y="1468"/>
                </a:cxn>
                <a:cxn ang="0">
                  <a:pos x="1029" y="1465"/>
                </a:cxn>
                <a:cxn ang="0">
                  <a:pos x="1116" y="1455"/>
                </a:cxn>
                <a:cxn ang="0">
                  <a:pos x="1215" y="1435"/>
                </a:cxn>
                <a:cxn ang="0">
                  <a:pos x="1308" y="1404"/>
                </a:cxn>
                <a:cxn ang="0">
                  <a:pos x="1395" y="1366"/>
                </a:cxn>
                <a:cxn ang="0">
                  <a:pos x="1500" y="1301"/>
                </a:cxn>
                <a:cxn ang="0">
                  <a:pos x="1560" y="1260"/>
                </a:cxn>
                <a:cxn ang="0">
                  <a:pos x="1620" y="1219"/>
                </a:cxn>
                <a:cxn ang="0">
                  <a:pos x="1680" y="1164"/>
                </a:cxn>
                <a:cxn ang="0">
                  <a:pos x="1728" y="1117"/>
                </a:cxn>
                <a:cxn ang="0">
                  <a:pos x="1770" y="1065"/>
                </a:cxn>
                <a:cxn ang="0">
                  <a:pos x="1821" y="1014"/>
                </a:cxn>
                <a:cxn ang="0">
                  <a:pos x="1875" y="972"/>
                </a:cxn>
                <a:cxn ang="0">
                  <a:pos x="1932" y="934"/>
                </a:cxn>
                <a:cxn ang="0">
                  <a:pos x="2004" y="894"/>
                </a:cxn>
                <a:cxn ang="0">
                  <a:pos x="2088" y="861"/>
                </a:cxn>
                <a:cxn ang="0">
                  <a:pos x="2181" y="834"/>
                </a:cxn>
                <a:cxn ang="0">
                  <a:pos x="2271" y="812"/>
                </a:cxn>
                <a:cxn ang="0">
                  <a:pos x="2358" y="795"/>
                </a:cxn>
                <a:cxn ang="0">
                  <a:pos x="2463" y="782"/>
                </a:cxn>
                <a:cxn ang="0">
                  <a:pos x="2568" y="780"/>
                </a:cxn>
                <a:cxn ang="0">
                  <a:pos x="2676" y="779"/>
                </a:cxn>
                <a:cxn ang="0">
                  <a:pos x="2952" y="789"/>
                </a:cxn>
                <a:cxn ang="0">
                  <a:pos x="3240" y="820"/>
                </a:cxn>
                <a:cxn ang="0">
                  <a:pos x="3504" y="871"/>
                </a:cxn>
                <a:cxn ang="0">
                  <a:pos x="2460" y="0"/>
                </a:cxn>
                <a:cxn ang="0">
                  <a:pos x="0" y="0"/>
                </a:cxn>
                <a:cxn ang="0">
                  <a:pos x="420" y="932"/>
                </a:cxn>
              </a:cxnLst>
              <a:rect l="0" t="0" r="r" b="b"/>
              <a:pathLst>
                <a:path w="3505" h="1469">
                  <a:moveTo>
                    <a:pt x="420" y="932"/>
                  </a:moveTo>
                  <a:lnTo>
                    <a:pt x="390" y="969"/>
                  </a:lnTo>
                  <a:lnTo>
                    <a:pt x="360" y="1014"/>
                  </a:lnTo>
                  <a:lnTo>
                    <a:pt x="342" y="1056"/>
                  </a:lnTo>
                  <a:lnTo>
                    <a:pt x="336" y="1106"/>
                  </a:lnTo>
                  <a:lnTo>
                    <a:pt x="336" y="1155"/>
                  </a:lnTo>
                  <a:lnTo>
                    <a:pt x="348" y="1219"/>
                  </a:lnTo>
                  <a:lnTo>
                    <a:pt x="378" y="1263"/>
                  </a:lnTo>
                  <a:lnTo>
                    <a:pt x="420" y="1311"/>
                  </a:lnTo>
                  <a:lnTo>
                    <a:pt x="504" y="1388"/>
                  </a:lnTo>
                  <a:lnTo>
                    <a:pt x="582" y="1422"/>
                  </a:lnTo>
                  <a:lnTo>
                    <a:pt x="666" y="1445"/>
                  </a:lnTo>
                  <a:lnTo>
                    <a:pt x="735" y="1458"/>
                  </a:lnTo>
                  <a:lnTo>
                    <a:pt x="822" y="1466"/>
                  </a:lnTo>
                  <a:lnTo>
                    <a:pt x="918" y="1468"/>
                  </a:lnTo>
                  <a:lnTo>
                    <a:pt x="1029" y="1465"/>
                  </a:lnTo>
                  <a:lnTo>
                    <a:pt x="1116" y="1455"/>
                  </a:lnTo>
                  <a:lnTo>
                    <a:pt x="1215" y="1435"/>
                  </a:lnTo>
                  <a:lnTo>
                    <a:pt x="1308" y="1404"/>
                  </a:lnTo>
                  <a:lnTo>
                    <a:pt x="1395" y="1366"/>
                  </a:lnTo>
                  <a:lnTo>
                    <a:pt x="1500" y="1301"/>
                  </a:lnTo>
                  <a:lnTo>
                    <a:pt x="1560" y="1260"/>
                  </a:lnTo>
                  <a:lnTo>
                    <a:pt x="1620" y="1219"/>
                  </a:lnTo>
                  <a:lnTo>
                    <a:pt x="1680" y="1164"/>
                  </a:lnTo>
                  <a:lnTo>
                    <a:pt x="1728" y="1117"/>
                  </a:lnTo>
                  <a:lnTo>
                    <a:pt x="1770" y="1065"/>
                  </a:lnTo>
                  <a:lnTo>
                    <a:pt x="1821" y="1014"/>
                  </a:lnTo>
                  <a:lnTo>
                    <a:pt x="1875" y="972"/>
                  </a:lnTo>
                  <a:lnTo>
                    <a:pt x="1932" y="934"/>
                  </a:lnTo>
                  <a:lnTo>
                    <a:pt x="2004" y="894"/>
                  </a:lnTo>
                  <a:lnTo>
                    <a:pt x="2088" y="861"/>
                  </a:lnTo>
                  <a:lnTo>
                    <a:pt x="2181" y="834"/>
                  </a:lnTo>
                  <a:lnTo>
                    <a:pt x="2271" y="812"/>
                  </a:lnTo>
                  <a:lnTo>
                    <a:pt x="2358" y="795"/>
                  </a:lnTo>
                  <a:lnTo>
                    <a:pt x="2463" y="782"/>
                  </a:lnTo>
                  <a:lnTo>
                    <a:pt x="2568" y="780"/>
                  </a:lnTo>
                  <a:lnTo>
                    <a:pt x="2676" y="779"/>
                  </a:lnTo>
                  <a:lnTo>
                    <a:pt x="2952" y="789"/>
                  </a:lnTo>
                  <a:lnTo>
                    <a:pt x="3240" y="820"/>
                  </a:lnTo>
                  <a:lnTo>
                    <a:pt x="3504" y="871"/>
                  </a:lnTo>
                  <a:lnTo>
                    <a:pt x="2460" y="0"/>
                  </a:lnTo>
                  <a:lnTo>
                    <a:pt x="0" y="0"/>
                  </a:lnTo>
                  <a:lnTo>
                    <a:pt x="420" y="932"/>
                  </a:lnTo>
                </a:path>
              </a:pathLst>
            </a:custGeom>
            <a:gradFill rotWithShape="0">
              <a:gsLst>
                <a:gs pos="0">
                  <a:schemeClr val="bg2"/>
                </a:gs>
                <a:gs pos="100000">
                  <a:schemeClr val="hlink"/>
                </a:gs>
              </a:gsLst>
              <a:lin ang="0" scaled="1"/>
            </a:gradFill>
            <a:ln w="9525" cap="rnd">
              <a:noFill/>
              <a:round/>
              <a:headEnd/>
              <a:tailEnd/>
            </a:ln>
            <a:effectLst/>
          </p:spPr>
          <p:txBody>
            <a:bodyPr/>
            <a:lstStyle/>
            <a:p>
              <a:endParaRPr lang="en-US"/>
            </a:p>
          </p:txBody>
        </p:sp>
        <p:sp>
          <p:nvSpPr>
            <p:cNvPr id="9220" name="Freeform 4"/>
            <p:cNvSpPr>
              <a:spLocks/>
            </p:cNvSpPr>
            <p:nvPr/>
          </p:nvSpPr>
          <p:spPr bwMode="ltGray">
            <a:xfrm>
              <a:off x="2004" y="877"/>
              <a:ext cx="877" cy="492"/>
            </a:xfrm>
            <a:custGeom>
              <a:avLst/>
              <a:gdLst/>
              <a:ahLst/>
              <a:cxnLst>
                <a:cxn ang="0">
                  <a:pos x="876" y="159"/>
                </a:cxn>
                <a:cxn ang="0">
                  <a:pos x="864" y="197"/>
                </a:cxn>
                <a:cxn ang="0">
                  <a:pos x="843" y="221"/>
                </a:cxn>
                <a:cxn ang="0">
                  <a:pos x="804" y="237"/>
                </a:cxn>
                <a:cxn ang="0">
                  <a:pos x="759" y="248"/>
                </a:cxn>
                <a:cxn ang="0">
                  <a:pos x="696" y="253"/>
                </a:cxn>
                <a:cxn ang="0">
                  <a:pos x="612" y="251"/>
                </a:cxn>
                <a:cxn ang="0">
                  <a:pos x="513" y="248"/>
                </a:cxn>
                <a:cxn ang="0">
                  <a:pos x="435" y="253"/>
                </a:cxn>
                <a:cxn ang="0">
                  <a:pos x="369" y="260"/>
                </a:cxn>
                <a:cxn ang="0">
                  <a:pos x="318" y="272"/>
                </a:cxn>
                <a:cxn ang="0">
                  <a:pos x="275" y="283"/>
                </a:cxn>
                <a:cxn ang="0">
                  <a:pos x="234" y="305"/>
                </a:cxn>
                <a:cxn ang="0">
                  <a:pos x="207" y="327"/>
                </a:cxn>
                <a:cxn ang="0">
                  <a:pos x="180" y="366"/>
                </a:cxn>
                <a:cxn ang="0">
                  <a:pos x="171" y="401"/>
                </a:cxn>
                <a:cxn ang="0">
                  <a:pos x="174" y="437"/>
                </a:cxn>
                <a:cxn ang="0">
                  <a:pos x="191" y="491"/>
                </a:cxn>
                <a:cxn ang="0">
                  <a:pos x="135" y="440"/>
                </a:cxn>
                <a:cxn ang="0">
                  <a:pos x="93" y="394"/>
                </a:cxn>
                <a:cxn ang="0">
                  <a:pos x="60" y="350"/>
                </a:cxn>
                <a:cxn ang="0">
                  <a:pos x="29" y="288"/>
                </a:cxn>
                <a:cxn ang="0">
                  <a:pos x="15" y="236"/>
                </a:cxn>
                <a:cxn ang="0">
                  <a:pos x="2" y="179"/>
                </a:cxn>
                <a:cxn ang="0">
                  <a:pos x="0" y="125"/>
                </a:cxn>
                <a:cxn ang="0">
                  <a:pos x="3" y="80"/>
                </a:cxn>
                <a:cxn ang="0">
                  <a:pos x="43" y="65"/>
                </a:cxn>
                <a:cxn ang="0">
                  <a:pos x="109" y="48"/>
                </a:cxn>
                <a:cxn ang="0">
                  <a:pos x="189" y="30"/>
                </a:cxn>
                <a:cxn ang="0">
                  <a:pos x="276" y="12"/>
                </a:cxn>
                <a:cxn ang="0">
                  <a:pos x="363" y="0"/>
                </a:cxn>
                <a:cxn ang="0">
                  <a:pos x="462" y="0"/>
                </a:cxn>
                <a:cxn ang="0">
                  <a:pos x="549" y="5"/>
                </a:cxn>
                <a:cxn ang="0">
                  <a:pos x="642" y="20"/>
                </a:cxn>
                <a:cxn ang="0">
                  <a:pos x="717" y="38"/>
                </a:cxn>
                <a:cxn ang="0">
                  <a:pos x="759" y="54"/>
                </a:cxn>
                <a:cxn ang="0">
                  <a:pos x="807" y="86"/>
                </a:cxn>
                <a:cxn ang="0">
                  <a:pos x="846" y="125"/>
                </a:cxn>
                <a:cxn ang="0">
                  <a:pos x="876" y="159"/>
                </a:cxn>
              </a:cxnLst>
              <a:rect l="0" t="0" r="r" b="b"/>
              <a:pathLst>
                <a:path w="877" h="492">
                  <a:moveTo>
                    <a:pt x="876" y="159"/>
                  </a:moveTo>
                  <a:lnTo>
                    <a:pt x="864" y="197"/>
                  </a:lnTo>
                  <a:lnTo>
                    <a:pt x="843" y="221"/>
                  </a:lnTo>
                  <a:lnTo>
                    <a:pt x="804" y="237"/>
                  </a:lnTo>
                  <a:lnTo>
                    <a:pt x="759" y="248"/>
                  </a:lnTo>
                  <a:lnTo>
                    <a:pt x="696" y="253"/>
                  </a:lnTo>
                  <a:lnTo>
                    <a:pt x="612" y="251"/>
                  </a:lnTo>
                  <a:lnTo>
                    <a:pt x="513" y="248"/>
                  </a:lnTo>
                  <a:lnTo>
                    <a:pt x="435" y="253"/>
                  </a:lnTo>
                  <a:lnTo>
                    <a:pt x="369" y="260"/>
                  </a:lnTo>
                  <a:lnTo>
                    <a:pt x="318" y="272"/>
                  </a:lnTo>
                  <a:lnTo>
                    <a:pt x="275" y="283"/>
                  </a:lnTo>
                  <a:lnTo>
                    <a:pt x="234" y="305"/>
                  </a:lnTo>
                  <a:lnTo>
                    <a:pt x="207" y="327"/>
                  </a:lnTo>
                  <a:lnTo>
                    <a:pt x="180" y="366"/>
                  </a:lnTo>
                  <a:lnTo>
                    <a:pt x="171" y="401"/>
                  </a:lnTo>
                  <a:lnTo>
                    <a:pt x="174" y="437"/>
                  </a:lnTo>
                  <a:lnTo>
                    <a:pt x="191" y="491"/>
                  </a:lnTo>
                  <a:lnTo>
                    <a:pt x="135" y="440"/>
                  </a:lnTo>
                  <a:lnTo>
                    <a:pt x="93" y="394"/>
                  </a:lnTo>
                  <a:lnTo>
                    <a:pt x="60" y="350"/>
                  </a:lnTo>
                  <a:lnTo>
                    <a:pt x="29" y="288"/>
                  </a:lnTo>
                  <a:lnTo>
                    <a:pt x="15" y="236"/>
                  </a:lnTo>
                  <a:lnTo>
                    <a:pt x="2" y="179"/>
                  </a:lnTo>
                  <a:lnTo>
                    <a:pt x="0" y="125"/>
                  </a:lnTo>
                  <a:lnTo>
                    <a:pt x="3" y="80"/>
                  </a:lnTo>
                  <a:lnTo>
                    <a:pt x="43" y="65"/>
                  </a:lnTo>
                  <a:lnTo>
                    <a:pt x="109" y="48"/>
                  </a:lnTo>
                  <a:lnTo>
                    <a:pt x="189" y="30"/>
                  </a:lnTo>
                  <a:lnTo>
                    <a:pt x="276" y="12"/>
                  </a:lnTo>
                  <a:lnTo>
                    <a:pt x="363" y="0"/>
                  </a:lnTo>
                  <a:lnTo>
                    <a:pt x="462" y="0"/>
                  </a:lnTo>
                  <a:lnTo>
                    <a:pt x="549" y="5"/>
                  </a:lnTo>
                  <a:lnTo>
                    <a:pt x="642" y="20"/>
                  </a:lnTo>
                  <a:lnTo>
                    <a:pt x="717" y="38"/>
                  </a:lnTo>
                  <a:lnTo>
                    <a:pt x="759" y="54"/>
                  </a:lnTo>
                  <a:lnTo>
                    <a:pt x="807" y="86"/>
                  </a:lnTo>
                  <a:lnTo>
                    <a:pt x="846" y="125"/>
                  </a:lnTo>
                  <a:lnTo>
                    <a:pt x="876" y="159"/>
                  </a:lnTo>
                </a:path>
              </a:pathLst>
            </a:custGeom>
            <a:solidFill>
              <a:schemeClr val="bg2"/>
            </a:solidFill>
            <a:ln w="9525" cap="rnd">
              <a:noFill/>
              <a:round/>
              <a:headEnd/>
              <a:tailEnd/>
            </a:ln>
            <a:effectLst/>
          </p:spPr>
          <p:txBody>
            <a:bodyPr/>
            <a:lstStyle/>
            <a:p>
              <a:endParaRPr lang="en-US"/>
            </a:p>
          </p:txBody>
        </p:sp>
        <p:sp>
          <p:nvSpPr>
            <p:cNvPr id="9221" name="Freeform 5"/>
            <p:cNvSpPr>
              <a:spLocks/>
            </p:cNvSpPr>
            <p:nvPr/>
          </p:nvSpPr>
          <p:spPr bwMode="ltGray">
            <a:xfrm>
              <a:off x="0" y="0"/>
              <a:ext cx="2881" cy="2143"/>
            </a:xfrm>
            <a:custGeom>
              <a:avLst/>
              <a:gdLst/>
              <a:ahLst/>
              <a:cxnLst>
                <a:cxn ang="0">
                  <a:pos x="0" y="2142"/>
                </a:cxn>
                <a:cxn ang="0">
                  <a:pos x="81" y="2032"/>
                </a:cxn>
                <a:cxn ang="0">
                  <a:pos x="183" y="1928"/>
                </a:cxn>
                <a:cxn ang="0">
                  <a:pos x="276" y="1833"/>
                </a:cxn>
                <a:cxn ang="0">
                  <a:pos x="370" y="1736"/>
                </a:cxn>
                <a:cxn ang="0">
                  <a:pos x="468" y="1653"/>
                </a:cxn>
                <a:cxn ang="0">
                  <a:pos x="571" y="1572"/>
                </a:cxn>
                <a:cxn ang="0">
                  <a:pos x="712" y="1480"/>
                </a:cxn>
                <a:cxn ang="0">
                  <a:pos x="824" y="1410"/>
                </a:cxn>
                <a:cxn ang="0">
                  <a:pos x="1064" y="1285"/>
                </a:cxn>
                <a:cxn ang="0">
                  <a:pos x="1303" y="1182"/>
                </a:cxn>
                <a:cxn ang="0">
                  <a:pos x="1536" y="1103"/>
                </a:cxn>
                <a:cxn ang="0">
                  <a:pos x="1757" y="1029"/>
                </a:cxn>
                <a:cxn ang="0">
                  <a:pos x="2001" y="958"/>
                </a:cxn>
                <a:cxn ang="0">
                  <a:pos x="2097" y="930"/>
                </a:cxn>
                <a:cxn ang="0">
                  <a:pos x="2202" y="904"/>
                </a:cxn>
                <a:cxn ang="0">
                  <a:pos x="2289" y="884"/>
                </a:cxn>
                <a:cxn ang="0">
                  <a:pos x="2385" y="876"/>
                </a:cxn>
                <a:cxn ang="0">
                  <a:pos x="2469" y="873"/>
                </a:cxn>
                <a:cxn ang="0">
                  <a:pos x="2559" y="881"/>
                </a:cxn>
                <a:cxn ang="0">
                  <a:pos x="2634" y="893"/>
                </a:cxn>
                <a:cxn ang="0">
                  <a:pos x="2703" y="912"/>
                </a:cxn>
                <a:cxn ang="0">
                  <a:pos x="2769" y="939"/>
                </a:cxn>
                <a:cxn ang="0">
                  <a:pos x="2829" y="979"/>
                </a:cxn>
                <a:cxn ang="0">
                  <a:pos x="2880" y="1035"/>
                </a:cxn>
                <a:cxn ang="0">
                  <a:pos x="2877" y="981"/>
                </a:cxn>
                <a:cxn ang="0">
                  <a:pos x="2868" y="943"/>
                </a:cxn>
                <a:cxn ang="0">
                  <a:pos x="2847" y="894"/>
                </a:cxn>
                <a:cxn ang="0">
                  <a:pos x="2817" y="853"/>
                </a:cxn>
                <a:cxn ang="0">
                  <a:pos x="2781" y="816"/>
                </a:cxn>
                <a:cxn ang="0">
                  <a:pos x="2742" y="779"/>
                </a:cxn>
                <a:cxn ang="0">
                  <a:pos x="1884" y="0"/>
                </a:cxn>
                <a:cxn ang="0">
                  <a:pos x="0" y="0"/>
                </a:cxn>
                <a:cxn ang="0">
                  <a:pos x="0" y="2142"/>
                </a:cxn>
              </a:cxnLst>
              <a:rect l="0" t="0" r="r" b="b"/>
              <a:pathLst>
                <a:path w="2881" h="2143">
                  <a:moveTo>
                    <a:pt x="0" y="2142"/>
                  </a:moveTo>
                  <a:lnTo>
                    <a:pt x="81" y="2032"/>
                  </a:lnTo>
                  <a:lnTo>
                    <a:pt x="183" y="1928"/>
                  </a:lnTo>
                  <a:lnTo>
                    <a:pt x="276" y="1833"/>
                  </a:lnTo>
                  <a:lnTo>
                    <a:pt x="370" y="1736"/>
                  </a:lnTo>
                  <a:lnTo>
                    <a:pt x="468" y="1653"/>
                  </a:lnTo>
                  <a:lnTo>
                    <a:pt x="571" y="1572"/>
                  </a:lnTo>
                  <a:lnTo>
                    <a:pt x="712" y="1480"/>
                  </a:lnTo>
                  <a:lnTo>
                    <a:pt x="824" y="1410"/>
                  </a:lnTo>
                  <a:lnTo>
                    <a:pt x="1064" y="1285"/>
                  </a:lnTo>
                  <a:lnTo>
                    <a:pt x="1303" y="1182"/>
                  </a:lnTo>
                  <a:lnTo>
                    <a:pt x="1536" y="1103"/>
                  </a:lnTo>
                  <a:lnTo>
                    <a:pt x="1757" y="1029"/>
                  </a:lnTo>
                  <a:lnTo>
                    <a:pt x="2001" y="958"/>
                  </a:lnTo>
                  <a:lnTo>
                    <a:pt x="2097" y="930"/>
                  </a:lnTo>
                  <a:lnTo>
                    <a:pt x="2202" y="904"/>
                  </a:lnTo>
                  <a:lnTo>
                    <a:pt x="2289" y="884"/>
                  </a:lnTo>
                  <a:lnTo>
                    <a:pt x="2385" y="876"/>
                  </a:lnTo>
                  <a:lnTo>
                    <a:pt x="2469" y="873"/>
                  </a:lnTo>
                  <a:lnTo>
                    <a:pt x="2559" y="881"/>
                  </a:lnTo>
                  <a:lnTo>
                    <a:pt x="2634" y="893"/>
                  </a:lnTo>
                  <a:lnTo>
                    <a:pt x="2703" y="912"/>
                  </a:lnTo>
                  <a:lnTo>
                    <a:pt x="2769" y="939"/>
                  </a:lnTo>
                  <a:lnTo>
                    <a:pt x="2829" y="979"/>
                  </a:lnTo>
                  <a:lnTo>
                    <a:pt x="2880" y="1035"/>
                  </a:lnTo>
                  <a:lnTo>
                    <a:pt x="2877" y="981"/>
                  </a:lnTo>
                  <a:lnTo>
                    <a:pt x="2868" y="943"/>
                  </a:lnTo>
                  <a:lnTo>
                    <a:pt x="2847" y="894"/>
                  </a:lnTo>
                  <a:lnTo>
                    <a:pt x="2817" y="853"/>
                  </a:lnTo>
                  <a:lnTo>
                    <a:pt x="2781" y="816"/>
                  </a:lnTo>
                  <a:lnTo>
                    <a:pt x="2742" y="779"/>
                  </a:lnTo>
                  <a:lnTo>
                    <a:pt x="1884" y="0"/>
                  </a:lnTo>
                  <a:lnTo>
                    <a:pt x="0" y="0"/>
                  </a:lnTo>
                  <a:lnTo>
                    <a:pt x="0" y="2142"/>
                  </a:lnTo>
                </a:path>
              </a:pathLst>
            </a:custGeom>
            <a:gradFill rotWithShape="0">
              <a:gsLst>
                <a:gs pos="0">
                  <a:schemeClr val="hlink"/>
                </a:gs>
                <a:gs pos="100000">
                  <a:schemeClr val="bg2"/>
                </a:gs>
              </a:gsLst>
              <a:lin ang="5400000" scaled="1"/>
            </a:gradFill>
            <a:ln w="9525" cap="rnd">
              <a:noFill/>
              <a:round/>
              <a:headEnd/>
              <a:tailEnd/>
            </a:ln>
            <a:effectLst/>
          </p:spPr>
          <p:txBody>
            <a:bodyPr/>
            <a:lstStyle/>
            <a:p>
              <a:endParaRPr lang="en-US"/>
            </a:p>
          </p:txBody>
        </p:sp>
        <p:grpSp>
          <p:nvGrpSpPr>
            <p:cNvPr id="9222" name="Group 6"/>
            <p:cNvGrpSpPr>
              <a:grpSpLocks/>
            </p:cNvGrpSpPr>
            <p:nvPr/>
          </p:nvGrpSpPr>
          <p:grpSpPr bwMode="auto">
            <a:xfrm>
              <a:off x="0" y="0"/>
              <a:ext cx="2769" cy="1807"/>
              <a:chOff x="0" y="0"/>
              <a:chExt cx="2769" cy="1807"/>
            </a:xfrm>
          </p:grpSpPr>
          <p:sp>
            <p:nvSpPr>
              <p:cNvPr id="9223" name="Freeform 7"/>
              <p:cNvSpPr>
                <a:spLocks/>
              </p:cNvSpPr>
              <p:nvPr/>
            </p:nvSpPr>
            <p:spPr bwMode="ltGray">
              <a:xfrm>
                <a:off x="0" y="0"/>
                <a:ext cx="1993" cy="625"/>
              </a:xfrm>
              <a:custGeom>
                <a:avLst/>
                <a:gdLst/>
                <a:ahLst/>
                <a:cxnLst>
                  <a:cxn ang="0">
                    <a:pos x="0" y="402"/>
                  </a:cxn>
                  <a:cxn ang="0">
                    <a:pos x="108" y="351"/>
                  </a:cxn>
                  <a:cxn ang="0">
                    <a:pos x="225" y="298"/>
                  </a:cxn>
                  <a:cxn ang="0">
                    <a:pos x="367" y="237"/>
                  </a:cxn>
                  <a:cxn ang="0">
                    <a:pos x="494" y="190"/>
                  </a:cxn>
                  <a:cxn ang="0">
                    <a:pos x="637" y="144"/>
                  </a:cxn>
                  <a:cxn ang="0">
                    <a:pos x="765" y="108"/>
                  </a:cxn>
                  <a:cxn ang="0">
                    <a:pos x="931" y="68"/>
                  </a:cxn>
                  <a:cxn ang="0">
                    <a:pos x="1057" y="39"/>
                  </a:cxn>
                  <a:cxn ang="0">
                    <a:pos x="1162" y="21"/>
                  </a:cxn>
                  <a:cxn ang="0">
                    <a:pos x="1258" y="7"/>
                  </a:cxn>
                  <a:cxn ang="0">
                    <a:pos x="1390" y="3"/>
                  </a:cxn>
                  <a:cxn ang="0">
                    <a:pos x="1884" y="0"/>
                  </a:cxn>
                  <a:cxn ang="0">
                    <a:pos x="1992" y="96"/>
                  </a:cxn>
                  <a:cxn ang="0">
                    <a:pos x="1846" y="96"/>
                  </a:cxn>
                  <a:cxn ang="0">
                    <a:pos x="1707" y="102"/>
                  </a:cxn>
                  <a:cxn ang="0">
                    <a:pos x="1558" y="114"/>
                  </a:cxn>
                  <a:cxn ang="0">
                    <a:pos x="1437" y="129"/>
                  </a:cxn>
                  <a:cxn ang="0">
                    <a:pos x="1302" y="152"/>
                  </a:cxn>
                  <a:cxn ang="0">
                    <a:pos x="1187" y="174"/>
                  </a:cxn>
                  <a:cxn ang="0">
                    <a:pos x="1065" y="202"/>
                  </a:cxn>
                  <a:cxn ang="0">
                    <a:pos x="957" y="232"/>
                  </a:cxn>
                  <a:cxn ang="0">
                    <a:pos x="885" y="252"/>
                  </a:cxn>
                  <a:cxn ang="0">
                    <a:pos x="731" y="294"/>
                  </a:cxn>
                  <a:cxn ang="0">
                    <a:pos x="560" y="348"/>
                  </a:cxn>
                  <a:cxn ang="0">
                    <a:pos x="405" y="408"/>
                  </a:cxn>
                  <a:cxn ang="0">
                    <a:pos x="229" y="486"/>
                  </a:cxn>
                  <a:cxn ang="0">
                    <a:pos x="130" y="534"/>
                  </a:cxn>
                  <a:cxn ang="0">
                    <a:pos x="54" y="582"/>
                  </a:cxn>
                  <a:cxn ang="0">
                    <a:pos x="0" y="624"/>
                  </a:cxn>
                  <a:cxn ang="0">
                    <a:pos x="0" y="402"/>
                  </a:cxn>
                </a:cxnLst>
                <a:rect l="0" t="0" r="r" b="b"/>
                <a:pathLst>
                  <a:path w="1993" h="625">
                    <a:moveTo>
                      <a:pt x="0" y="402"/>
                    </a:moveTo>
                    <a:lnTo>
                      <a:pt x="108" y="351"/>
                    </a:lnTo>
                    <a:lnTo>
                      <a:pt x="225" y="298"/>
                    </a:lnTo>
                    <a:lnTo>
                      <a:pt x="367" y="237"/>
                    </a:lnTo>
                    <a:lnTo>
                      <a:pt x="494" y="190"/>
                    </a:lnTo>
                    <a:lnTo>
                      <a:pt x="637" y="144"/>
                    </a:lnTo>
                    <a:lnTo>
                      <a:pt x="765" y="108"/>
                    </a:lnTo>
                    <a:lnTo>
                      <a:pt x="931" y="68"/>
                    </a:lnTo>
                    <a:lnTo>
                      <a:pt x="1057" y="39"/>
                    </a:lnTo>
                    <a:lnTo>
                      <a:pt x="1162" y="21"/>
                    </a:lnTo>
                    <a:lnTo>
                      <a:pt x="1258" y="7"/>
                    </a:lnTo>
                    <a:lnTo>
                      <a:pt x="1390" y="3"/>
                    </a:lnTo>
                    <a:lnTo>
                      <a:pt x="1884" y="0"/>
                    </a:lnTo>
                    <a:lnTo>
                      <a:pt x="1992" y="96"/>
                    </a:lnTo>
                    <a:lnTo>
                      <a:pt x="1846" y="96"/>
                    </a:lnTo>
                    <a:lnTo>
                      <a:pt x="1707" y="102"/>
                    </a:lnTo>
                    <a:lnTo>
                      <a:pt x="1558" y="114"/>
                    </a:lnTo>
                    <a:lnTo>
                      <a:pt x="1437" y="129"/>
                    </a:lnTo>
                    <a:lnTo>
                      <a:pt x="1302" y="152"/>
                    </a:lnTo>
                    <a:lnTo>
                      <a:pt x="1187" y="174"/>
                    </a:lnTo>
                    <a:lnTo>
                      <a:pt x="1065" y="202"/>
                    </a:lnTo>
                    <a:lnTo>
                      <a:pt x="957" y="232"/>
                    </a:lnTo>
                    <a:lnTo>
                      <a:pt x="885" y="252"/>
                    </a:lnTo>
                    <a:lnTo>
                      <a:pt x="731" y="294"/>
                    </a:lnTo>
                    <a:lnTo>
                      <a:pt x="560" y="348"/>
                    </a:lnTo>
                    <a:lnTo>
                      <a:pt x="405" y="408"/>
                    </a:lnTo>
                    <a:lnTo>
                      <a:pt x="229" y="486"/>
                    </a:lnTo>
                    <a:lnTo>
                      <a:pt x="130" y="534"/>
                    </a:lnTo>
                    <a:lnTo>
                      <a:pt x="54" y="582"/>
                    </a:lnTo>
                    <a:lnTo>
                      <a:pt x="0" y="624"/>
                    </a:lnTo>
                    <a:lnTo>
                      <a:pt x="0" y="402"/>
                    </a:lnTo>
                  </a:path>
                </a:pathLst>
              </a:custGeom>
              <a:solidFill>
                <a:schemeClr val="folHlink">
                  <a:alpha val="50000"/>
                </a:schemeClr>
              </a:solidFill>
              <a:ln w="9525" cap="rnd">
                <a:noFill/>
                <a:round/>
                <a:headEnd/>
                <a:tailEnd/>
              </a:ln>
              <a:effectLst/>
            </p:spPr>
            <p:txBody>
              <a:bodyPr/>
              <a:lstStyle/>
              <a:p>
                <a:endParaRPr lang="en-US"/>
              </a:p>
            </p:txBody>
          </p:sp>
          <p:sp>
            <p:nvSpPr>
              <p:cNvPr id="9224" name="Freeform 8"/>
              <p:cNvSpPr>
                <a:spLocks/>
              </p:cNvSpPr>
              <p:nvPr/>
            </p:nvSpPr>
            <p:spPr bwMode="ltGray">
              <a:xfrm>
                <a:off x="0" y="207"/>
                <a:ext cx="2435" cy="1123"/>
              </a:xfrm>
              <a:custGeom>
                <a:avLst/>
                <a:gdLst/>
                <a:ahLst/>
                <a:cxnLst>
                  <a:cxn ang="0">
                    <a:pos x="0" y="627"/>
                  </a:cxn>
                  <a:cxn ang="0">
                    <a:pos x="123" y="540"/>
                  </a:cxn>
                  <a:cxn ang="0">
                    <a:pos x="267" y="447"/>
                  </a:cxn>
                  <a:cxn ang="0">
                    <a:pos x="400" y="381"/>
                  </a:cxn>
                  <a:cxn ang="0">
                    <a:pos x="555" y="315"/>
                  </a:cxn>
                  <a:cxn ang="0">
                    <a:pos x="709" y="255"/>
                  </a:cxn>
                  <a:cxn ang="0">
                    <a:pos x="885" y="201"/>
                  </a:cxn>
                  <a:cxn ang="0">
                    <a:pos x="1061" y="147"/>
                  </a:cxn>
                  <a:cxn ang="0">
                    <a:pos x="1232" y="105"/>
                  </a:cxn>
                  <a:cxn ang="0">
                    <a:pos x="1397" y="75"/>
                  </a:cxn>
                  <a:cxn ang="0">
                    <a:pos x="1552" y="45"/>
                  </a:cxn>
                  <a:cxn ang="0">
                    <a:pos x="1680" y="21"/>
                  </a:cxn>
                  <a:cxn ang="0">
                    <a:pos x="1829" y="3"/>
                  </a:cxn>
                  <a:cxn ang="0">
                    <a:pos x="1949" y="0"/>
                  </a:cxn>
                  <a:cxn ang="0">
                    <a:pos x="2059" y="1"/>
                  </a:cxn>
                  <a:cxn ang="0">
                    <a:pos x="2116" y="3"/>
                  </a:cxn>
                  <a:cxn ang="0">
                    <a:pos x="2434" y="293"/>
                  </a:cxn>
                  <a:cxn ang="0">
                    <a:pos x="2353" y="280"/>
                  </a:cxn>
                  <a:cxn ang="0">
                    <a:pos x="2250" y="273"/>
                  </a:cxn>
                  <a:cxn ang="0">
                    <a:pos x="2155" y="273"/>
                  </a:cxn>
                  <a:cxn ang="0">
                    <a:pos x="2039" y="282"/>
                  </a:cxn>
                  <a:cxn ang="0">
                    <a:pos x="1888" y="303"/>
                  </a:cxn>
                  <a:cxn ang="0">
                    <a:pos x="1792" y="319"/>
                  </a:cxn>
                  <a:cxn ang="0">
                    <a:pos x="1696" y="339"/>
                  </a:cxn>
                  <a:cxn ang="0">
                    <a:pos x="1477" y="387"/>
                  </a:cxn>
                  <a:cxn ang="0">
                    <a:pos x="1258" y="444"/>
                  </a:cxn>
                  <a:cxn ang="0">
                    <a:pos x="1093" y="498"/>
                  </a:cxn>
                  <a:cxn ang="0">
                    <a:pos x="937" y="546"/>
                  </a:cxn>
                  <a:cxn ang="0">
                    <a:pos x="763" y="621"/>
                  </a:cxn>
                  <a:cxn ang="0">
                    <a:pos x="576" y="705"/>
                  </a:cxn>
                  <a:cxn ang="0">
                    <a:pos x="411" y="795"/>
                  </a:cxn>
                  <a:cxn ang="0">
                    <a:pos x="299" y="862"/>
                  </a:cxn>
                  <a:cxn ang="0">
                    <a:pos x="200" y="934"/>
                  </a:cxn>
                  <a:cxn ang="0">
                    <a:pos x="115" y="1005"/>
                  </a:cxn>
                  <a:cxn ang="0">
                    <a:pos x="0" y="1122"/>
                  </a:cxn>
                  <a:cxn ang="0">
                    <a:pos x="0" y="627"/>
                  </a:cxn>
                </a:cxnLst>
                <a:rect l="0" t="0" r="r" b="b"/>
                <a:pathLst>
                  <a:path w="2435" h="1123">
                    <a:moveTo>
                      <a:pt x="0" y="627"/>
                    </a:moveTo>
                    <a:lnTo>
                      <a:pt x="123" y="540"/>
                    </a:lnTo>
                    <a:lnTo>
                      <a:pt x="267" y="447"/>
                    </a:lnTo>
                    <a:lnTo>
                      <a:pt x="400" y="381"/>
                    </a:lnTo>
                    <a:lnTo>
                      <a:pt x="555" y="315"/>
                    </a:lnTo>
                    <a:lnTo>
                      <a:pt x="709" y="255"/>
                    </a:lnTo>
                    <a:lnTo>
                      <a:pt x="885" y="201"/>
                    </a:lnTo>
                    <a:lnTo>
                      <a:pt x="1061" y="147"/>
                    </a:lnTo>
                    <a:lnTo>
                      <a:pt x="1232" y="105"/>
                    </a:lnTo>
                    <a:lnTo>
                      <a:pt x="1397" y="75"/>
                    </a:lnTo>
                    <a:lnTo>
                      <a:pt x="1552" y="45"/>
                    </a:lnTo>
                    <a:lnTo>
                      <a:pt x="1680" y="21"/>
                    </a:lnTo>
                    <a:lnTo>
                      <a:pt x="1829" y="3"/>
                    </a:lnTo>
                    <a:lnTo>
                      <a:pt x="1949" y="0"/>
                    </a:lnTo>
                    <a:lnTo>
                      <a:pt x="2059" y="1"/>
                    </a:lnTo>
                    <a:lnTo>
                      <a:pt x="2116" y="3"/>
                    </a:lnTo>
                    <a:lnTo>
                      <a:pt x="2434" y="293"/>
                    </a:lnTo>
                    <a:lnTo>
                      <a:pt x="2353" y="280"/>
                    </a:lnTo>
                    <a:lnTo>
                      <a:pt x="2250" y="273"/>
                    </a:lnTo>
                    <a:lnTo>
                      <a:pt x="2155" y="273"/>
                    </a:lnTo>
                    <a:lnTo>
                      <a:pt x="2039" y="282"/>
                    </a:lnTo>
                    <a:lnTo>
                      <a:pt x="1888" y="303"/>
                    </a:lnTo>
                    <a:lnTo>
                      <a:pt x="1792" y="319"/>
                    </a:lnTo>
                    <a:lnTo>
                      <a:pt x="1696" y="339"/>
                    </a:lnTo>
                    <a:lnTo>
                      <a:pt x="1477" y="387"/>
                    </a:lnTo>
                    <a:lnTo>
                      <a:pt x="1258" y="444"/>
                    </a:lnTo>
                    <a:lnTo>
                      <a:pt x="1093" y="498"/>
                    </a:lnTo>
                    <a:lnTo>
                      <a:pt x="937" y="546"/>
                    </a:lnTo>
                    <a:lnTo>
                      <a:pt x="763" y="621"/>
                    </a:lnTo>
                    <a:lnTo>
                      <a:pt x="576" y="705"/>
                    </a:lnTo>
                    <a:lnTo>
                      <a:pt x="411" y="795"/>
                    </a:lnTo>
                    <a:lnTo>
                      <a:pt x="299" y="862"/>
                    </a:lnTo>
                    <a:lnTo>
                      <a:pt x="200" y="934"/>
                    </a:lnTo>
                    <a:lnTo>
                      <a:pt x="115" y="1005"/>
                    </a:lnTo>
                    <a:lnTo>
                      <a:pt x="0" y="1122"/>
                    </a:lnTo>
                    <a:lnTo>
                      <a:pt x="0" y="627"/>
                    </a:lnTo>
                  </a:path>
                </a:pathLst>
              </a:custGeom>
              <a:solidFill>
                <a:schemeClr val="folHlink">
                  <a:alpha val="50000"/>
                </a:schemeClr>
              </a:solidFill>
              <a:ln w="9525" cap="rnd">
                <a:noFill/>
                <a:round/>
                <a:headEnd/>
                <a:tailEnd/>
              </a:ln>
              <a:effectLst/>
            </p:spPr>
            <p:txBody>
              <a:bodyPr/>
              <a:lstStyle/>
              <a:p>
                <a:endParaRPr lang="en-US"/>
              </a:p>
            </p:txBody>
          </p:sp>
          <p:sp>
            <p:nvSpPr>
              <p:cNvPr id="9225" name="Freeform 9"/>
              <p:cNvSpPr>
                <a:spLocks/>
              </p:cNvSpPr>
              <p:nvPr/>
            </p:nvSpPr>
            <p:spPr bwMode="ltGray">
              <a:xfrm>
                <a:off x="0" y="600"/>
                <a:ext cx="2769" cy="1207"/>
              </a:xfrm>
              <a:custGeom>
                <a:avLst/>
                <a:gdLst/>
                <a:ahLst/>
                <a:cxnLst>
                  <a:cxn ang="0">
                    <a:pos x="0" y="966"/>
                  </a:cxn>
                  <a:cxn ang="0">
                    <a:pos x="64" y="900"/>
                  </a:cxn>
                  <a:cxn ang="0">
                    <a:pos x="171" y="799"/>
                  </a:cxn>
                  <a:cxn ang="0">
                    <a:pos x="277" y="716"/>
                  </a:cxn>
                  <a:cxn ang="0">
                    <a:pos x="367" y="649"/>
                  </a:cxn>
                  <a:cxn ang="0">
                    <a:pos x="432" y="601"/>
                  </a:cxn>
                  <a:cxn ang="0">
                    <a:pos x="507" y="555"/>
                  </a:cxn>
                  <a:cxn ang="0">
                    <a:pos x="592" y="504"/>
                  </a:cxn>
                  <a:cxn ang="0">
                    <a:pos x="725" y="438"/>
                  </a:cxn>
                  <a:cxn ang="0">
                    <a:pos x="875" y="366"/>
                  </a:cxn>
                  <a:cxn ang="0">
                    <a:pos x="1056" y="294"/>
                  </a:cxn>
                  <a:cxn ang="0">
                    <a:pos x="1232" y="228"/>
                  </a:cxn>
                  <a:cxn ang="0">
                    <a:pos x="1392" y="180"/>
                  </a:cxn>
                  <a:cxn ang="0">
                    <a:pos x="1568" y="132"/>
                  </a:cxn>
                  <a:cxn ang="0">
                    <a:pos x="1738" y="90"/>
                  </a:cxn>
                  <a:cxn ang="0">
                    <a:pos x="1914" y="54"/>
                  </a:cxn>
                  <a:cxn ang="0">
                    <a:pos x="2090" y="27"/>
                  </a:cxn>
                  <a:cxn ang="0">
                    <a:pos x="2218" y="12"/>
                  </a:cxn>
                  <a:cxn ang="0">
                    <a:pos x="2353" y="1"/>
                  </a:cxn>
                  <a:cxn ang="0">
                    <a:pos x="2458" y="0"/>
                  </a:cxn>
                  <a:cxn ang="0">
                    <a:pos x="2554" y="7"/>
                  </a:cxn>
                  <a:cxn ang="0">
                    <a:pos x="2768" y="197"/>
                  </a:cxn>
                  <a:cxn ang="0">
                    <a:pos x="2677" y="150"/>
                  </a:cxn>
                  <a:cxn ang="0">
                    <a:pos x="2598" y="126"/>
                  </a:cxn>
                  <a:cxn ang="0">
                    <a:pos x="2515" y="118"/>
                  </a:cxn>
                  <a:cxn ang="0">
                    <a:pos x="2442" y="120"/>
                  </a:cxn>
                  <a:cxn ang="0">
                    <a:pos x="2362" y="124"/>
                  </a:cxn>
                  <a:cxn ang="0">
                    <a:pos x="2277" y="132"/>
                  </a:cxn>
                  <a:cxn ang="0">
                    <a:pos x="2175" y="147"/>
                  </a:cxn>
                  <a:cxn ang="0">
                    <a:pos x="2085" y="162"/>
                  </a:cxn>
                  <a:cxn ang="0">
                    <a:pos x="1877" y="204"/>
                  </a:cxn>
                  <a:cxn ang="0">
                    <a:pos x="1642" y="258"/>
                  </a:cxn>
                  <a:cxn ang="0">
                    <a:pos x="1477" y="306"/>
                  </a:cxn>
                  <a:cxn ang="0">
                    <a:pos x="1312" y="360"/>
                  </a:cxn>
                  <a:cxn ang="0">
                    <a:pos x="1120" y="432"/>
                  </a:cxn>
                  <a:cxn ang="0">
                    <a:pos x="939" y="510"/>
                  </a:cxn>
                  <a:cxn ang="0">
                    <a:pos x="752" y="600"/>
                  </a:cxn>
                  <a:cxn ang="0">
                    <a:pos x="658" y="654"/>
                  </a:cxn>
                  <a:cxn ang="0">
                    <a:pos x="571" y="708"/>
                  </a:cxn>
                  <a:cxn ang="0">
                    <a:pos x="421" y="810"/>
                  </a:cxn>
                  <a:cxn ang="0">
                    <a:pos x="309" y="906"/>
                  </a:cxn>
                  <a:cxn ang="0">
                    <a:pos x="203" y="1002"/>
                  </a:cxn>
                  <a:cxn ang="0">
                    <a:pos x="93" y="1107"/>
                  </a:cxn>
                  <a:cxn ang="0">
                    <a:pos x="0" y="1206"/>
                  </a:cxn>
                  <a:cxn ang="0">
                    <a:pos x="0" y="966"/>
                  </a:cxn>
                </a:cxnLst>
                <a:rect l="0" t="0" r="r" b="b"/>
                <a:pathLst>
                  <a:path w="2769" h="1207">
                    <a:moveTo>
                      <a:pt x="0" y="966"/>
                    </a:moveTo>
                    <a:lnTo>
                      <a:pt x="64" y="900"/>
                    </a:lnTo>
                    <a:lnTo>
                      <a:pt x="171" y="799"/>
                    </a:lnTo>
                    <a:lnTo>
                      <a:pt x="277" y="716"/>
                    </a:lnTo>
                    <a:lnTo>
                      <a:pt x="367" y="649"/>
                    </a:lnTo>
                    <a:lnTo>
                      <a:pt x="432" y="601"/>
                    </a:lnTo>
                    <a:lnTo>
                      <a:pt x="507" y="555"/>
                    </a:lnTo>
                    <a:lnTo>
                      <a:pt x="592" y="504"/>
                    </a:lnTo>
                    <a:lnTo>
                      <a:pt x="725" y="438"/>
                    </a:lnTo>
                    <a:lnTo>
                      <a:pt x="875" y="366"/>
                    </a:lnTo>
                    <a:lnTo>
                      <a:pt x="1056" y="294"/>
                    </a:lnTo>
                    <a:lnTo>
                      <a:pt x="1232" y="228"/>
                    </a:lnTo>
                    <a:lnTo>
                      <a:pt x="1392" y="180"/>
                    </a:lnTo>
                    <a:lnTo>
                      <a:pt x="1568" y="132"/>
                    </a:lnTo>
                    <a:lnTo>
                      <a:pt x="1738" y="90"/>
                    </a:lnTo>
                    <a:lnTo>
                      <a:pt x="1914" y="54"/>
                    </a:lnTo>
                    <a:lnTo>
                      <a:pt x="2090" y="27"/>
                    </a:lnTo>
                    <a:lnTo>
                      <a:pt x="2218" y="12"/>
                    </a:lnTo>
                    <a:lnTo>
                      <a:pt x="2353" y="1"/>
                    </a:lnTo>
                    <a:lnTo>
                      <a:pt x="2458" y="0"/>
                    </a:lnTo>
                    <a:lnTo>
                      <a:pt x="2554" y="7"/>
                    </a:lnTo>
                    <a:lnTo>
                      <a:pt x="2768" y="197"/>
                    </a:lnTo>
                    <a:lnTo>
                      <a:pt x="2677" y="150"/>
                    </a:lnTo>
                    <a:lnTo>
                      <a:pt x="2598" y="126"/>
                    </a:lnTo>
                    <a:lnTo>
                      <a:pt x="2515" y="118"/>
                    </a:lnTo>
                    <a:lnTo>
                      <a:pt x="2442" y="120"/>
                    </a:lnTo>
                    <a:lnTo>
                      <a:pt x="2362" y="124"/>
                    </a:lnTo>
                    <a:lnTo>
                      <a:pt x="2277" y="132"/>
                    </a:lnTo>
                    <a:lnTo>
                      <a:pt x="2175" y="147"/>
                    </a:lnTo>
                    <a:lnTo>
                      <a:pt x="2085" y="162"/>
                    </a:lnTo>
                    <a:lnTo>
                      <a:pt x="1877" y="204"/>
                    </a:lnTo>
                    <a:lnTo>
                      <a:pt x="1642" y="258"/>
                    </a:lnTo>
                    <a:lnTo>
                      <a:pt x="1477" y="306"/>
                    </a:lnTo>
                    <a:lnTo>
                      <a:pt x="1312" y="360"/>
                    </a:lnTo>
                    <a:lnTo>
                      <a:pt x="1120" y="432"/>
                    </a:lnTo>
                    <a:lnTo>
                      <a:pt x="939" y="510"/>
                    </a:lnTo>
                    <a:lnTo>
                      <a:pt x="752" y="600"/>
                    </a:lnTo>
                    <a:lnTo>
                      <a:pt x="658" y="654"/>
                    </a:lnTo>
                    <a:lnTo>
                      <a:pt x="571" y="708"/>
                    </a:lnTo>
                    <a:lnTo>
                      <a:pt x="421" y="810"/>
                    </a:lnTo>
                    <a:lnTo>
                      <a:pt x="309" y="906"/>
                    </a:lnTo>
                    <a:lnTo>
                      <a:pt x="203" y="1002"/>
                    </a:lnTo>
                    <a:lnTo>
                      <a:pt x="93" y="1107"/>
                    </a:lnTo>
                    <a:lnTo>
                      <a:pt x="0" y="1206"/>
                    </a:lnTo>
                    <a:lnTo>
                      <a:pt x="0" y="966"/>
                    </a:lnTo>
                  </a:path>
                </a:pathLst>
              </a:custGeom>
              <a:solidFill>
                <a:schemeClr val="folHlink">
                  <a:alpha val="50000"/>
                </a:schemeClr>
              </a:solidFill>
              <a:ln w="9525" cap="rnd">
                <a:noFill/>
                <a:round/>
                <a:headEnd/>
                <a:tailEnd/>
              </a:ln>
              <a:effectLst/>
            </p:spPr>
            <p:txBody>
              <a:bodyPr/>
              <a:lstStyle/>
              <a:p>
                <a:endParaRPr lang="en-US"/>
              </a:p>
            </p:txBody>
          </p:sp>
        </p:grpSp>
      </p:grpSp>
      <p:sp>
        <p:nvSpPr>
          <p:cNvPr id="9226" name="Rectangle 10"/>
          <p:cNvSpPr>
            <a:spLocks noGrp="1" noChangeArrowheads="1"/>
          </p:cNvSpPr>
          <p:nvPr>
            <p:ph type="title"/>
          </p:nvPr>
        </p:nvSpPr>
        <p:spPr bwMode="blackGray">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27"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b="0" i="1">
                <a:latin typeface="+mn-lt"/>
              </a:defRPr>
            </a:lvl1pPr>
          </a:lstStyle>
          <a:p>
            <a:endParaRPr lang="en-US"/>
          </a:p>
        </p:txBody>
      </p:sp>
      <p:sp>
        <p:nvSpPr>
          <p:cNvPr id="92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0" i="1">
                <a:latin typeface="+mn-lt"/>
              </a:defRPr>
            </a:lvl1pPr>
          </a:lstStyle>
          <a:p>
            <a:endParaRPr lang="en-US"/>
          </a:p>
        </p:txBody>
      </p:sp>
      <p:sp>
        <p:nvSpPr>
          <p:cNvPr id="92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b="0" i="1">
                <a:latin typeface="+mn-lt"/>
              </a:defRPr>
            </a:lvl1pPr>
          </a:lstStyle>
          <a:p>
            <a:fld id="{67F6FA26-6E89-4987-BCB9-C8461A70375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Arial" charset="0"/>
        </a:defRPr>
      </a:lvl2pPr>
      <a:lvl3pPr algn="ctr" rtl="0" eaLnBrk="0" fontAlgn="base" hangingPunct="0">
        <a:spcBef>
          <a:spcPct val="0"/>
        </a:spcBef>
        <a:spcAft>
          <a:spcPct val="0"/>
        </a:spcAft>
        <a:defRPr sz="4400" i="1">
          <a:solidFill>
            <a:schemeClr val="tx2"/>
          </a:solidFill>
          <a:latin typeface="Arial" charset="0"/>
        </a:defRPr>
      </a:lvl3pPr>
      <a:lvl4pPr algn="ctr" rtl="0" eaLnBrk="0" fontAlgn="base" hangingPunct="0">
        <a:spcBef>
          <a:spcPct val="0"/>
        </a:spcBef>
        <a:spcAft>
          <a:spcPct val="0"/>
        </a:spcAft>
        <a:defRPr sz="4400" i="1">
          <a:solidFill>
            <a:schemeClr val="tx2"/>
          </a:solidFill>
          <a:latin typeface="Arial" charset="0"/>
        </a:defRPr>
      </a:lvl4pPr>
      <a:lvl5pPr algn="ctr" rtl="0" eaLnBrk="0" fontAlgn="base" hangingPunct="0">
        <a:spcBef>
          <a:spcPct val="0"/>
        </a:spcBef>
        <a:spcAft>
          <a:spcPct val="0"/>
        </a:spcAft>
        <a:defRPr sz="4400" i="1">
          <a:solidFill>
            <a:schemeClr val="tx2"/>
          </a:solidFill>
          <a:latin typeface="Arial" charset="0"/>
        </a:defRPr>
      </a:lvl5pPr>
      <a:lvl6pPr marL="457200" algn="ctr" rtl="0" eaLnBrk="0" fontAlgn="base" hangingPunct="0">
        <a:spcBef>
          <a:spcPct val="0"/>
        </a:spcBef>
        <a:spcAft>
          <a:spcPct val="0"/>
        </a:spcAft>
        <a:defRPr sz="4400" i="1">
          <a:solidFill>
            <a:schemeClr val="tx2"/>
          </a:solidFill>
          <a:latin typeface="Arial" charset="0"/>
        </a:defRPr>
      </a:lvl6pPr>
      <a:lvl7pPr marL="914400" algn="ctr" rtl="0" eaLnBrk="0" fontAlgn="base" hangingPunct="0">
        <a:spcBef>
          <a:spcPct val="0"/>
        </a:spcBef>
        <a:spcAft>
          <a:spcPct val="0"/>
        </a:spcAft>
        <a:defRPr sz="4400" i="1">
          <a:solidFill>
            <a:schemeClr val="tx2"/>
          </a:solidFill>
          <a:latin typeface="Arial" charset="0"/>
        </a:defRPr>
      </a:lvl7pPr>
      <a:lvl8pPr marL="1371600" algn="ctr" rtl="0" eaLnBrk="0" fontAlgn="base" hangingPunct="0">
        <a:spcBef>
          <a:spcPct val="0"/>
        </a:spcBef>
        <a:spcAft>
          <a:spcPct val="0"/>
        </a:spcAft>
        <a:defRPr sz="4400" i="1">
          <a:solidFill>
            <a:schemeClr val="tx2"/>
          </a:solidFill>
          <a:latin typeface="Arial" charset="0"/>
        </a:defRPr>
      </a:lvl8pPr>
      <a:lvl9pPr marL="1828800" algn="ctr" rtl="0" eaLnBrk="0" fontAlgn="base" hangingPunct="0">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16" charset="2"/>
        <a:buChar char="n"/>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i="1">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16" charset="2"/>
        <a:buChar char="F"/>
        <a:defRPr sz="2400" i="1">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i="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i="1">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i="1">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i="1">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i="1">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3CE58-0426-4506-AB87-854C1C3B70FE}" type="slidenum">
              <a:rPr lang="en-US" smtClean="0"/>
              <a:pPr/>
              <a:t>‹#›</a:t>
            </a:fld>
            <a:endParaRPr lang="en-US"/>
          </a:p>
        </p:txBody>
      </p:sp>
    </p:spTree>
    <p:extLst>
      <p:ext uri="{BB962C8B-B14F-4D97-AF65-F5344CB8AC3E}">
        <p14:creationId xmlns:p14="http://schemas.microsoft.com/office/powerpoint/2010/main" val="15930237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png"/><Relationship Id="rId7" Type="http://schemas.openxmlformats.org/officeDocument/2006/relationships/image" Target="../media/image41.w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jpeg"/><Relationship Id="rId10" Type="http://schemas.openxmlformats.org/officeDocument/2006/relationships/image" Target="../media/image44.wmf"/><Relationship Id="rId4" Type="http://schemas.openxmlformats.org/officeDocument/2006/relationships/image" Target="../media/image38.jpeg"/><Relationship Id="rId9" Type="http://schemas.openxmlformats.org/officeDocument/2006/relationships/image" Target="../media/image43.wmf"/></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6.jpeg"/><Relationship Id="rId7" Type="http://schemas.openxmlformats.org/officeDocument/2006/relationships/image" Target="../media/image49.wmf"/><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wmf"/><Relationship Id="rId11" Type="http://schemas.openxmlformats.org/officeDocument/2006/relationships/image" Target="../media/image53.png"/><Relationship Id="rId5" Type="http://schemas.openxmlformats.org/officeDocument/2006/relationships/image" Target="../media/image48.wmf"/><Relationship Id="rId10" Type="http://schemas.openxmlformats.org/officeDocument/2006/relationships/image" Target="../media/image52.jpeg"/><Relationship Id="rId4" Type="http://schemas.openxmlformats.org/officeDocument/2006/relationships/image" Target="../media/image47.png"/><Relationship Id="rId9"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29.xml"/><Relationship Id="rId5" Type="http://schemas.openxmlformats.org/officeDocument/2006/relationships/image" Target="../media/image57.wmf"/><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61.wmf"/></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63.wmf"/></Relationships>
</file>

<file path=ppt/slides/_rels/slide1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63.wmf"/><Relationship Id="rId4" Type="http://schemas.openxmlformats.org/officeDocument/2006/relationships/image" Target="../media/image65.wmf"/></Relationships>
</file>

<file path=ppt/slides/_rels/slide1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63.wmf"/><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63.wmf"/></Relationships>
</file>

<file path=ppt/slides/_rels/slide19.xml.rels><?xml version="1.0" encoding="UTF-8" standalone="yes"?>
<Relationships xmlns="http://schemas.openxmlformats.org/package/2006/relationships"><Relationship Id="rId2" Type="http://schemas.openxmlformats.org/officeDocument/2006/relationships/hyperlink" Target="http://tonto.eia.doe.gov/kids/energy.cfm?page=about_home-basics"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69.wmf"/><Relationship Id="rId4" Type="http://schemas.openxmlformats.org/officeDocument/2006/relationships/oleObject" Target="../embeddings/Microsoft_Word_97_-_2003_Document1.doc"/></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71.jpeg"/><Relationship Id="rId4" Type="http://schemas.openxmlformats.org/officeDocument/2006/relationships/image" Target="../media/image70.wmf"/></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Y-k3yQe0O8w" TargetMode="External"/><Relationship Id="rId2" Type="http://schemas.openxmlformats.org/officeDocument/2006/relationships/image" Target="../media/image74.gif"/><Relationship Id="rId1" Type="http://schemas.openxmlformats.org/officeDocument/2006/relationships/slideLayout" Target="../slideLayouts/slideLayout29.xml"/><Relationship Id="rId5" Type="http://schemas.openxmlformats.org/officeDocument/2006/relationships/hyperlink" Target="http://www.youtube.com/watch?v=20Vb6hlLQSg" TargetMode="External"/><Relationship Id="rId4" Type="http://schemas.openxmlformats.org/officeDocument/2006/relationships/hyperlink" Target="http://www.youtube.com/watch?v=SeXG8K5_Uv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wmf"/><Relationship Id="rId5" Type="http://schemas.openxmlformats.org/officeDocument/2006/relationships/image" Target="../media/image9.png"/><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slides/_rels/slide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png"/><Relationship Id="rId1" Type="http://schemas.openxmlformats.org/officeDocument/2006/relationships/slideLayout" Target="../slideLayouts/slideLayout24.xml"/><Relationship Id="rId5" Type="http://schemas.openxmlformats.org/officeDocument/2006/relationships/image" Target="../media/image83.jpeg"/><Relationship Id="rId4" Type="http://schemas.openxmlformats.org/officeDocument/2006/relationships/image" Target="../media/image82.wmf"/></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wmf"/><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352800"/>
            <a:ext cx="1524000" cy="35052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7391400" y="2743200"/>
            <a:ext cx="1752600" cy="4419600"/>
          </a:xfrm>
          <a:prstGeom prst="rect">
            <a:avLst/>
          </a:prstGeom>
          <a:noFill/>
        </p:spPr>
      </p:pic>
      <p:pic>
        <p:nvPicPr>
          <p:cNvPr id="2052" name="Picture 4"/>
          <p:cNvPicPr>
            <a:picLocks noChangeAspect="1" noChangeArrowheads="1"/>
          </p:cNvPicPr>
          <p:nvPr/>
        </p:nvPicPr>
        <p:blipFill>
          <a:blip r:embed="rId5" cstate="print"/>
          <a:srcRect/>
          <a:stretch>
            <a:fillRect/>
          </a:stretch>
        </p:blipFill>
        <p:spPr bwMode="auto">
          <a:xfrm>
            <a:off x="142875" y="0"/>
            <a:ext cx="1865313" cy="2514600"/>
          </a:xfrm>
          <a:prstGeom prst="rect">
            <a:avLst/>
          </a:prstGeom>
          <a:noFill/>
        </p:spPr>
      </p:pic>
      <p:pic>
        <p:nvPicPr>
          <p:cNvPr id="2053" name="Picture 5"/>
          <p:cNvPicPr>
            <a:picLocks noChangeAspect="1" noChangeArrowheads="1"/>
          </p:cNvPicPr>
          <p:nvPr/>
        </p:nvPicPr>
        <p:blipFill>
          <a:blip r:embed="rId6" cstate="print"/>
          <a:srcRect/>
          <a:stretch>
            <a:fillRect/>
          </a:stretch>
        </p:blipFill>
        <p:spPr bwMode="auto">
          <a:xfrm>
            <a:off x="2133600" y="5410200"/>
            <a:ext cx="4495800" cy="1447800"/>
          </a:xfrm>
          <a:prstGeom prst="rect">
            <a:avLst/>
          </a:prstGeom>
          <a:noFill/>
        </p:spPr>
      </p:pic>
      <p:pic>
        <p:nvPicPr>
          <p:cNvPr id="2054" name="Picture 6"/>
          <p:cNvPicPr>
            <a:picLocks noChangeAspect="1" noChangeArrowheads="1"/>
          </p:cNvPicPr>
          <p:nvPr/>
        </p:nvPicPr>
        <p:blipFill>
          <a:blip r:embed="rId7" cstate="print"/>
          <a:srcRect/>
          <a:stretch>
            <a:fillRect/>
          </a:stretch>
        </p:blipFill>
        <p:spPr bwMode="auto">
          <a:xfrm>
            <a:off x="7010400" y="228600"/>
            <a:ext cx="1773238" cy="1828800"/>
          </a:xfrm>
          <a:prstGeom prst="rect">
            <a:avLst/>
          </a:prstGeom>
          <a:noFill/>
        </p:spPr>
      </p:pic>
      <p:pic>
        <p:nvPicPr>
          <p:cNvPr id="2056" name="Picture 8"/>
          <p:cNvPicPr>
            <a:picLocks noChangeAspect="1" noChangeArrowheads="1"/>
          </p:cNvPicPr>
          <p:nvPr/>
        </p:nvPicPr>
        <p:blipFill>
          <a:blip r:embed="rId8" cstate="print"/>
          <a:srcRect/>
          <a:stretch>
            <a:fillRect/>
          </a:stretch>
        </p:blipFill>
        <p:spPr bwMode="auto">
          <a:xfrm>
            <a:off x="3505200" y="228600"/>
            <a:ext cx="2209800" cy="2101850"/>
          </a:xfrm>
          <a:prstGeom prst="rect">
            <a:avLst/>
          </a:prstGeom>
          <a:noFill/>
        </p:spPr>
      </p:pic>
      <p:sp>
        <p:nvSpPr>
          <p:cNvPr id="2058" name="WordArt 10"/>
          <p:cNvSpPr>
            <a:spLocks noChangeArrowheads="1" noChangeShapeType="1" noTextEdit="1"/>
          </p:cNvSpPr>
          <p:nvPr/>
        </p:nvSpPr>
        <p:spPr bwMode="auto">
          <a:xfrm>
            <a:off x="1752600" y="2133600"/>
            <a:ext cx="5791200" cy="2166938"/>
          </a:xfrm>
          <a:prstGeom prst="rect">
            <a:avLst/>
          </a:prstGeom>
        </p:spPr>
        <p:txBody>
          <a:bodyPr wrap="none" fromWordArt="1">
            <a:prstTxWarp prst="textDeflate">
              <a:avLst>
                <a:gd name="adj" fmla="val 26227"/>
              </a:avLst>
            </a:prstTxWarp>
          </a:bodyPr>
          <a:lstStyle/>
          <a:p>
            <a:pPr algn="ctr"/>
            <a:r>
              <a:rPr lang="en-US" sz="6000" kern="10" dirty="0">
                <a:ln w="9525">
                  <a:solidFill>
                    <a:srgbClr val="000000"/>
                  </a:solidFill>
                  <a:round/>
                  <a:headEnd/>
                  <a:tailEnd/>
                </a:ln>
                <a:solidFill>
                  <a:srgbClr val="FFFD0F"/>
                </a:solidFill>
                <a:latin typeface="Comic Sans MS"/>
              </a:rPr>
              <a:t>ENERGY</a:t>
            </a:r>
          </a:p>
        </p:txBody>
      </p:sp>
      <p:sp>
        <p:nvSpPr>
          <p:cNvPr id="2059" name="Text Box 11"/>
          <p:cNvSpPr txBox="1">
            <a:spLocks noChangeArrowheads="1"/>
          </p:cNvSpPr>
          <p:nvPr/>
        </p:nvSpPr>
        <p:spPr bwMode="auto">
          <a:xfrm>
            <a:off x="2057400" y="4267200"/>
            <a:ext cx="5159375" cy="519113"/>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dirty="0" smtClean="0">
                <a:solidFill>
                  <a:schemeClr val="hlink"/>
                </a:solidFill>
              </a:rPr>
              <a:t>Textbook pp. </a:t>
            </a:r>
            <a:r>
              <a:rPr lang="en-US" sz="2800" smtClean="0">
                <a:solidFill>
                  <a:schemeClr val="hlink"/>
                </a:solidFill>
              </a:rPr>
              <a:t>140-153</a:t>
            </a:r>
            <a:endParaRPr lang="en-US" sz="2800" dirty="0">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95400" y="0"/>
            <a:ext cx="7269939" cy="584775"/>
          </a:xfrm>
          <a:prstGeom prst="rect">
            <a:avLst/>
          </a:prstGeom>
          <a:solidFill>
            <a:srgbClr val="000F0C"/>
          </a:solidFill>
          <a:ln w="9525">
            <a:noFill/>
            <a:miter lim="800000"/>
            <a:headEnd/>
            <a:tailEnd/>
          </a:ln>
          <a:effectLst/>
        </p:spPr>
        <p:txBody>
          <a:bodyPr wrap="none">
            <a:spAutoFit/>
          </a:bodyPr>
          <a:lstStyle/>
          <a:p>
            <a:r>
              <a:rPr lang="en-US" dirty="0" smtClean="0">
                <a:solidFill>
                  <a:srgbClr val="FFFD0F"/>
                </a:solidFill>
              </a:rPr>
              <a:t>6 DIFFERENT </a:t>
            </a:r>
            <a:r>
              <a:rPr lang="en-US" dirty="0">
                <a:solidFill>
                  <a:srgbClr val="FFFD0F"/>
                </a:solidFill>
              </a:rPr>
              <a:t>FORMS OF ENERGY</a:t>
            </a:r>
            <a:endParaRPr lang="en-US" dirty="0"/>
          </a:p>
        </p:txBody>
      </p:sp>
      <p:sp>
        <p:nvSpPr>
          <p:cNvPr id="22531" name="Text Box 3"/>
          <p:cNvSpPr txBox="1">
            <a:spLocks noChangeArrowheads="1"/>
          </p:cNvSpPr>
          <p:nvPr/>
        </p:nvSpPr>
        <p:spPr bwMode="auto">
          <a:xfrm>
            <a:off x="304800" y="838200"/>
            <a:ext cx="8382000" cy="946150"/>
          </a:xfrm>
          <a:prstGeom prst="rect">
            <a:avLst/>
          </a:prstGeom>
          <a:noFill/>
          <a:ln w="9525">
            <a:noFill/>
            <a:miter lim="800000"/>
            <a:headEnd/>
            <a:tailEnd/>
          </a:ln>
          <a:effectLst/>
        </p:spPr>
        <p:txBody>
          <a:bodyPr>
            <a:spAutoFit/>
          </a:bodyPr>
          <a:lstStyle/>
          <a:p>
            <a:pPr algn="ctr"/>
            <a:r>
              <a:rPr lang="en-US" sz="2800" dirty="0">
                <a:solidFill>
                  <a:schemeClr val="folHlink"/>
                </a:solidFill>
              </a:rPr>
              <a:t>Both potential &amp; kinetic energy come in many forms.  Six of the most common ones are:</a:t>
            </a:r>
          </a:p>
        </p:txBody>
      </p:sp>
      <p:pic>
        <p:nvPicPr>
          <p:cNvPr id="22532" name="Picture 4"/>
          <p:cNvPicPr>
            <a:picLocks noChangeAspect="1" noChangeArrowheads="1"/>
          </p:cNvPicPr>
          <p:nvPr/>
        </p:nvPicPr>
        <p:blipFill>
          <a:blip r:embed="rId3" cstate="print"/>
          <a:srcRect t="13655" b="24893"/>
          <a:stretch>
            <a:fillRect/>
          </a:stretch>
        </p:blipFill>
        <p:spPr bwMode="auto">
          <a:xfrm>
            <a:off x="5715000" y="2514600"/>
            <a:ext cx="990600" cy="685800"/>
          </a:xfrm>
          <a:prstGeom prst="rect">
            <a:avLst/>
          </a:prstGeom>
          <a:noFill/>
        </p:spPr>
      </p:pic>
      <p:pic>
        <p:nvPicPr>
          <p:cNvPr id="22533" name="Picture 5"/>
          <p:cNvPicPr>
            <a:picLocks noChangeAspect="1" noChangeArrowheads="1"/>
          </p:cNvPicPr>
          <p:nvPr/>
        </p:nvPicPr>
        <p:blipFill>
          <a:blip r:embed="rId4" cstate="print"/>
          <a:srcRect/>
          <a:stretch>
            <a:fillRect/>
          </a:stretch>
        </p:blipFill>
        <p:spPr bwMode="auto">
          <a:xfrm>
            <a:off x="6934200" y="2514600"/>
            <a:ext cx="1143000" cy="669925"/>
          </a:xfrm>
          <a:prstGeom prst="rect">
            <a:avLst/>
          </a:prstGeom>
          <a:noFill/>
        </p:spPr>
      </p:pic>
      <p:pic>
        <p:nvPicPr>
          <p:cNvPr id="22534" name="Picture 6"/>
          <p:cNvPicPr>
            <a:picLocks noChangeAspect="1" noChangeArrowheads="1"/>
          </p:cNvPicPr>
          <p:nvPr/>
        </p:nvPicPr>
        <p:blipFill>
          <a:blip r:embed="rId5" cstate="print"/>
          <a:srcRect b="6250"/>
          <a:stretch>
            <a:fillRect/>
          </a:stretch>
        </p:blipFill>
        <p:spPr bwMode="auto">
          <a:xfrm>
            <a:off x="8229600" y="2514600"/>
            <a:ext cx="914400" cy="703263"/>
          </a:xfrm>
          <a:prstGeom prst="rect">
            <a:avLst/>
          </a:prstGeom>
          <a:noFill/>
        </p:spPr>
      </p:pic>
      <p:pic>
        <p:nvPicPr>
          <p:cNvPr id="22536" name="Picture 8"/>
          <p:cNvPicPr>
            <a:picLocks noChangeAspect="1" noChangeArrowheads="1"/>
          </p:cNvPicPr>
          <p:nvPr/>
        </p:nvPicPr>
        <p:blipFill>
          <a:blip r:embed="rId6" cstate="print"/>
          <a:srcRect/>
          <a:stretch>
            <a:fillRect/>
          </a:stretch>
        </p:blipFill>
        <p:spPr bwMode="auto">
          <a:xfrm>
            <a:off x="8308975" y="3886200"/>
            <a:ext cx="835025" cy="914400"/>
          </a:xfrm>
          <a:prstGeom prst="rect">
            <a:avLst/>
          </a:prstGeom>
          <a:noFill/>
        </p:spPr>
      </p:pic>
      <p:pic>
        <p:nvPicPr>
          <p:cNvPr id="22538" name="Picture 10"/>
          <p:cNvPicPr>
            <a:picLocks noChangeAspect="1" noChangeArrowheads="1"/>
          </p:cNvPicPr>
          <p:nvPr/>
        </p:nvPicPr>
        <p:blipFill>
          <a:blip r:embed="rId7" cstate="print"/>
          <a:srcRect/>
          <a:stretch>
            <a:fillRect/>
          </a:stretch>
        </p:blipFill>
        <p:spPr bwMode="auto">
          <a:xfrm>
            <a:off x="5867400" y="5715000"/>
            <a:ext cx="1143000" cy="800100"/>
          </a:xfrm>
          <a:prstGeom prst="rect">
            <a:avLst/>
          </a:prstGeom>
          <a:noFill/>
        </p:spPr>
      </p:pic>
      <p:pic>
        <p:nvPicPr>
          <p:cNvPr id="22539" name="Picture 11"/>
          <p:cNvPicPr>
            <a:picLocks noChangeAspect="1" noChangeArrowheads="1"/>
          </p:cNvPicPr>
          <p:nvPr/>
        </p:nvPicPr>
        <p:blipFill>
          <a:blip r:embed="rId8" cstate="print"/>
          <a:srcRect/>
          <a:stretch>
            <a:fillRect/>
          </a:stretch>
        </p:blipFill>
        <p:spPr bwMode="auto">
          <a:xfrm>
            <a:off x="7086600" y="5638800"/>
            <a:ext cx="1098550" cy="860425"/>
          </a:xfrm>
          <a:prstGeom prst="rect">
            <a:avLst/>
          </a:prstGeom>
          <a:noFill/>
        </p:spPr>
      </p:pic>
      <p:sp>
        <p:nvSpPr>
          <p:cNvPr id="22541" name="Text Box 13"/>
          <p:cNvSpPr txBox="1">
            <a:spLocks noChangeArrowheads="1"/>
          </p:cNvSpPr>
          <p:nvPr/>
        </p:nvSpPr>
        <p:spPr bwMode="auto">
          <a:xfrm>
            <a:off x="0" y="2133600"/>
            <a:ext cx="5349875" cy="946150"/>
          </a:xfrm>
          <a:prstGeom prst="rect">
            <a:avLst/>
          </a:prstGeom>
          <a:noFill/>
          <a:ln w="9525">
            <a:noFill/>
            <a:miter lim="800000"/>
            <a:headEnd/>
            <a:tailEnd/>
          </a:ln>
          <a:effectLst/>
        </p:spPr>
        <p:txBody>
          <a:bodyPr>
            <a:spAutoFit/>
          </a:bodyPr>
          <a:lstStyle/>
          <a:p>
            <a:pPr algn="ctr"/>
            <a:r>
              <a:rPr lang="en-US" sz="2800" u="sng">
                <a:solidFill>
                  <a:srgbClr val="376DFF"/>
                </a:solidFill>
              </a:rPr>
              <a:t>MECHANICAL ENERGY</a:t>
            </a:r>
            <a:endParaRPr lang="en-US" sz="2800">
              <a:solidFill>
                <a:srgbClr val="376DFF"/>
              </a:solidFill>
            </a:endParaRPr>
          </a:p>
          <a:p>
            <a:pPr algn="ctr"/>
            <a:r>
              <a:rPr lang="en-US" sz="2800">
                <a:solidFill>
                  <a:srgbClr val="376DFF"/>
                </a:solidFill>
              </a:rPr>
              <a:t>Energy of moving parts</a:t>
            </a:r>
          </a:p>
        </p:txBody>
      </p:sp>
      <p:sp>
        <p:nvSpPr>
          <p:cNvPr id="22542" name="Text Box 14"/>
          <p:cNvSpPr txBox="1">
            <a:spLocks noChangeArrowheads="1"/>
          </p:cNvSpPr>
          <p:nvPr/>
        </p:nvSpPr>
        <p:spPr bwMode="auto">
          <a:xfrm>
            <a:off x="0" y="3429000"/>
            <a:ext cx="6400800" cy="954107"/>
          </a:xfrm>
          <a:prstGeom prst="rect">
            <a:avLst/>
          </a:prstGeom>
          <a:noFill/>
          <a:ln w="9525">
            <a:noFill/>
            <a:miter lim="800000"/>
            <a:headEnd/>
            <a:tailEnd/>
          </a:ln>
          <a:effectLst/>
        </p:spPr>
        <p:txBody>
          <a:bodyPr>
            <a:spAutoFit/>
          </a:bodyPr>
          <a:lstStyle/>
          <a:p>
            <a:pPr algn="ctr"/>
            <a:r>
              <a:rPr lang="en-US" sz="2800" u="sng" dirty="0">
                <a:solidFill>
                  <a:srgbClr val="E70C00"/>
                </a:solidFill>
              </a:rPr>
              <a:t>THERMAL (HEAT) ENERGY</a:t>
            </a:r>
          </a:p>
          <a:p>
            <a:pPr algn="ctr"/>
            <a:r>
              <a:rPr lang="en-US" sz="2800" dirty="0">
                <a:solidFill>
                  <a:srgbClr val="E70C00"/>
                </a:solidFill>
              </a:rPr>
              <a:t>Energy of the </a:t>
            </a:r>
            <a:r>
              <a:rPr lang="en-US" sz="2800" dirty="0" smtClean="0">
                <a:solidFill>
                  <a:srgbClr val="E70C00"/>
                </a:solidFill>
              </a:rPr>
              <a:t> heat IN </a:t>
            </a:r>
            <a:r>
              <a:rPr lang="en-US" sz="2800" dirty="0">
                <a:solidFill>
                  <a:srgbClr val="E70C00"/>
                </a:solidFill>
              </a:rPr>
              <a:t>an object</a:t>
            </a:r>
          </a:p>
        </p:txBody>
      </p:sp>
      <p:sp>
        <p:nvSpPr>
          <p:cNvPr id="22543" name="Text Box 15"/>
          <p:cNvSpPr txBox="1">
            <a:spLocks noChangeArrowheads="1"/>
          </p:cNvSpPr>
          <p:nvPr/>
        </p:nvSpPr>
        <p:spPr bwMode="auto">
          <a:xfrm>
            <a:off x="381000" y="4800600"/>
            <a:ext cx="5349875" cy="1815882"/>
          </a:xfrm>
          <a:prstGeom prst="rect">
            <a:avLst/>
          </a:prstGeom>
          <a:noFill/>
          <a:ln w="9525">
            <a:noFill/>
            <a:miter lim="800000"/>
            <a:headEnd/>
            <a:tailEnd/>
          </a:ln>
          <a:effectLst/>
        </p:spPr>
        <p:txBody>
          <a:bodyPr wrap="square">
            <a:spAutoFit/>
          </a:bodyPr>
          <a:lstStyle/>
          <a:p>
            <a:pPr algn="ctr"/>
            <a:r>
              <a:rPr lang="en-US" sz="2800" u="sng" dirty="0">
                <a:solidFill>
                  <a:srgbClr val="FFFA06"/>
                </a:solidFill>
              </a:rPr>
              <a:t>CHEMICAL ENERGY</a:t>
            </a:r>
          </a:p>
          <a:p>
            <a:pPr algn="ctr"/>
            <a:r>
              <a:rPr lang="en-US" sz="2800" dirty="0">
                <a:solidFill>
                  <a:srgbClr val="FFFA06"/>
                </a:solidFill>
              </a:rPr>
              <a:t>Energy in chemical bonds of food, </a:t>
            </a:r>
            <a:r>
              <a:rPr lang="en-US" sz="2800" dirty="0" smtClean="0">
                <a:solidFill>
                  <a:srgbClr val="FFFA06"/>
                </a:solidFill>
              </a:rPr>
              <a:t>gas, batteries</a:t>
            </a:r>
            <a:r>
              <a:rPr lang="en-US" sz="2800" dirty="0">
                <a:solidFill>
                  <a:srgbClr val="FFFA06"/>
                </a:solidFill>
              </a:rPr>
              <a:t>, </a:t>
            </a:r>
            <a:r>
              <a:rPr lang="en-US" sz="2800" dirty="0" smtClean="0">
                <a:solidFill>
                  <a:srgbClr val="FFFA06"/>
                </a:solidFill>
              </a:rPr>
              <a:t>burning wood etc</a:t>
            </a:r>
            <a:r>
              <a:rPr lang="en-US" sz="2800" dirty="0">
                <a:solidFill>
                  <a:srgbClr val="FFFA06"/>
                </a:solidFill>
              </a:rPr>
              <a:t>.</a:t>
            </a:r>
          </a:p>
        </p:txBody>
      </p:sp>
      <p:pic>
        <p:nvPicPr>
          <p:cNvPr id="22545" name="Picture 17"/>
          <p:cNvPicPr>
            <a:picLocks noChangeAspect="1" noChangeArrowheads="1"/>
          </p:cNvPicPr>
          <p:nvPr/>
        </p:nvPicPr>
        <p:blipFill>
          <a:blip r:embed="rId9" cstate="print"/>
          <a:srcRect/>
          <a:stretch>
            <a:fillRect/>
          </a:stretch>
        </p:blipFill>
        <p:spPr bwMode="auto">
          <a:xfrm>
            <a:off x="6553200" y="3733800"/>
            <a:ext cx="857250" cy="1073150"/>
          </a:xfrm>
          <a:prstGeom prst="rect">
            <a:avLst/>
          </a:prstGeom>
          <a:noFill/>
        </p:spPr>
      </p:pic>
      <p:pic>
        <p:nvPicPr>
          <p:cNvPr id="22546" name="Picture 18"/>
          <p:cNvPicPr>
            <a:picLocks noChangeAspect="1" noChangeArrowheads="1"/>
          </p:cNvPicPr>
          <p:nvPr/>
        </p:nvPicPr>
        <p:blipFill>
          <a:blip r:embed="rId10" cstate="print"/>
          <a:srcRect/>
          <a:stretch>
            <a:fillRect/>
          </a:stretch>
        </p:blipFill>
        <p:spPr bwMode="auto">
          <a:xfrm>
            <a:off x="8382000" y="5562600"/>
            <a:ext cx="481013" cy="973138"/>
          </a:xfrm>
          <a:prstGeom prst="rect">
            <a:avLst/>
          </a:prstGeom>
          <a:noFill/>
        </p:spPr>
      </p:pic>
      <p:sp>
        <p:nvSpPr>
          <p:cNvPr id="22547" name="Rectangle 19"/>
          <p:cNvSpPr>
            <a:spLocks noChangeArrowheads="1"/>
          </p:cNvSpPr>
          <p:nvPr/>
        </p:nvSpPr>
        <p:spPr bwMode="auto">
          <a:xfrm>
            <a:off x="7467600" y="3886200"/>
            <a:ext cx="685800" cy="914400"/>
          </a:xfrm>
          <a:prstGeom prst="rect">
            <a:avLst/>
          </a:prstGeom>
          <a:solidFill>
            <a:schemeClr val="tx2"/>
          </a:solidFill>
          <a:ln w="9525">
            <a:solidFill>
              <a:schemeClr val="tx1"/>
            </a:solidFill>
            <a:miter lim="800000"/>
            <a:headEnd/>
            <a:tailEnd/>
          </a:ln>
          <a:effectLst/>
        </p:spPr>
        <p:txBody>
          <a:bodyPr wrap="none" anchor="ctr"/>
          <a:lstStyle/>
          <a:p>
            <a:endParaRPr lang="en-US"/>
          </a:p>
        </p:txBody>
      </p:sp>
      <p:pic>
        <p:nvPicPr>
          <p:cNvPr id="22548" name="Picture 20"/>
          <p:cNvPicPr>
            <a:picLocks noChangeAspect="1" noChangeArrowheads="1"/>
          </p:cNvPicPr>
          <p:nvPr/>
        </p:nvPicPr>
        <p:blipFill>
          <a:blip r:embed="rId11" cstate="print"/>
          <a:srcRect/>
          <a:stretch>
            <a:fillRect/>
          </a:stretch>
        </p:blipFill>
        <p:spPr bwMode="auto">
          <a:xfrm>
            <a:off x="7467600" y="3886200"/>
            <a:ext cx="647700" cy="819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 calcmode="lin" valueType="num">
                                      <p:cBhvr>
                                        <p:cTn id="12" dur="1000" fill="hold"/>
                                        <p:tgtEl>
                                          <p:spTgt spid="22541"/>
                                        </p:tgtEl>
                                        <p:attrNameLst>
                                          <p:attrName>ppt_w</p:attrName>
                                        </p:attrNameLst>
                                      </p:cBhvr>
                                      <p:tavLst>
                                        <p:tav tm="0">
                                          <p:val>
                                            <p:fltVal val="0"/>
                                          </p:val>
                                        </p:tav>
                                        <p:tav tm="100000">
                                          <p:val>
                                            <p:strVal val="#ppt_w"/>
                                          </p:val>
                                        </p:tav>
                                      </p:tavLst>
                                    </p:anim>
                                    <p:anim calcmode="lin" valueType="num">
                                      <p:cBhvr>
                                        <p:cTn id="13" dur="1000" fill="hold"/>
                                        <p:tgtEl>
                                          <p:spTgt spid="22541"/>
                                        </p:tgtEl>
                                        <p:attrNameLst>
                                          <p:attrName>ppt_h</p:attrName>
                                        </p:attrNameLst>
                                      </p:cBhvr>
                                      <p:tavLst>
                                        <p:tav tm="0">
                                          <p:val>
                                            <p:fltVal val="0"/>
                                          </p:val>
                                        </p:tav>
                                        <p:tav tm="100000">
                                          <p:val>
                                            <p:strVal val="#ppt_h"/>
                                          </p:val>
                                        </p:tav>
                                      </p:tavLst>
                                    </p:anim>
                                    <p:anim calcmode="lin" valueType="num">
                                      <p:cBhvr>
                                        <p:cTn id="14"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dissolve">
                                      <p:cBhvr>
                                        <p:cTn id="20" dur="500"/>
                                        <p:tgtEl>
                                          <p:spTgt spid="22532"/>
                                        </p:tgtEl>
                                      </p:cBhvr>
                                    </p:animEffect>
                                  </p:childTnLst>
                                </p:cTn>
                              </p:par>
                            </p:childTnLst>
                          </p:cTn>
                        </p:par>
                        <p:par>
                          <p:cTn id="21" fill="hold">
                            <p:stCondLst>
                              <p:cond delay="500"/>
                            </p:stCondLst>
                            <p:childTnLst>
                              <p:par>
                                <p:cTn id="22" presetID="9" presetClass="entr" presetSubtype="0" fill="hold" nodeType="afterEffect">
                                  <p:stCondLst>
                                    <p:cond delay="500"/>
                                  </p:stCondLst>
                                  <p:childTnLst>
                                    <p:set>
                                      <p:cBhvr>
                                        <p:cTn id="23" dur="1" fill="hold">
                                          <p:stCondLst>
                                            <p:cond delay="0"/>
                                          </p:stCondLst>
                                        </p:cTn>
                                        <p:tgtEl>
                                          <p:spTgt spid="22533"/>
                                        </p:tgtEl>
                                        <p:attrNameLst>
                                          <p:attrName>style.visibility</p:attrName>
                                        </p:attrNameLst>
                                      </p:cBhvr>
                                      <p:to>
                                        <p:strVal val="visible"/>
                                      </p:to>
                                    </p:set>
                                    <p:animEffect transition="in" filter="dissolve">
                                      <p:cBhvr>
                                        <p:cTn id="24" dur="500"/>
                                        <p:tgtEl>
                                          <p:spTgt spid="22533"/>
                                        </p:tgtEl>
                                      </p:cBhvr>
                                    </p:animEffect>
                                  </p:childTnLst>
                                </p:cTn>
                              </p:par>
                            </p:childTnLst>
                          </p:cTn>
                        </p:par>
                        <p:par>
                          <p:cTn id="25" fill="hold">
                            <p:stCondLst>
                              <p:cond delay="1500"/>
                            </p:stCondLst>
                            <p:childTnLst>
                              <p:par>
                                <p:cTn id="26" presetID="9" presetClass="entr" presetSubtype="0" fill="hold" nodeType="afterEffect">
                                  <p:stCondLst>
                                    <p:cond delay="500"/>
                                  </p:stCondLst>
                                  <p:childTnLst>
                                    <p:set>
                                      <p:cBhvr>
                                        <p:cTn id="27" dur="1" fill="hold">
                                          <p:stCondLst>
                                            <p:cond delay="0"/>
                                          </p:stCondLst>
                                        </p:cTn>
                                        <p:tgtEl>
                                          <p:spTgt spid="22534"/>
                                        </p:tgtEl>
                                        <p:attrNameLst>
                                          <p:attrName>style.visibility</p:attrName>
                                        </p:attrNameLst>
                                      </p:cBhvr>
                                      <p:to>
                                        <p:strVal val="visible"/>
                                      </p:to>
                                    </p:set>
                                    <p:animEffect transition="in" filter="dissolve">
                                      <p:cBhvr>
                                        <p:cTn id="28" dur="500"/>
                                        <p:tgtEl>
                                          <p:spTgt spid="22534"/>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22542"/>
                                        </p:tgtEl>
                                        <p:attrNameLst>
                                          <p:attrName>style.visibility</p:attrName>
                                        </p:attrNameLst>
                                      </p:cBhvr>
                                      <p:to>
                                        <p:strVal val="visible"/>
                                      </p:to>
                                    </p:set>
                                    <p:anim calcmode="lin" valueType="num">
                                      <p:cBhvr>
                                        <p:cTn id="33" dur="1000" fill="hold"/>
                                        <p:tgtEl>
                                          <p:spTgt spid="22542"/>
                                        </p:tgtEl>
                                        <p:attrNameLst>
                                          <p:attrName>ppt_w</p:attrName>
                                        </p:attrNameLst>
                                      </p:cBhvr>
                                      <p:tavLst>
                                        <p:tav tm="0">
                                          <p:val>
                                            <p:fltVal val="0"/>
                                          </p:val>
                                        </p:tav>
                                        <p:tav tm="100000">
                                          <p:val>
                                            <p:strVal val="#ppt_w"/>
                                          </p:val>
                                        </p:tav>
                                      </p:tavLst>
                                    </p:anim>
                                    <p:anim calcmode="lin" valueType="num">
                                      <p:cBhvr>
                                        <p:cTn id="34" dur="1000" fill="hold"/>
                                        <p:tgtEl>
                                          <p:spTgt spid="22542"/>
                                        </p:tgtEl>
                                        <p:attrNameLst>
                                          <p:attrName>ppt_h</p:attrName>
                                        </p:attrNameLst>
                                      </p:cBhvr>
                                      <p:tavLst>
                                        <p:tav tm="0">
                                          <p:val>
                                            <p:fltVal val="0"/>
                                          </p:val>
                                        </p:tav>
                                        <p:tav tm="100000">
                                          <p:val>
                                            <p:strVal val="#ppt_h"/>
                                          </p:val>
                                        </p:tav>
                                      </p:tavLst>
                                    </p:anim>
                                    <p:anim calcmode="lin" valueType="num">
                                      <p:cBhvr>
                                        <p:cTn id="35" dur="1000" fill="hold"/>
                                        <p:tgtEl>
                                          <p:spTgt spid="2254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2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2545"/>
                                        </p:tgtEl>
                                        <p:attrNameLst>
                                          <p:attrName>style.visibility</p:attrName>
                                        </p:attrNameLst>
                                      </p:cBhvr>
                                      <p:to>
                                        <p:strVal val="visible"/>
                                      </p:to>
                                    </p:set>
                                    <p:animEffect transition="in" filter="dissolve">
                                      <p:cBhvr>
                                        <p:cTn id="41" dur="500"/>
                                        <p:tgtEl>
                                          <p:spTgt spid="22545"/>
                                        </p:tgtEl>
                                      </p:cBhvr>
                                    </p:animEffect>
                                  </p:childTnLst>
                                </p:cTn>
                              </p:par>
                            </p:childTnLst>
                          </p:cTn>
                        </p:par>
                        <p:par>
                          <p:cTn id="42" fill="hold">
                            <p:stCondLst>
                              <p:cond delay="500"/>
                            </p:stCondLst>
                            <p:childTnLst>
                              <p:par>
                                <p:cTn id="43" presetID="9" presetClass="entr" presetSubtype="0" fill="hold" nodeType="afterEffect">
                                  <p:stCondLst>
                                    <p:cond delay="500"/>
                                  </p:stCondLst>
                                  <p:childTnLst>
                                    <p:set>
                                      <p:cBhvr>
                                        <p:cTn id="44" dur="1" fill="hold">
                                          <p:stCondLst>
                                            <p:cond delay="0"/>
                                          </p:stCondLst>
                                        </p:cTn>
                                        <p:tgtEl>
                                          <p:spTgt spid="22548"/>
                                        </p:tgtEl>
                                        <p:attrNameLst>
                                          <p:attrName>style.visibility</p:attrName>
                                        </p:attrNameLst>
                                      </p:cBhvr>
                                      <p:to>
                                        <p:strVal val="visible"/>
                                      </p:to>
                                    </p:set>
                                    <p:animEffect transition="in" filter="dissolve">
                                      <p:cBhvr>
                                        <p:cTn id="45" dur="500"/>
                                        <p:tgtEl>
                                          <p:spTgt spid="22548"/>
                                        </p:tgtEl>
                                      </p:cBhvr>
                                    </p:animEffect>
                                  </p:childTnLst>
                                </p:cTn>
                              </p:par>
                            </p:childTnLst>
                          </p:cTn>
                        </p:par>
                        <p:par>
                          <p:cTn id="46" fill="hold">
                            <p:stCondLst>
                              <p:cond delay="1500"/>
                            </p:stCondLst>
                            <p:childTnLst>
                              <p:par>
                                <p:cTn id="47" presetID="9" presetClass="entr" presetSubtype="0" fill="hold" nodeType="afterEffect">
                                  <p:stCondLst>
                                    <p:cond delay="500"/>
                                  </p:stCondLst>
                                  <p:childTnLst>
                                    <p:set>
                                      <p:cBhvr>
                                        <p:cTn id="48" dur="1" fill="hold">
                                          <p:stCondLst>
                                            <p:cond delay="0"/>
                                          </p:stCondLst>
                                        </p:cTn>
                                        <p:tgtEl>
                                          <p:spTgt spid="22536"/>
                                        </p:tgtEl>
                                        <p:attrNameLst>
                                          <p:attrName>style.visibility</p:attrName>
                                        </p:attrNameLst>
                                      </p:cBhvr>
                                      <p:to>
                                        <p:strVal val="visible"/>
                                      </p:to>
                                    </p:set>
                                    <p:animEffect transition="in" filter="dissolve">
                                      <p:cBhvr>
                                        <p:cTn id="49" dur="500"/>
                                        <p:tgtEl>
                                          <p:spTgt spid="22536"/>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22543"/>
                                        </p:tgtEl>
                                        <p:attrNameLst>
                                          <p:attrName>style.visibility</p:attrName>
                                        </p:attrNameLst>
                                      </p:cBhvr>
                                      <p:to>
                                        <p:strVal val="visible"/>
                                      </p:to>
                                    </p:set>
                                    <p:anim calcmode="lin" valueType="num">
                                      <p:cBhvr>
                                        <p:cTn id="54" dur="1000" fill="hold"/>
                                        <p:tgtEl>
                                          <p:spTgt spid="22543"/>
                                        </p:tgtEl>
                                        <p:attrNameLst>
                                          <p:attrName>ppt_w</p:attrName>
                                        </p:attrNameLst>
                                      </p:cBhvr>
                                      <p:tavLst>
                                        <p:tav tm="0">
                                          <p:val>
                                            <p:fltVal val="0"/>
                                          </p:val>
                                        </p:tav>
                                        <p:tav tm="100000">
                                          <p:val>
                                            <p:strVal val="#ppt_w"/>
                                          </p:val>
                                        </p:tav>
                                      </p:tavLst>
                                    </p:anim>
                                    <p:anim calcmode="lin" valueType="num">
                                      <p:cBhvr>
                                        <p:cTn id="55" dur="1000" fill="hold"/>
                                        <p:tgtEl>
                                          <p:spTgt spid="22543"/>
                                        </p:tgtEl>
                                        <p:attrNameLst>
                                          <p:attrName>ppt_h</p:attrName>
                                        </p:attrNameLst>
                                      </p:cBhvr>
                                      <p:tavLst>
                                        <p:tav tm="0">
                                          <p:val>
                                            <p:fltVal val="0"/>
                                          </p:val>
                                        </p:tav>
                                        <p:tav tm="100000">
                                          <p:val>
                                            <p:strVal val="#ppt_h"/>
                                          </p:val>
                                        </p:tav>
                                      </p:tavLst>
                                    </p:anim>
                                    <p:anim calcmode="lin" valueType="num">
                                      <p:cBhvr>
                                        <p:cTn id="56" dur="1000" fill="hold"/>
                                        <p:tgtEl>
                                          <p:spTgt spid="2254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25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2538"/>
                                        </p:tgtEl>
                                        <p:attrNameLst>
                                          <p:attrName>style.visibility</p:attrName>
                                        </p:attrNameLst>
                                      </p:cBhvr>
                                      <p:to>
                                        <p:strVal val="visible"/>
                                      </p:to>
                                    </p:set>
                                    <p:animEffect transition="in" filter="dissolve">
                                      <p:cBhvr>
                                        <p:cTn id="62" dur="500"/>
                                        <p:tgtEl>
                                          <p:spTgt spid="22538"/>
                                        </p:tgtEl>
                                      </p:cBhvr>
                                    </p:animEffect>
                                  </p:childTnLst>
                                </p:cTn>
                              </p:par>
                            </p:childTnLst>
                          </p:cTn>
                        </p:par>
                        <p:par>
                          <p:cTn id="63" fill="hold">
                            <p:stCondLst>
                              <p:cond delay="500"/>
                            </p:stCondLst>
                            <p:childTnLst>
                              <p:par>
                                <p:cTn id="64" presetID="9" presetClass="entr" presetSubtype="0" fill="hold" nodeType="afterEffect">
                                  <p:stCondLst>
                                    <p:cond delay="500"/>
                                  </p:stCondLst>
                                  <p:childTnLst>
                                    <p:set>
                                      <p:cBhvr>
                                        <p:cTn id="65" dur="1" fill="hold">
                                          <p:stCondLst>
                                            <p:cond delay="0"/>
                                          </p:stCondLst>
                                        </p:cTn>
                                        <p:tgtEl>
                                          <p:spTgt spid="22539"/>
                                        </p:tgtEl>
                                        <p:attrNameLst>
                                          <p:attrName>style.visibility</p:attrName>
                                        </p:attrNameLst>
                                      </p:cBhvr>
                                      <p:to>
                                        <p:strVal val="visible"/>
                                      </p:to>
                                    </p:set>
                                    <p:animEffect transition="in" filter="dissolve">
                                      <p:cBhvr>
                                        <p:cTn id="66" dur="500"/>
                                        <p:tgtEl>
                                          <p:spTgt spid="22539"/>
                                        </p:tgtEl>
                                      </p:cBhvr>
                                    </p:animEffect>
                                  </p:childTnLst>
                                </p:cTn>
                              </p:par>
                            </p:childTnLst>
                          </p:cTn>
                        </p:par>
                        <p:par>
                          <p:cTn id="67" fill="hold">
                            <p:stCondLst>
                              <p:cond delay="1500"/>
                            </p:stCondLst>
                            <p:childTnLst>
                              <p:par>
                                <p:cTn id="68" presetID="9" presetClass="entr" presetSubtype="0" fill="hold" nodeType="afterEffect">
                                  <p:stCondLst>
                                    <p:cond delay="500"/>
                                  </p:stCondLst>
                                  <p:childTnLst>
                                    <p:set>
                                      <p:cBhvr>
                                        <p:cTn id="69" dur="1" fill="hold">
                                          <p:stCondLst>
                                            <p:cond delay="0"/>
                                          </p:stCondLst>
                                        </p:cTn>
                                        <p:tgtEl>
                                          <p:spTgt spid="22546"/>
                                        </p:tgtEl>
                                        <p:attrNameLst>
                                          <p:attrName>style.visibility</p:attrName>
                                        </p:attrNameLst>
                                      </p:cBhvr>
                                      <p:to>
                                        <p:strVal val="visible"/>
                                      </p:to>
                                    </p:set>
                                    <p:animEffect transition="in" filter="dissolve">
                                      <p:cBhvr>
                                        <p:cTn id="70" dur="500"/>
                                        <p:tgtEl>
                                          <p:spTgt spid="2254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41" grpId="0"/>
      <p:bldP spid="22542" grpId="0"/>
      <p:bldP spid="22543" grpId="0"/>
      <p:bldP spid="225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lumMod val="20000"/>
                <a:lumOff val="80000"/>
              </a:schemeClr>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325" y="0"/>
            <a:ext cx="9599103" cy="584775"/>
          </a:xfrm>
          <a:prstGeom prst="rect">
            <a:avLst/>
          </a:prstGeom>
          <a:solidFill>
            <a:srgbClr val="000F0C"/>
          </a:solidFill>
          <a:ln w="9525">
            <a:noFill/>
            <a:miter lim="800000"/>
            <a:headEnd/>
            <a:tailEnd/>
          </a:ln>
          <a:effectLst/>
        </p:spPr>
        <p:txBody>
          <a:bodyPr wrap="none">
            <a:spAutoFit/>
          </a:bodyPr>
          <a:lstStyle/>
          <a:p>
            <a:r>
              <a:rPr lang="en-US" dirty="0" smtClean="0">
                <a:solidFill>
                  <a:srgbClr val="FFFD0F"/>
                </a:solidFill>
              </a:rPr>
              <a:t>6 DIFFERENT </a:t>
            </a:r>
            <a:r>
              <a:rPr lang="en-US" dirty="0">
                <a:solidFill>
                  <a:srgbClr val="FFFD0F"/>
                </a:solidFill>
              </a:rPr>
              <a:t>FORMS OF ENERGY (continued)</a:t>
            </a:r>
            <a:endParaRPr lang="en-US" dirty="0"/>
          </a:p>
        </p:txBody>
      </p:sp>
      <p:sp>
        <p:nvSpPr>
          <p:cNvPr id="25611" name="Text Box 11"/>
          <p:cNvSpPr txBox="1">
            <a:spLocks noChangeArrowheads="1"/>
          </p:cNvSpPr>
          <p:nvPr/>
        </p:nvSpPr>
        <p:spPr bwMode="auto">
          <a:xfrm>
            <a:off x="0" y="990600"/>
            <a:ext cx="5029200" cy="946150"/>
          </a:xfrm>
          <a:prstGeom prst="rect">
            <a:avLst/>
          </a:prstGeom>
          <a:noFill/>
          <a:ln w="9525">
            <a:noFill/>
            <a:miter lim="800000"/>
            <a:headEnd/>
            <a:tailEnd/>
          </a:ln>
          <a:effectLst/>
        </p:spPr>
        <p:txBody>
          <a:bodyPr>
            <a:spAutoFit/>
          </a:bodyPr>
          <a:lstStyle/>
          <a:p>
            <a:pPr algn="ctr"/>
            <a:r>
              <a:rPr lang="en-US" sz="2800" u="sng">
                <a:solidFill>
                  <a:schemeClr val="folHlink"/>
                </a:solidFill>
              </a:rPr>
              <a:t>ELECTRICAL ENERGY</a:t>
            </a:r>
          </a:p>
          <a:p>
            <a:pPr algn="ctr"/>
            <a:r>
              <a:rPr lang="en-US" sz="2800">
                <a:solidFill>
                  <a:schemeClr val="folHlink"/>
                </a:solidFill>
              </a:rPr>
              <a:t>Moving electrical charges</a:t>
            </a:r>
            <a:endParaRPr lang="en-US" sz="2800" u="sng">
              <a:solidFill>
                <a:srgbClr val="376DFF"/>
              </a:solidFill>
            </a:endParaRPr>
          </a:p>
        </p:txBody>
      </p:sp>
      <p:sp>
        <p:nvSpPr>
          <p:cNvPr id="25612" name="Text Box 12"/>
          <p:cNvSpPr txBox="1">
            <a:spLocks noChangeArrowheads="1"/>
          </p:cNvSpPr>
          <p:nvPr/>
        </p:nvSpPr>
        <p:spPr bwMode="auto">
          <a:xfrm>
            <a:off x="0" y="2667000"/>
            <a:ext cx="6400800" cy="946150"/>
          </a:xfrm>
          <a:prstGeom prst="rect">
            <a:avLst/>
          </a:prstGeom>
          <a:noFill/>
          <a:ln w="9525">
            <a:noFill/>
            <a:miter lim="800000"/>
            <a:headEnd/>
            <a:tailEnd/>
          </a:ln>
          <a:effectLst/>
        </p:spPr>
        <p:txBody>
          <a:bodyPr>
            <a:spAutoFit/>
          </a:bodyPr>
          <a:lstStyle/>
          <a:p>
            <a:pPr algn="ctr"/>
            <a:r>
              <a:rPr lang="en-US" sz="2800" u="sng" dirty="0">
                <a:solidFill>
                  <a:schemeClr val="accent6"/>
                </a:solidFill>
              </a:rPr>
              <a:t>ELECTROMAGNETIC ENERGY</a:t>
            </a:r>
          </a:p>
          <a:p>
            <a:pPr algn="ctr"/>
            <a:r>
              <a:rPr lang="en-US" sz="2800" dirty="0">
                <a:solidFill>
                  <a:schemeClr val="accent6"/>
                </a:solidFill>
              </a:rPr>
              <a:t>Light </a:t>
            </a:r>
            <a:r>
              <a:rPr lang="en-US" sz="2800" dirty="0" smtClean="0">
                <a:solidFill>
                  <a:schemeClr val="accent6"/>
                </a:solidFill>
              </a:rPr>
              <a:t>energy, X-rays, radio waves</a:t>
            </a:r>
            <a:endParaRPr lang="en-US" sz="2800" dirty="0">
              <a:solidFill>
                <a:schemeClr val="accent6"/>
              </a:solidFill>
            </a:endParaRPr>
          </a:p>
        </p:txBody>
      </p:sp>
      <p:sp>
        <p:nvSpPr>
          <p:cNvPr id="25613" name="Text Box 13"/>
          <p:cNvSpPr txBox="1">
            <a:spLocks noChangeArrowheads="1"/>
          </p:cNvSpPr>
          <p:nvPr/>
        </p:nvSpPr>
        <p:spPr bwMode="auto">
          <a:xfrm>
            <a:off x="0" y="4038600"/>
            <a:ext cx="5349875" cy="2677656"/>
          </a:xfrm>
          <a:prstGeom prst="rect">
            <a:avLst/>
          </a:prstGeom>
          <a:noFill/>
          <a:ln w="9525">
            <a:noFill/>
            <a:miter lim="800000"/>
            <a:headEnd/>
            <a:tailEnd/>
          </a:ln>
          <a:effectLst/>
        </p:spPr>
        <p:txBody>
          <a:bodyPr wrap="square">
            <a:spAutoFit/>
          </a:bodyPr>
          <a:lstStyle/>
          <a:p>
            <a:pPr algn="ctr"/>
            <a:r>
              <a:rPr lang="en-US" sz="2800" u="sng" dirty="0">
                <a:solidFill>
                  <a:srgbClr val="0FD800"/>
                </a:solidFill>
              </a:rPr>
              <a:t>NUCLEAR ENERGY</a:t>
            </a:r>
          </a:p>
          <a:p>
            <a:pPr algn="ctr"/>
            <a:r>
              <a:rPr lang="en-US" sz="2800" dirty="0">
                <a:solidFill>
                  <a:srgbClr val="0FD800"/>
                </a:solidFill>
              </a:rPr>
              <a:t>Stored in the nucleus of an atom &amp; released when atoms are split or joined </a:t>
            </a:r>
            <a:r>
              <a:rPr lang="en-US" sz="2800" dirty="0" smtClean="0">
                <a:solidFill>
                  <a:srgbClr val="0FD800"/>
                </a:solidFill>
              </a:rPr>
              <a:t>together, nuclear reactors, atomic bombs, stars, sun</a:t>
            </a:r>
            <a:endParaRPr lang="en-US" sz="2800" dirty="0">
              <a:solidFill>
                <a:srgbClr val="0FD800"/>
              </a:solidFill>
            </a:endParaRPr>
          </a:p>
        </p:txBody>
      </p:sp>
      <p:pic>
        <p:nvPicPr>
          <p:cNvPr id="25615" name="Picture 15"/>
          <p:cNvPicPr>
            <a:picLocks noChangeAspect="1" noChangeArrowheads="1"/>
          </p:cNvPicPr>
          <p:nvPr/>
        </p:nvPicPr>
        <p:blipFill>
          <a:blip r:embed="rId3" cstate="print"/>
          <a:srcRect/>
          <a:stretch>
            <a:fillRect/>
          </a:stretch>
        </p:blipFill>
        <p:spPr bwMode="auto">
          <a:xfrm>
            <a:off x="5105400" y="914400"/>
            <a:ext cx="1447800" cy="1079500"/>
          </a:xfrm>
          <a:prstGeom prst="rect">
            <a:avLst/>
          </a:prstGeom>
          <a:noFill/>
        </p:spPr>
      </p:pic>
      <p:pic>
        <p:nvPicPr>
          <p:cNvPr id="25616" name="Picture 16"/>
          <p:cNvPicPr>
            <a:picLocks noChangeAspect="1" noChangeArrowheads="1"/>
          </p:cNvPicPr>
          <p:nvPr/>
        </p:nvPicPr>
        <p:blipFill>
          <a:blip r:embed="rId4" cstate="print"/>
          <a:srcRect/>
          <a:stretch>
            <a:fillRect/>
          </a:stretch>
        </p:blipFill>
        <p:spPr bwMode="auto">
          <a:xfrm>
            <a:off x="6858000" y="914400"/>
            <a:ext cx="1066800" cy="1074738"/>
          </a:xfrm>
          <a:prstGeom prst="rect">
            <a:avLst/>
          </a:prstGeom>
          <a:noFill/>
        </p:spPr>
      </p:pic>
      <p:pic>
        <p:nvPicPr>
          <p:cNvPr id="25619" name="Picture 19"/>
          <p:cNvPicPr>
            <a:picLocks noChangeAspect="1" noChangeArrowheads="1"/>
          </p:cNvPicPr>
          <p:nvPr/>
        </p:nvPicPr>
        <p:blipFill>
          <a:blip r:embed="rId5" cstate="print"/>
          <a:srcRect l="21739" r="26086" b="66492"/>
          <a:stretch>
            <a:fillRect/>
          </a:stretch>
        </p:blipFill>
        <p:spPr bwMode="auto">
          <a:xfrm>
            <a:off x="8001000" y="990600"/>
            <a:ext cx="914400" cy="762000"/>
          </a:xfrm>
          <a:prstGeom prst="rect">
            <a:avLst/>
          </a:prstGeom>
          <a:noFill/>
        </p:spPr>
      </p:pic>
      <p:pic>
        <p:nvPicPr>
          <p:cNvPr id="25620" name="Picture 20"/>
          <p:cNvPicPr>
            <a:picLocks noChangeAspect="1" noChangeArrowheads="1"/>
          </p:cNvPicPr>
          <p:nvPr/>
        </p:nvPicPr>
        <p:blipFill>
          <a:blip r:embed="rId6" cstate="print"/>
          <a:srcRect/>
          <a:stretch>
            <a:fillRect/>
          </a:stretch>
        </p:blipFill>
        <p:spPr bwMode="auto">
          <a:xfrm>
            <a:off x="7916863" y="2286000"/>
            <a:ext cx="1227137" cy="1655763"/>
          </a:xfrm>
          <a:prstGeom prst="rect">
            <a:avLst/>
          </a:prstGeom>
          <a:noFill/>
        </p:spPr>
      </p:pic>
      <p:pic>
        <p:nvPicPr>
          <p:cNvPr id="25626" name="Picture 26"/>
          <p:cNvPicPr>
            <a:picLocks noChangeAspect="1" noChangeArrowheads="1"/>
          </p:cNvPicPr>
          <p:nvPr/>
        </p:nvPicPr>
        <p:blipFill>
          <a:blip r:embed="rId7" cstate="print"/>
          <a:srcRect l="15269" t="36609" r="46602" b="18480"/>
          <a:stretch>
            <a:fillRect/>
          </a:stretch>
        </p:blipFill>
        <p:spPr bwMode="auto">
          <a:xfrm>
            <a:off x="8153400" y="5638800"/>
            <a:ext cx="685800" cy="609600"/>
          </a:xfrm>
          <a:prstGeom prst="rect">
            <a:avLst/>
          </a:prstGeom>
          <a:noFill/>
        </p:spPr>
      </p:pic>
      <p:pic>
        <p:nvPicPr>
          <p:cNvPr id="25625" name="Picture 25"/>
          <p:cNvPicPr>
            <a:picLocks noChangeAspect="1" noChangeArrowheads="1"/>
          </p:cNvPicPr>
          <p:nvPr/>
        </p:nvPicPr>
        <p:blipFill>
          <a:blip r:embed="rId8" cstate="print"/>
          <a:srcRect/>
          <a:stretch>
            <a:fillRect/>
          </a:stretch>
        </p:blipFill>
        <p:spPr bwMode="auto">
          <a:xfrm>
            <a:off x="8267700" y="4800599"/>
            <a:ext cx="801688" cy="798513"/>
          </a:xfrm>
          <a:prstGeom prst="rect">
            <a:avLst/>
          </a:prstGeom>
          <a:noFill/>
        </p:spPr>
      </p:pic>
      <p:pic>
        <p:nvPicPr>
          <p:cNvPr id="25627" name="Picture 27"/>
          <p:cNvPicPr>
            <a:picLocks noChangeAspect="1" noChangeArrowheads="1"/>
          </p:cNvPicPr>
          <p:nvPr/>
        </p:nvPicPr>
        <p:blipFill>
          <a:blip r:embed="rId9" cstate="print"/>
          <a:srcRect/>
          <a:stretch>
            <a:fillRect/>
          </a:stretch>
        </p:blipFill>
        <p:spPr bwMode="auto">
          <a:xfrm>
            <a:off x="6553200" y="2549525"/>
            <a:ext cx="1219200" cy="1157288"/>
          </a:xfrm>
          <a:prstGeom prst="rect">
            <a:avLst/>
          </a:prstGeom>
          <a:noFill/>
        </p:spPr>
      </p:pic>
      <p:pic>
        <p:nvPicPr>
          <p:cNvPr id="163842" name="Picture 2" descr="C:\Users\susanlevin\AppData\Local\Microsoft\Windows\Temporary Internet Files\Content.Outlook\K07B4MA0\IMG_4863 copy.jpeg"/>
          <p:cNvPicPr>
            <a:picLocks noChangeAspect="1" noChangeArrowheads="1"/>
          </p:cNvPicPr>
          <p:nvPr/>
        </p:nvPicPr>
        <p:blipFill rotWithShape="1">
          <a:blip r:embed="rId10">
            <a:extLst>
              <a:ext uri="{28A0092B-C50C-407E-A947-70E740481C1C}">
                <a14:useLocalDpi xmlns:a14="http://schemas.microsoft.com/office/drawing/2010/main" val="0"/>
              </a:ext>
            </a:extLst>
          </a:blip>
          <a:srcRect l="25149" t="23660" r="15751" b="38170"/>
          <a:stretch/>
        </p:blipFill>
        <p:spPr bwMode="auto">
          <a:xfrm>
            <a:off x="5273034" y="5377428"/>
            <a:ext cx="2727966" cy="993820"/>
          </a:xfrm>
          <a:prstGeom prst="rect">
            <a:avLst/>
          </a:prstGeom>
          <a:noFill/>
          <a:extLst>
            <a:ext uri="{909E8E84-426E-40DD-AFC4-6F175D3DCCD1}">
              <a14:hiddenFill xmlns:a14="http://schemas.microsoft.com/office/drawing/2010/main">
                <a:solidFill>
                  <a:srgbClr val="FFFFFF"/>
                </a:solidFill>
              </a14:hiddenFill>
            </a:ext>
          </a:extLst>
        </p:spPr>
      </p:pic>
      <p:pic>
        <p:nvPicPr>
          <p:cNvPr id="25622" name="Picture 22"/>
          <p:cNvPicPr>
            <a:picLocks noChangeAspect="1" noChangeArrowheads="1"/>
          </p:cNvPicPr>
          <p:nvPr/>
        </p:nvPicPr>
        <p:blipFill>
          <a:blip r:embed="rId11" cstate="print"/>
          <a:srcRect/>
          <a:stretch>
            <a:fillRect/>
          </a:stretch>
        </p:blipFill>
        <p:spPr bwMode="auto">
          <a:xfrm>
            <a:off x="7277100" y="4456112"/>
            <a:ext cx="990600" cy="1487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p:cTn id="7" dur="1000" fill="hold"/>
                                        <p:tgtEl>
                                          <p:spTgt spid="25611"/>
                                        </p:tgtEl>
                                        <p:attrNameLst>
                                          <p:attrName>ppt_w</p:attrName>
                                        </p:attrNameLst>
                                      </p:cBhvr>
                                      <p:tavLst>
                                        <p:tav tm="0">
                                          <p:val>
                                            <p:fltVal val="0"/>
                                          </p:val>
                                        </p:tav>
                                        <p:tav tm="100000">
                                          <p:val>
                                            <p:strVal val="#ppt_w"/>
                                          </p:val>
                                        </p:tav>
                                      </p:tavLst>
                                    </p:anim>
                                    <p:anim calcmode="lin" valueType="num">
                                      <p:cBhvr>
                                        <p:cTn id="8" dur="1000" fill="hold"/>
                                        <p:tgtEl>
                                          <p:spTgt spid="25611"/>
                                        </p:tgtEl>
                                        <p:attrNameLst>
                                          <p:attrName>ppt_h</p:attrName>
                                        </p:attrNameLst>
                                      </p:cBhvr>
                                      <p:tavLst>
                                        <p:tav tm="0">
                                          <p:val>
                                            <p:fltVal val="0"/>
                                          </p:val>
                                        </p:tav>
                                        <p:tav tm="100000">
                                          <p:val>
                                            <p:strVal val="#ppt_h"/>
                                          </p:val>
                                        </p:tav>
                                      </p:tavLst>
                                    </p:anim>
                                    <p:anim calcmode="lin" valueType="num">
                                      <p:cBhvr>
                                        <p:cTn id="9" dur="1000" fill="hold"/>
                                        <p:tgtEl>
                                          <p:spTgt spid="256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615"/>
                                        </p:tgtEl>
                                        <p:attrNameLst>
                                          <p:attrName>style.visibility</p:attrName>
                                        </p:attrNameLst>
                                      </p:cBhvr>
                                      <p:to>
                                        <p:strVal val="visible"/>
                                      </p:to>
                                    </p:set>
                                    <p:animEffect transition="in" filter="dissolve">
                                      <p:cBhvr>
                                        <p:cTn id="15" dur="500"/>
                                        <p:tgtEl>
                                          <p:spTgt spid="25615"/>
                                        </p:tgtEl>
                                      </p:cBhvr>
                                    </p:animEffect>
                                  </p:childTnLst>
                                </p:cTn>
                              </p:par>
                            </p:childTnLst>
                          </p:cTn>
                        </p:par>
                        <p:par>
                          <p:cTn id="16" fill="hold">
                            <p:stCondLst>
                              <p:cond delay="500"/>
                            </p:stCondLst>
                            <p:childTnLst>
                              <p:par>
                                <p:cTn id="17" presetID="9" presetClass="entr" presetSubtype="0" fill="hold" nodeType="afterEffect">
                                  <p:stCondLst>
                                    <p:cond delay="500"/>
                                  </p:stCondLst>
                                  <p:childTnLst>
                                    <p:set>
                                      <p:cBhvr>
                                        <p:cTn id="18" dur="1" fill="hold">
                                          <p:stCondLst>
                                            <p:cond delay="0"/>
                                          </p:stCondLst>
                                        </p:cTn>
                                        <p:tgtEl>
                                          <p:spTgt spid="25616"/>
                                        </p:tgtEl>
                                        <p:attrNameLst>
                                          <p:attrName>style.visibility</p:attrName>
                                        </p:attrNameLst>
                                      </p:cBhvr>
                                      <p:to>
                                        <p:strVal val="visible"/>
                                      </p:to>
                                    </p:set>
                                    <p:animEffect transition="in" filter="dissolve">
                                      <p:cBhvr>
                                        <p:cTn id="19" dur="500"/>
                                        <p:tgtEl>
                                          <p:spTgt spid="25616"/>
                                        </p:tgtEl>
                                      </p:cBhvr>
                                    </p:animEffect>
                                  </p:childTnLst>
                                </p:cTn>
                              </p:par>
                            </p:childTnLst>
                          </p:cTn>
                        </p:par>
                        <p:par>
                          <p:cTn id="20" fill="hold">
                            <p:stCondLst>
                              <p:cond delay="1500"/>
                            </p:stCondLst>
                            <p:childTnLst>
                              <p:par>
                                <p:cTn id="21" presetID="9" presetClass="entr" presetSubtype="0" fill="hold" nodeType="afterEffect">
                                  <p:stCondLst>
                                    <p:cond delay="500"/>
                                  </p:stCondLst>
                                  <p:childTnLst>
                                    <p:set>
                                      <p:cBhvr>
                                        <p:cTn id="22" dur="1" fill="hold">
                                          <p:stCondLst>
                                            <p:cond delay="0"/>
                                          </p:stCondLst>
                                        </p:cTn>
                                        <p:tgtEl>
                                          <p:spTgt spid="25619"/>
                                        </p:tgtEl>
                                        <p:attrNameLst>
                                          <p:attrName>style.visibility</p:attrName>
                                        </p:attrNameLst>
                                      </p:cBhvr>
                                      <p:to>
                                        <p:strVal val="visible"/>
                                      </p:to>
                                    </p:set>
                                    <p:animEffect transition="in" filter="dissolve">
                                      <p:cBhvr>
                                        <p:cTn id="23" dur="500"/>
                                        <p:tgtEl>
                                          <p:spTgt spid="25619"/>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25612"/>
                                        </p:tgtEl>
                                        <p:attrNameLst>
                                          <p:attrName>style.visibility</p:attrName>
                                        </p:attrNameLst>
                                      </p:cBhvr>
                                      <p:to>
                                        <p:strVal val="visible"/>
                                      </p:to>
                                    </p:set>
                                    <p:anim calcmode="lin" valueType="num">
                                      <p:cBhvr>
                                        <p:cTn id="28" dur="1000" fill="hold"/>
                                        <p:tgtEl>
                                          <p:spTgt spid="25612"/>
                                        </p:tgtEl>
                                        <p:attrNameLst>
                                          <p:attrName>ppt_w</p:attrName>
                                        </p:attrNameLst>
                                      </p:cBhvr>
                                      <p:tavLst>
                                        <p:tav tm="0">
                                          <p:val>
                                            <p:fltVal val="0"/>
                                          </p:val>
                                        </p:tav>
                                        <p:tav tm="100000">
                                          <p:val>
                                            <p:strVal val="#ppt_w"/>
                                          </p:val>
                                        </p:tav>
                                      </p:tavLst>
                                    </p:anim>
                                    <p:anim calcmode="lin" valueType="num">
                                      <p:cBhvr>
                                        <p:cTn id="29" dur="1000" fill="hold"/>
                                        <p:tgtEl>
                                          <p:spTgt spid="25612"/>
                                        </p:tgtEl>
                                        <p:attrNameLst>
                                          <p:attrName>ppt_h</p:attrName>
                                        </p:attrNameLst>
                                      </p:cBhvr>
                                      <p:tavLst>
                                        <p:tav tm="0">
                                          <p:val>
                                            <p:fltVal val="0"/>
                                          </p:val>
                                        </p:tav>
                                        <p:tav tm="100000">
                                          <p:val>
                                            <p:strVal val="#ppt_h"/>
                                          </p:val>
                                        </p:tav>
                                      </p:tavLst>
                                    </p:anim>
                                    <p:anim calcmode="lin" valueType="num">
                                      <p:cBhvr>
                                        <p:cTn id="30" dur="1000" fill="hold"/>
                                        <p:tgtEl>
                                          <p:spTgt spid="256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56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5627"/>
                                        </p:tgtEl>
                                        <p:attrNameLst>
                                          <p:attrName>style.visibility</p:attrName>
                                        </p:attrNameLst>
                                      </p:cBhvr>
                                      <p:to>
                                        <p:strVal val="visible"/>
                                      </p:to>
                                    </p:set>
                                    <p:animEffect transition="in" filter="dissolve">
                                      <p:cBhvr>
                                        <p:cTn id="36" dur="500"/>
                                        <p:tgtEl>
                                          <p:spTgt spid="25627"/>
                                        </p:tgtEl>
                                      </p:cBhvr>
                                    </p:animEffect>
                                  </p:childTnLst>
                                </p:cTn>
                              </p:par>
                            </p:childTnLst>
                          </p:cTn>
                        </p:par>
                        <p:par>
                          <p:cTn id="37" fill="hold">
                            <p:stCondLst>
                              <p:cond delay="500"/>
                            </p:stCondLst>
                            <p:childTnLst>
                              <p:par>
                                <p:cTn id="38" presetID="9" presetClass="entr" presetSubtype="0" fill="hold" nodeType="afterEffect">
                                  <p:stCondLst>
                                    <p:cond delay="500"/>
                                  </p:stCondLst>
                                  <p:childTnLst>
                                    <p:set>
                                      <p:cBhvr>
                                        <p:cTn id="39" dur="1" fill="hold">
                                          <p:stCondLst>
                                            <p:cond delay="0"/>
                                          </p:stCondLst>
                                        </p:cTn>
                                        <p:tgtEl>
                                          <p:spTgt spid="25620"/>
                                        </p:tgtEl>
                                        <p:attrNameLst>
                                          <p:attrName>style.visibility</p:attrName>
                                        </p:attrNameLst>
                                      </p:cBhvr>
                                      <p:to>
                                        <p:strVal val="visible"/>
                                      </p:to>
                                    </p:set>
                                    <p:animEffect transition="in" filter="dissolve">
                                      <p:cBhvr>
                                        <p:cTn id="40" dur="500"/>
                                        <p:tgtEl>
                                          <p:spTgt spid="25620"/>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25613"/>
                                        </p:tgtEl>
                                        <p:attrNameLst>
                                          <p:attrName>style.visibility</p:attrName>
                                        </p:attrNameLst>
                                      </p:cBhvr>
                                      <p:to>
                                        <p:strVal val="visible"/>
                                      </p:to>
                                    </p:set>
                                    <p:anim calcmode="lin" valueType="num">
                                      <p:cBhvr>
                                        <p:cTn id="45" dur="1000" fill="hold"/>
                                        <p:tgtEl>
                                          <p:spTgt spid="25613"/>
                                        </p:tgtEl>
                                        <p:attrNameLst>
                                          <p:attrName>ppt_w</p:attrName>
                                        </p:attrNameLst>
                                      </p:cBhvr>
                                      <p:tavLst>
                                        <p:tav tm="0">
                                          <p:val>
                                            <p:fltVal val="0"/>
                                          </p:val>
                                        </p:tav>
                                        <p:tav tm="100000">
                                          <p:val>
                                            <p:strVal val="#ppt_w"/>
                                          </p:val>
                                        </p:tav>
                                      </p:tavLst>
                                    </p:anim>
                                    <p:anim calcmode="lin" valueType="num">
                                      <p:cBhvr>
                                        <p:cTn id="46" dur="1000" fill="hold"/>
                                        <p:tgtEl>
                                          <p:spTgt spid="25613"/>
                                        </p:tgtEl>
                                        <p:attrNameLst>
                                          <p:attrName>ppt_h</p:attrName>
                                        </p:attrNameLst>
                                      </p:cBhvr>
                                      <p:tavLst>
                                        <p:tav tm="0">
                                          <p:val>
                                            <p:fltVal val="0"/>
                                          </p:val>
                                        </p:tav>
                                        <p:tav tm="100000">
                                          <p:val>
                                            <p:strVal val="#ppt_h"/>
                                          </p:val>
                                        </p:tav>
                                      </p:tavLst>
                                    </p:anim>
                                    <p:anim calcmode="lin" valueType="num">
                                      <p:cBhvr>
                                        <p:cTn id="47" dur="1000" fill="hold"/>
                                        <p:tgtEl>
                                          <p:spTgt spid="256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5613"/>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9" presetClass="entr" presetSubtype="0" fill="hold" nodeType="afterEffect">
                                  <p:stCondLst>
                                    <p:cond delay="500"/>
                                  </p:stCondLst>
                                  <p:childTnLst>
                                    <p:set>
                                      <p:cBhvr>
                                        <p:cTn id="51" dur="1" fill="hold">
                                          <p:stCondLst>
                                            <p:cond delay="0"/>
                                          </p:stCondLst>
                                        </p:cTn>
                                        <p:tgtEl>
                                          <p:spTgt spid="25622"/>
                                        </p:tgtEl>
                                        <p:attrNameLst>
                                          <p:attrName>style.visibility</p:attrName>
                                        </p:attrNameLst>
                                      </p:cBhvr>
                                      <p:to>
                                        <p:strVal val="visible"/>
                                      </p:to>
                                    </p:set>
                                    <p:animEffect transition="in" filter="dissolve">
                                      <p:cBhvr>
                                        <p:cTn id="52" dur="500"/>
                                        <p:tgtEl>
                                          <p:spTgt spid="25622"/>
                                        </p:tgtEl>
                                      </p:cBhvr>
                                    </p:animEffect>
                                  </p:childTnLst>
                                </p:cTn>
                              </p:par>
                            </p:childTnLst>
                          </p:cTn>
                        </p:par>
                        <p:par>
                          <p:cTn id="53" fill="hold">
                            <p:stCondLst>
                              <p:cond delay="2000"/>
                            </p:stCondLst>
                            <p:childTnLst>
                              <p:par>
                                <p:cTn id="54" presetID="9" presetClass="entr" presetSubtype="0" fill="hold" nodeType="afterEffect">
                                  <p:stCondLst>
                                    <p:cond delay="500"/>
                                  </p:stCondLst>
                                  <p:childTnLst>
                                    <p:set>
                                      <p:cBhvr>
                                        <p:cTn id="55" dur="1" fill="hold">
                                          <p:stCondLst>
                                            <p:cond delay="0"/>
                                          </p:stCondLst>
                                        </p:cTn>
                                        <p:tgtEl>
                                          <p:spTgt spid="25625"/>
                                        </p:tgtEl>
                                        <p:attrNameLst>
                                          <p:attrName>style.visibility</p:attrName>
                                        </p:attrNameLst>
                                      </p:cBhvr>
                                      <p:to>
                                        <p:strVal val="visible"/>
                                      </p:to>
                                    </p:set>
                                    <p:animEffect transition="in" filter="dissolve">
                                      <p:cBhvr>
                                        <p:cTn id="56" dur="500"/>
                                        <p:tgtEl>
                                          <p:spTgt spid="25625"/>
                                        </p:tgtEl>
                                      </p:cBhvr>
                                    </p:animEffect>
                                  </p:childTnLst>
                                </p:cTn>
                              </p:par>
                            </p:childTnLst>
                          </p:cTn>
                        </p:par>
                        <p:par>
                          <p:cTn id="57" fill="hold">
                            <p:stCondLst>
                              <p:cond delay="3000"/>
                            </p:stCondLst>
                            <p:childTnLst>
                              <p:par>
                                <p:cTn id="58" presetID="9" presetClass="entr" presetSubtype="0" fill="hold" nodeType="afterEffect">
                                  <p:stCondLst>
                                    <p:cond delay="500"/>
                                  </p:stCondLst>
                                  <p:childTnLst>
                                    <p:set>
                                      <p:cBhvr>
                                        <p:cTn id="59" dur="1" fill="hold">
                                          <p:stCondLst>
                                            <p:cond delay="0"/>
                                          </p:stCondLst>
                                        </p:cTn>
                                        <p:tgtEl>
                                          <p:spTgt spid="25626"/>
                                        </p:tgtEl>
                                        <p:attrNameLst>
                                          <p:attrName>style.visibility</p:attrName>
                                        </p:attrNameLst>
                                      </p:cBhvr>
                                      <p:to>
                                        <p:strVal val="visible"/>
                                      </p:to>
                                    </p:set>
                                    <p:animEffect transition="in" filter="dissolve">
                                      <p:cBhvr>
                                        <p:cTn id="60"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P spid="256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1" descr="MC9004417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698" y="2790118"/>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2819" name="Picture 2" descr="MC9003841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489" y="2949574"/>
            <a:ext cx="13239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62818" name="Picture 5" descr="MC9004326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581" y="5029200"/>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2817" name="Picture 6" descr="MC90024024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9379" y="4724400"/>
            <a:ext cx="1162050" cy="12287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p:cNvSpPr>
            <a:spLocks noChangeShapeType="1"/>
          </p:cNvSpPr>
          <p:nvPr/>
        </p:nvSpPr>
        <p:spPr bwMode="auto">
          <a:xfrm flipV="1">
            <a:off x="4769379" y="3409417"/>
            <a:ext cx="614010" cy="654581"/>
          </a:xfrm>
          <a:prstGeom prst="straightConnector1">
            <a:avLst/>
          </a:prstGeom>
          <a:ln w="76200">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sz="4400">
              <a:ln w="76200">
                <a:solidFill>
                  <a:schemeClr val="tx1"/>
                </a:solidFill>
              </a:ln>
            </a:endParaRPr>
          </a:p>
        </p:txBody>
      </p:sp>
      <p:sp>
        <p:nvSpPr>
          <p:cNvPr id="3" name="Rectangle 6"/>
          <p:cNvSpPr>
            <a:spLocks noChangeArrowheads="1"/>
          </p:cNvSpPr>
          <p:nvPr/>
        </p:nvSpPr>
        <p:spPr bwMode="auto">
          <a:xfrm>
            <a:off x="70071" y="155384"/>
            <a:ext cx="898128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Do Now:</a:t>
            </a:r>
            <a:endParaRPr kumimoji="0" lang="en-US" altLang="en-US" sz="16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Use the e-clicker to click in the form of energy the object has.  </a:t>
            </a:r>
          </a:p>
          <a:p>
            <a:r>
              <a:rPr lang="en-US" sz="1600" dirty="0"/>
              <a:t>a. electrical energy </a:t>
            </a:r>
          </a:p>
          <a:p>
            <a:r>
              <a:rPr lang="en-US" sz="1600" dirty="0"/>
              <a:t>b. chemical energy </a:t>
            </a:r>
          </a:p>
          <a:p>
            <a:r>
              <a:rPr lang="en-US" sz="1600" dirty="0"/>
              <a:t>c. mechanical energy</a:t>
            </a:r>
          </a:p>
          <a:p>
            <a:r>
              <a:rPr lang="en-US" sz="1600" dirty="0"/>
              <a:t>d. nuclear energy</a:t>
            </a:r>
          </a:p>
          <a:p>
            <a:r>
              <a:rPr lang="en-US" sz="1600" dirty="0"/>
              <a:t>e. electromagnetic energy</a:t>
            </a:r>
          </a:p>
          <a:p>
            <a:r>
              <a:rPr lang="en-US" sz="1600" dirty="0"/>
              <a:t>f. heat energy</a:t>
            </a:r>
            <a:r>
              <a:rPr kumimoji="0" lang="en-US" altLang="en-US" sz="16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a:t>
            </a:r>
            <a:endParaRPr kumimoji="0" lang="en-US" altLang="en-US" sz="1600" b="0" i="0" u="none" strike="noStrike" cap="none" normalizeH="0" baseline="0" dirty="0" smtClean="0">
              <a:ln>
                <a:noFill/>
              </a:ln>
              <a:solidFill>
                <a:schemeClr val="tx1"/>
              </a:solidFill>
              <a:effectLst/>
            </a:endParaRPr>
          </a:p>
        </p:txBody>
      </p:sp>
      <p:sp>
        <p:nvSpPr>
          <p:cNvPr id="4" name="Rectangle 7"/>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1"/>
          <p:cNvSpPr>
            <a:spLocks noChangeArrowheads="1"/>
          </p:cNvSpPr>
          <p:nvPr/>
        </p:nvSpPr>
        <p:spPr bwMode="auto">
          <a:xfrm>
            <a:off x="3844705" y="5962649"/>
            <a:ext cx="35856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(Nuclear power plant )</a:t>
            </a:r>
            <a:endParaRPr kumimoji="0" lang="en-US" alt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835819" y="2920646"/>
            <a:ext cx="766762" cy="584775"/>
          </a:xfrm>
          <a:prstGeom prst="rect">
            <a:avLst/>
          </a:prstGeom>
          <a:noFill/>
        </p:spPr>
        <p:txBody>
          <a:bodyPr wrap="square" rtlCol="0">
            <a:spAutoFit/>
          </a:bodyPr>
          <a:lstStyle/>
          <a:p>
            <a:r>
              <a:rPr lang="en-US" dirty="0" smtClean="0"/>
              <a:t>1.</a:t>
            </a:r>
            <a:endParaRPr lang="en-US" dirty="0"/>
          </a:p>
        </p:txBody>
      </p:sp>
      <p:sp>
        <p:nvSpPr>
          <p:cNvPr id="14" name="TextBox 13"/>
          <p:cNvSpPr txBox="1"/>
          <p:nvPr/>
        </p:nvSpPr>
        <p:spPr>
          <a:xfrm>
            <a:off x="3912986" y="4867693"/>
            <a:ext cx="766762" cy="584775"/>
          </a:xfrm>
          <a:prstGeom prst="rect">
            <a:avLst/>
          </a:prstGeom>
          <a:noFill/>
        </p:spPr>
        <p:txBody>
          <a:bodyPr wrap="square" rtlCol="0">
            <a:spAutoFit/>
          </a:bodyPr>
          <a:lstStyle/>
          <a:p>
            <a:r>
              <a:rPr lang="en-US" dirty="0" smtClean="0"/>
              <a:t>4.</a:t>
            </a:r>
            <a:endParaRPr lang="en-US" dirty="0"/>
          </a:p>
        </p:txBody>
      </p:sp>
      <p:sp>
        <p:nvSpPr>
          <p:cNvPr id="15" name="TextBox 14"/>
          <p:cNvSpPr txBox="1"/>
          <p:nvPr/>
        </p:nvSpPr>
        <p:spPr>
          <a:xfrm>
            <a:off x="835819" y="4898737"/>
            <a:ext cx="766762" cy="584775"/>
          </a:xfrm>
          <a:prstGeom prst="rect">
            <a:avLst/>
          </a:prstGeom>
          <a:noFill/>
        </p:spPr>
        <p:txBody>
          <a:bodyPr wrap="square" rtlCol="0">
            <a:spAutoFit/>
          </a:bodyPr>
          <a:lstStyle/>
          <a:p>
            <a:r>
              <a:rPr lang="en-US" dirty="0" smtClean="0"/>
              <a:t>3.</a:t>
            </a:r>
            <a:endParaRPr lang="en-US" dirty="0"/>
          </a:p>
        </p:txBody>
      </p:sp>
      <p:sp>
        <p:nvSpPr>
          <p:cNvPr id="27" name="TextBox 26"/>
          <p:cNvSpPr txBox="1"/>
          <p:nvPr/>
        </p:nvSpPr>
        <p:spPr>
          <a:xfrm>
            <a:off x="4112966" y="2922011"/>
            <a:ext cx="766762" cy="584775"/>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507008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00B2"/>
        </a:solidFill>
        <a:effectLst/>
      </p:bgPr>
    </p:bg>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0" y="1066800"/>
            <a:ext cx="9144000" cy="3970318"/>
          </a:xfrm>
          <a:prstGeom prst="rect">
            <a:avLst/>
          </a:prstGeom>
          <a:noFill/>
          <a:ln w="9525">
            <a:noFill/>
            <a:miter lim="800000"/>
            <a:headEnd/>
            <a:tailEnd/>
          </a:ln>
          <a:effectLst/>
        </p:spPr>
        <p:txBody>
          <a:bodyPr wrap="square">
            <a:spAutoFit/>
          </a:bodyPr>
          <a:lstStyle/>
          <a:p>
            <a:pPr lvl="1"/>
            <a:endParaRPr lang="en-US" sz="2000" b="0" dirty="0"/>
          </a:p>
          <a:p>
            <a:pPr lvl="1"/>
            <a:endParaRPr lang="en-US" sz="2000" b="0" dirty="0"/>
          </a:p>
          <a:p>
            <a:pPr lvl="1"/>
            <a:r>
              <a:rPr lang="en-US" sz="2000" b="0" dirty="0">
                <a:solidFill>
                  <a:srgbClr val="37DE3F"/>
                </a:solidFill>
              </a:rPr>
              <a:t>A change from one form of energy to another is called </a:t>
            </a:r>
            <a:r>
              <a:rPr lang="en-US" sz="2000" dirty="0">
                <a:solidFill>
                  <a:srgbClr val="FFFA06"/>
                </a:solidFill>
              </a:rPr>
              <a:t>energy conversion</a:t>
            </a:r>
            <a:r>
              <a:rPr lang="en-US" sz="2000" b="0" dirty="0">
                <a:solidFill>
                  <a:srgbClr val="37DE3F"/>
                </a:solidFill>
              </a:rPr>
              <a:t>.</a:t>
            </a:r>
          </a:p>
          <a:p>
            <a:pPr lvl="1"/>
            <a:r>
              <a:rPr lang="en-US" sz="2000" b="0" dirty="0">
                <a:solidFill>
                  <a:srgbClr val="37DE3F"/>
                </a:solidFill>
              </a:rPr>
              <a:t>Most forms of energy can be converted into any other form.</a:t>
            </a:r>
          </a:p>
          <a:p>
            <a:pPr lvl="1"/>
            <a:r>
              <a:rPr lang="en-US" sz="2000" b="0" dirty="0" smtClean="0">
                <a:solidFill>
                  <a:srgbClr val="37DE3F"/>
                </a:solidFill>
              </a:rPr>
              <a:t>For example a toaster </a:t>
            </a:r>
            <a:r>
              <a:rPr lang="en-US" sz="2000" b="0" dirty="0">
                <a:solidFill>
                  <a:srgbClr val="37DE3F"/>
                </a:solidFill>
              </a:rPr>
              <a:t>converts electrical energy to thermal energy.  Your body converts chemical energy in the food you eat into the mechanical energy you need to move your muscles</a:t>
            </a:r>
            <a:r>
              <a:rPr lang="en-US" sz="2000" b="0" dirty="0" smtClean="0">
                <a:solidFill>
                  <a:srgbClr val="37DE3F"/>
                </a:solidFill>
              </a:rPr>
              <a:t>.</a:t>
            </a:r>
          </a:p>
          <a:p>
            <a:pPr lvl="1"/>
            <a:r>
              <a:rPr lang="en-US" sz="2000" b="0" dirty="0" smtClean="0">
                <a:solidFill>
                  <a:srgbClr val="37DE3F"/>
                </a:solidFill>
              </a:rPr>
              <a:t>Usually </a:t>
            </a:r>
            <a:r>
              <a:rPr lang="en-US" sz="2000" dirty="0" smtClean="0">
                <a:solidFill>
                  <a:srgbClr val="FF0000"/>
                </a:solidFill>
              </a:rPr>
              <a:t>heat</a:t>
            </a:r>
            <a:r>
              <a:rPr lang="en-US" sz="2000" b="0" dirty="0" smtClean="0">
                <a:solidFill>
                  <a:srgbClr val="37DE3F"/>
                </a:solidFill>
              </a:rPr>
              <a:t> energy is also formed in an </a:t>
            </a:r>
            <a:r>
              <a:rPr lang="en-US" sz="2000" dirty="0" smtClean="0">
                <a:solidFill>
                  <a:srgbClr val="FFFF00"/>
                </a:solidFill>
              </a:rPr>
              <a:t>energy conversion</a:t>
            </a:r>
            <a:r>
              <a:rPr lang="en-US" sz="2000" b="0" dirty="0" smtClean="0">
                <a:solidFill>
                  <a:srgbClr val="FFFF00"/>
                </a:solidFill>
              </a:rPr>
              <a:t>.</a:t>
            </a:r>
            <a:endParaRPr lang="en-US" sz="2000" b="0" dirty="0">
              <a:solidFill>
                <a:srgbClr val="FFFF00"/>
              </a:solidFill>
            </a:endParaRPr>
          </a:p>
          <a:p>
            <a:pPr algn="ctr"/>
            <a:endParaRPr lang="en-US" sz="2400" u="sng" dirty="0">
              <a:solidFill>
                <a:srgbClr val="37DE3F"/>
              </a:solidFill>
            </a:endParaRPr>
          </a:p>
          <a:p>
            <a:pPr>
              <a:spcBef>
                <a:spcPct val="50000"/>
              </a:spcBef>
            </a:pPr>
            <a:endParaRPr lang="en-US" dirty="0"/>
          </a:p>
        </p:txBody>
      </p:sp>
      <p:sp>
        <p:nvSpPr>
          <p:cNvPr id="147463" name="Text Box 7"/>
          <p:cNvSpPr txBox="1">
            <a:spLocks noChangeArrowheads="1"/>
          </p:cNvSpPr>
          <p:nvPr/>
        </p:nvSpPr>
        <p:spPr bwMode="auto">
          <a:xfrm>
            <a:off x="1524000" y="0"/>
            <a:ext cx="5791200" cy="1477328"/>
          </a:xfrm>
          <a:prstGeom prst="rect">
            <a:avLst/>
          </a:prstGeom>
          <a:solidFill>
            <a:schemeClr val="tx1"/>
          </a:solidFill>
          <a:ln w="9525">
            <a:noFill/>
            <a:miter lim="800000"/>
            <a:headEnd/>
            <a:tailEnd/>
          </a:ln>
          <a:effectLst/>
        </p:spPr>
        <p:txBody>
          <a:bodyPr>
            <a:spAutoFit/>
          </a:bodyPr>
          <a:lstStyle/>
          <a:p>
            <a:pPr algn="ctr"/>
            <a:r>
              <a:rPr lang="en-US" sz="2000" u="sng" dirty="0">
                <a:solidFill>
                  <a:srgbClr val="FFFA06"/>
                </a:solidFill>
              </a:rPr>
              <a:t>Energy Transformations</a:t>
            </a:r>
          </a:p>
          <a:p>
            <a:pPr algn="ctr"/>
            <a:r>
              <a:rPr lang="en-US" sz="2000" u="sng" dirty="0">
                <a:solidFill>
                  <a:srgbClr val="FFFA06"/>
                </a:solidFill>
              </a:rPr>
              <a:t>Conversions Between Forms of Energy</a:t>
            </a:r>
            <a:endParaRPr lang="en-US" sz="2000" u="sng" dirty="0">
              <a:solidFill>
                <a:srgbClr val="376DFF"/>
              </a:solidFill>
            </a:endParaRPr>
          </a:p>
          <a:p>
            <a:endParaRPr lang="en-US" sz="2000" b="0" dirty="0">
              <a:latin typeface="ＭＳ Ｐゴシック" pitchFamily="16" charset="-128"/>
            </a:endParaRPr>
          </a:p>
          <a:p>
            <a:pPr>
              <a:spcBef>
                <a:spcPct val="50000"/>
              </a:spcBef>
            </a:pPr>
            <a:endParaRPr lang="en-US" sz="2000" dirty="0"/>
          </a:p>
        </p:txBody>
      </p:sp>
      <p:sp>
        <p:nvSpPr>
          <p:cNvPr id="147464" name="Text Box 8"/>
          <p:cNvSpPr txBox="1">
            <a:spLocks noChangeArrowheads="1"/>
          </p:cNvSpPr>
          <p:nvPr/>
        </p:nvSpPr>
        <p:spPr bwMode="auto">
          <a:xfrm>
            <a:off x="914400" y="6019800"/>
            <a:ext cx="3048000" cy="274638"/>
          </a:xfrm>
          <a:prstGeom prst="rect">
            <a:avLst/>
          </a:prstGeom>
          <a:solidFill>
            <a:srgbClr val="FFFFFF"/>
          </a:solidFill>
          <a:ln w="9525">
            <a:noFill/>
            <a:miter lim="800000"/>
            <a:headEnd/>
            <a:tailEnd/>
          </a:ln>
          <a:effectLst/>
        </p:spPr>
        <p:txBody>
          <a:bodyPr>
            <a:spAutoFit/>
          </a:bodyPr>
          <a:lstStyle/>
          <a:p>
            <a:pPr>
              <a:spcBef>
                <a:spcPct val="50000"/>
              </a:spcBef>
            </a:pPr>
            <a:r>
              <a:rPr lang="en-US" sz="1200">
                <a:solidFill>
                  <a:srgbClr val="E70C00"/>
                </a:solidFill>
              </a:rPr>
              <a:t>Electrical Energy into Thermal Energy</a:t>
            </a:r>
            <a:endParaRPr lang="en-US" sz="1200"/>
          </a:p>
        </p:txBody>
      </p:sp>
      <p:sp>
        <p:nvSpPr>
          <p:cNvPr id="147465" name="Text Box 9"/>
          <p:cNvSpPr txBox="1">
            <a:spLocks noChangeArrowheads="1"/>
          </p:cNvSpPr>
          <p:nvPr/>
        </p:nvSpPr>
        <p:spPr bwMode="auto">
          <a:xfrm>
            <a:off x="5410200" y="6019800"/>
            <a:ext cx="3429000" cy="274638"/>
          </a:xfrm>
          <a:prstGeom prst="rect">
            <a:avLst/>
          </a:prstGeom>
          <a:solidFill>
            <a:schemeClr val="bg1"/>
          </a:solidFill>
          <a:ln w="9525">
            <a:noFill/>
            <a:miter lim="800000"/>
            <a:headEnd/>
            <a:tailEnd/>
          </a:ln>
          <a:effectLst/>
        </p:spPr>
        <p:txBody>
          <a:bodyPr>
            <a:spAutoFit/>
          </a:bodyPr>
          <a:lstStyle/>
          <a:p>
            <a:pPr>
              <a:spcBef>
                <a:spcPct val="50000"/>
              </a:spcBef>
            </a:pPr>
            <a:r>
              <a:rPr lang="en-US" sz="1200">
                <a:solidFill>
                  <a:srgbClr val="E70C00"/>
                </a:solidFill>
              </a:rPr>
              <a:t>Chemical Energy into Mechanical Energy</a:t>
            </a:r>
          </a:p>
        </p:txBody>
      </p:sp>
      <p:pic>
        <p:nvPicPr>
          <p:cNvPr id="150530" name="Picture 2" descr="http://janeheller.mlblogs.com/toaster.jpg"/>
          <p:cNvPicPr>
            <a:picLocks noChangeAspect="1" noChangeArrowheads="1"/>
          </p:cNvPicPr>
          <p:nvPr/>
        </p:nvPicPr>
        <p:blipFill>
          <a:blip r:embed="rId3" cstate="print"/>
          <a:srcRect/>
          <a:stretch>
            <a:fillRect/>
          </a:stretch>
        </p:blipFill>
        <p:spPr bwMode="auto">
          <a:xfrm>
            <a:off x="1981200" y="4419600"/>
            <a:ext cx="1099413" cy="1321539"/>
          </a:xfrm>
          <a:prstGeom prst="rect">
            <a:avLst/>
          </a:prstGeom>
          <a:noFill/>
        </p:spPr>
      </p:pic>
      <p:pic>
        <p:nvPicPr>
          <p:cNvPr id="150532" name="Picture 4" descr="http://science.nationalgeographic.com/staticfiles/NGS/Shared/StaticFiles/Science/Images/Content/eating-200161396-001-sw.jpg"/>
          <p:cNvPicPr>
            <a:picLocks noChangeAspect="1" noChangeArrowheads="1"/>
          </p:cNvPicPr>
          <p:nvPr/>
        </p:nvPicPr>
        <p:blipFill>
          <a:blip r:embed="rId4" cstate="print"/>
          <a:srcRect l="26667" r="27473" b="13073"/>
          <a:stretch>
            <a:fillRect/>
          </a:stretch>
        </p:blipFill>
        <p:spPr bwMode="auto">
          <a:xfrm>
            <a:off x="6477000" y="4038600"/>
            <a:ext cx="1219200" cy="17339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F0C"/>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752600" y="0"/>
            <a:ext cx="6019800" cy="946150"/>
          </a:xfrm>
          <a:prstGeom prst="rect">
            <a:avLst/>
          </a:prstGeom>
          <a:solidFill>
            <a:srgbClr val="376DFF"/>
          </a:solidFill>
          <a:ln w="9525">
            <a:noFill/>
            <a:miter lim="800000"/>
            <a:headEnd/>
            <a:tailEnd/>
          </a:ln>
          <a:effectLst/>
        </p:spPr>
        <p:txBody>
          <a:bodyPr>
            <a:spAutoFit/>
          </a:bodyPr>
          <a:lstStyle/>
          <a:p>
            <a:pPr algn="ctr">
              <a:spcBef>
                <a:spcPct val="50000"/>
              </a:spcBef>
            </a:pPr>
            <a:r>
              <a:rPr lang="en-US" sz="2800">
                <a:solidFill>
                  <a:srgbClr val="000F0C"/>
                </a:solidFill>
              </a:rPr>
              <a:t>ENERGY CONVERSIONS (ENERGY TRANSFORMATIONS)</a:t>
            </a:r>
          </a:p>
        </p:txBody>
      </p:sp>
      <p:sp>
        <p:nvSpPr>
          <p:cNvPr id="27651" name="Text Box 3"/>
          <p:cNvSpPr txBox="1">
            <a:spLocks noChangeArrowheads="1"/>
          </p:cNvSpPr>
          <p:nvPr/>
        </p:nvSpPr>
        <p:spPr bwMode="auto">
          <a:xfrm>
            <a:off x="0" y="1143000"/>
            <a:ext cx="9144000" cy="885825"/>
          </a:xfrm>
          <a:prstGeom prst="rect">
            <a:avLst/>
          </a:prstGeom>
          <a:solidFill>
            <a:srgbClr val="0FD800"/>
          </a:solidFill>
          <a:ln w="9525">
            <a:noFill/>
            <a:miter lim="800000"/>
            <a:headEnd/>
            <a:tailEnd/>
          </a:ln>
          <a:effectLst/>
        </p:spPr>
        <p:txBody>
          <a:bodyPr>
            <a:spAutoFit/>
          </a:bodyPr>
          <a:lstStyle/>
          <a:p>
            <a:pPr algn="ctr">
              <a:spcBef>
                <a:spcPct val="50000"/>
              </a:spcBef>
            </a:pPr>
            <a:r>
              <a:rPr lang="en-US" sz="2600">
                <a:solidFill>
                  <a:srgbClr val="000F0C"/>
                </a:solidFill>
              </a:rPr>
              <a:t>Energy can be converted (</a:t>
            </a:r>
            <a:r>
              <a:rPr lang="en-US" sz="2600" u="sng">
                <a:solidFill>
                  <a:srgbClr val="C100B2"/>
                </a:solidFill>
              </a:rPr>
              <a:t>transformed</a:t>
            </a:r>
            <a:r>
              <a:rPr lang="en-US" sz="2600">
                <a:solidFill>
                  <a:srgbClr val="000F0C"/>
                </a:solidFill>
              </a:rPr>
              <a:t> or </a:t>
            </a:r>
            <a:r>
              <a:rPr lang="en-US" sz="2600" u="sng">
                <a:solidFill>
                  <a:srgbClr val="C100B2"/>
                </a:solidFill>
              </a:rPr>
              <a:t>changed</a:t>
            </a:r>
            <a:r>
              <a:rPr lang="en-US" sz="2600">
                <a:solidFill>
                  <a:srgbClr val="000F0C"/>
                </a:solidFill>
              </a:rPr>
              <a:t>) from one form to another.</a:t>
            </a:r>
            <a:endParaRPr lang="en-US" sz="2600"/>
          </a:p>
        </p:txBody>
      </p:sp>
      <p:sp>
        <p:nvSpPr>
          <p:cNvPr id="27652" name="Text Box 4"/>
          <p:cNvSpPr txBox="1">
            <a:spLocks noChangeArrowheads="1"/>
          </p:cNvSpPr>
          <p:nvPr/>
        </p:nvSpPr>
        <p:spPr bwMode="auto">
          <a:xfrm>
            <a:off x="0" y="2724150"/>
            <a:ext cx="9144000" cy="3546475"/>
          </a:xfrm>
          <a:prstGeom prst="rect">
            <a:avLst/>
          </a:prstGeom>
          <a:solidFill>
            <a:srgbClr val="FFFD0F"/>
          </a:solidFill>
          <a:ln w="9525">
            <a:noFill/>
            <a:miter lim="800000"/>
            <a:headEnd/>
            <a:tailEnd/>
          </a:ln>
          <a:effectLst/>
        </p:spPr>
        <p:txBody>
          <a:bodyPr>
            <a:spAutoFit/>
          </a:bodyPr>
          <a:lstStyle/>
          <a:p>
            <a:pPr marL="457200" indent="-457200">
              <a:spcBef>
                <a:spcPct val="50000"/>
              </a:spcBef>
            </a:pPr>
            <a:r>
              <a:rPr lang="en-US" sz="2400">
                <a:solidFill>
                  <a:srgbClr val="000F0C"/>
                </a:solidFill>
              </a:rPr>
              <a:t>1) Food has POTENTIAL </a:t>
            </a:r>
            <a:r>
              <a:rPr lang="en-US" sz="2400" u="sng">
                <a:solidFill>
                  <a:srgbClr val="000F0C"/>
                </a:solidFill>
              </a:rPr>
              <a:t>CHEMICAL </a:t>
            </a:r>
            <a:r>
              <a:rPr lang="en-US" sz="2400">
                <a:solidFill>
                  <a:srgbClr val="000F0C"/>
                </a:solidFill>
              </a:rPr>
              <a:t>energy.  </a:t>
            </a:r>
          </a:p>
          <a:p>
            <a:pPr marL="457200" indent="-457200">
              <a:spcBef>
                <a:spcPct val="50000"/>
              </a:spcBef>
            </a:pPr>
            <a:r>
              <a:rPr lang="en-US" sz="2400">
                <a:solidFill>
                  <a:srgbClr val="000F0C"/>
                </a:solidFill>
              </a:rPr>
              <a:t>2)  When you eat it, the bonds in the atoms are broken and the energy is released to your cells.  </a:t>
            </a:r>
          </a:p>
          <a:p>
            <a:pPr marL="457200" indent="-457200">
              <a:spcBef>
                <a:spcPct val="50000"/>
              </a:spcBef>
              <a:buFont typeface="Times" pitchFamily="16" charset="0"/>
              <a:buAutoNum type="arabicParenR" startAt="3"/>
            </a:pPr>
            <a:r>
              <a:rPr lang="en-US" sz="2400">
                <a:solidFill>
                  <a:srgbClr val="000F0C"/>
                </a:solidFill>
              </a:rPr>
              <a:t>Your body CHANGES the chemical energy to KINETIC </a:t>
            </a:r>
            <a:r>
              <a:rPr lang="en-US" sz="2400" u="sng">
                <a:solidFill>
                  <a:srgbClr val="000F0C"/>
                </a:solidFill>
              </a:rPr>
              <a:t>MECHANICAL ENERGY</a:t>
            </a:r>
            <a:r>
              <a:rPr lang="en-US" sz="2400">
                <a:solidFill>
                  <a:srgbClr val="000F0C"/>
                </a:solidFill>
              </a:rPr>
              <a:t> when you run, jump, write, walk.</a:t>
            </a:r>
          </a:p>
          <a:p>
            <a:pPr marL="457200" indent="-457200">
              <a:spcBef>
                <a:spcPct val="50000"/>
              </a:spcBef>
              <a:buFont typeface="Times" pitchFamily="16" charset="0"/>
              <a:buNone/>
            </a:pPr>
            <a:r>
              <a:rPr lang="en-US" sz="2400">
                <a:solidFill>
                  <a:srgbClr val="000F0C"/>
                </a:solidFill>
              </a:rPr>
              <a:t>4)  </a:t>
            </a:r>
            <a:r>
              <a:rPr lang="en-US" sz="2300">
                <a:solidFill>
                  <a:srgbClr val="000F0C"/>
                </a:solidFill>
              </a:rPr>
              <a:t>Finally, your body creates THERMAL (HEAT) ENERGY you can feel because the molecules inside you are moving!</a:t>
            </a:r>
          </a:p>
        </p:txBody>
      </p:sp>
      <p:sp>
        <p:nvSpPr>
          <p:cNvPr id="27653" name="Text Box 5"/>
          <p:cNvSpPr txBox="1">
            <a:spLocks noChangeArrowheads="1"/>
          </p:cNvSpPr>
          <p:nvPr/>
        </p:nvSpPr>
        <p:spPr bwMode="auto">
          <a:xfrm>
            <a:off x="3352800" y="2209800"/>
            <a:ext cx="2187575" cy="457200"/>
          </a:xfrm>
          <a:prstGeom prst="rect">
            <a:avLst/>
          </a:prstGeom>
          <a:solidFill>
            <a:srgbClr val="C100B2"/>
          </a:solidFill>
          <a:ln w="9525">
            <a:noFill/>
            <a:miter lim="800000"/>
            <a:headEnd/>
            <a:tailEnd/>
          </a:ln>
          <a:effectLst/>
        </p:spPr>
        <p:txBody>
          <a:bodyPr wrap="none">
            <a:spAutoFit/>
          </a:bodyPr>
          <a:lstStyle/>
          <a:p>
            <a:r>
              <a:rPr lang="en-US" sz="2400"/>
              <a:t>For example…</a:t>
            </a:r>
            <a:endParaRPr lang="en-US"/>
          </a:p>
        </p:txBody>
      </p:sp>
      <p:pic>
        <p:nvPicPr>
          <p:cNvPr id="27654" name="Picture 6"/>
          <p:cNvPicPr>
            <a:picLocks noChangeAspect="1" noChangeArrowheads="1"/>
          </p:cNvPicPr>
          <p:nvPr/>
        </p:nvPicPr>
        <p:blipFill>
          <a:blip r:embed="rId3" cstate="print"/>
          <a:srcRect/>
          <a:stretch>
            <a:fillRect/>
          </a:stretch>
        </p:blipFill>
        <p:spPr bwMode="auto">
          <a:xfrm>
            <a:off x="7086600" y="1752600"/>
            <a:ext cx="1814513" cy="1447800"/>
          </a:xfrm>
          <a:prstGeom prst="rect">
            <a:avLst/>
          </a:prstGeom>
          <a:noFill/>
        </p:spPr>
      </p:pic>
      <p:pic>
        <p:nvPicPr>
          <p:cNvPr id="27655" name="Picture 7"/>
          <p:cNvPicPr>
            <a:picLocks noChangeAspect="1" noChangeArrowheads="1"/>
          </p:cNvPicPr>
          <p:nvPr/>
        </p:nvPicPr>
        <p:blipFill>
          <a:blip r:embed="rId4" cstate="print"/>
          <a:srcRect/>
          <a:stretch>
            <a:fillRect/>
          </a:stretch>
        </p:blipFill>
        <p:spPr bwMode="auto">
          <a:xfrm>
            <a:off x="8077200" y="4572000"/>
            <a:ext cx="1066800" cy="866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dissolve">
                                      <p:cBhvr>
                                        <p:cTn id="13" dur="500"/>
                                        <p:tgtEl>
                                          <p:spTgt spid="276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652"/>
                                        </p:tgtEl>
                                        <p:attrNameLst>
                                          <p:attrName>style.visibility</p:attrName>
                                        </p:attrNameLst>
                                      </p:cBhvr>
                                      <p:to>
                                        <p:strVal val="visible"/>
                                      </p:to>
                                    </p:set>
                                    <p:animEffect transition="in" filter="dissolve">
                                      <p:cBhvr>
                                        <p:cTn id="18" dur="500"/>
                                        <p:tgtEl>
                                          <p:spTgt spid="27652"/>
                                        </p:tgtEl>
                                      </p:cBhvr>
                                    </p:animEffect>
                                  </p:childTnLst>
                                </p:cTn>
                              </p:par>
                            </p:childTnLst>
                          </p:cTn>
                        </p:par>
                        <p:par>
                          <p:cTn id="19" fill="hold">
                            <p:stCondLst>
                              <p:cond delay="500"/>
                            </p:stCondLst>
                            <p:childTnLst>
                              <p:par>
                                <p:cTn id="20" presetID="15" presetClass="entr" presetSubtype="0" fill="hold" nodeType="afterEffect">
                                  <p:stCondLst>
                                    <p:cond delay="0"/>
                                  </p:stCondLst>
                                  <p:childTnLst>
                                    <p:set>
                                      <p:cBhvr>
                                        <p:cTn id="21" dur="1" fill="hold">
                                          <p:stCondLst>
                                            <p:cond delay="0"/>
                                          </p:stCondLst>
                                        </p:cTn>
                                        <p:tgtEl>
                                          <p:spTgt spid="27654"/>
                                        </p:tgtEl>
                                        <p:attrNameLst>
                                          <p:attrName>style.visibility</p:attrName>
                                        </p:attrNameLst>
                                      </p:cBhvr>
                                      <p:to>
                                        <p:strVal val="visible"/>
                                      </p:to>
                                    </p:set>
                                    <p:anim calcmode="lin" valueType="num">
                                      <p:cBhvr>
                                        <p:cTn id="22" dur="1000" fill="hold"/>
                                        <p:tgtEl>
                                          <p:spTgt spid="27654"/>
                                        </p:tgtEl>
                                        <p:attrNameLst>
                                          <p:attrName>ppt_w</p:attrName>
                                        </p:attrNameLst>
                                      </p:cBhvr>
                                      <p:tavLst>
                                        <p:tav tm="0">
                                          <p:val>
                                            <p:fltVal val="0"/>
                                          </p:val>
                                        </p:tav>
                                        <p:tav tm="100000">
                                          <p:val>
                                            <p:strVal val="#ppt_w"/>
                                          </p:val>
                                        </p:tav>
                                      </p:tavLst>
                                    </p:anim>
                                    <p:anim calcmode="lin" valueType="num">
                                      <p:cBhvr>
                                        <p:cTn id="23" dur="1000" fill="hold"/>
                                        <p:tgtEl>
                                          <p:spTgt spid="27654"/>
                                        </p:tgtEl>
                                        <p:attrNameLst>
                                          <p:attrName>ppt_h</p:attrName>
                                        </p:attrNameLst>
                                      </p:cBhvr>
                                      <p:tavLst>
                                        <p:tav tm="0">
                                          <p:val>
                                            <p:fltVal val="0"/>
                                          </p:val>
                                        </p:tav>
                                        <p:tav tm="100000">
                                          <p:val>
                                            <p:strVal val="#ppt_h"/>
                                          </p:val>
                                        </p:tav>
                                      </p:tavLst>
                                    </p:anim>
                                    <p:anim calcmode="lin" valueType="num">
                                      <p:cBhvr>
                                        <p:cTn id="24"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500"/>
                            </p:stCondLst>
                            <p:childTnLst>
                              <p:par>
                                <p:cTn id="27" presetID="15" presetClass="entr" presetSubtype="0" fill="hold" nodeType="afterEffect">
                                  <p:stCondLst>
                                    <p:cond delay="0"/>
                                  </p:stCondLst>
                                  <p:childTnLst>
                                    <p:set>
                                      <p:cBhvr>
                                        <p:cTn id="28" dur="1" fill="hold">
                                          <p:stCondLst>
                                            <p:cond delay="0"/>
                                          </p:stCondLst>
                                        </p:cTn>
                                        <p:tgtEl>
                                          <p:spTgt spid="27655"/>
                                        </p:tgtEl>
                                        <p:attrNameLst>
                                          <p:attrName>style.visibility</p:attrName>
                                        </p:attrNameLst>
                                      </p:cBhvr>
                                      <p:to>
                                        <p:strVal val="visible"/>
                                      </p:to>
                                    </p:set>
                                    <p:anim calcmode="lin" valueType="num">
                                      <p:cBhvr>
                                        <p:cTn id="29" dur="1000" fill="hold"/>
                                        <p:tgtEl>
                                          <p:spTgt spid="27655"/>
                                        </p:tgtEl>
                                        <p:attrNameLst>
                                          <p:attrName>ppt_w</p:attrName>
                                        </p:attrNameLst>
                                      </p:cBhvr>
                                      <p:tavLst>
                                        <p:tav tm="0">
                                          <p:val>
                                            <p:fltVal val="0"/>
                                          </p:val>
                                        </p:tav>
                                        <p:tav tm="100000">
                                          <p:val>
                                            <p:strVal val="#ppt_w"/>
                                          </p:val>
                                        </p:tav>
                                      </p:tavLst>
                                    </p:anim>
                                    <p:anim calcmode="lin" valueType="num">
                                      <p:cBhvr>
                                        <p:cTn id="30" dur="1000" fill="hold"/>
                                        <p:tgtEl>
                                          <p:spTgt spid="27655"/>
                                        </p:tgtEl>
                                        <p:attrNameLst>
                                          <p:attrName>ppt_h</p:attrName>
                                        </p:attrNameLst>
                                      </p:cBhvr>
                                      <p:tavLst>
                                        <p:tav tm="0">
                                          <p:val>
                                            <p:fltVal val="0"/>
                                          </p:val>
                                        </p:tav>
                                        <p:tav tm="100000">
                                          <p:val>
                                            <p:strVal val="#ppt_h"/>
                                          </p:val>
                                        </p:tav>
                                      </p:tavLst>
                                    </p:anim>
                                    <p:anim calcmode="lin" valueType="num">
                                      <p:cBhvr>
                                        <p:cTn id="31" dur="1000" fill="hold"/>
                                        <p:tgtEl>
                                          <p:spTgt spid="2765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76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P spid="27652" grpId="0" animBg="1" autoUpdateAnimBg="0"/>
      <p:bldP spid="2765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80099"/>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6525" y="-36513"/>
            <a:ext cx="8702675" cy="1066801"/>
          </a:xfrm>
          <a:prstGeom prst="rect">
            <a:avLst/>
          </a:prstGeom>
          <a:solidFill>
            <a:schemeClr val="tx2"/>
          </a:solidFill>
          <a:ln w="9525">
            <a:noFill/>
            <a:miter lim="800000"/>
            <a:headEnd/>
            <a:tailEnd/>
          </a:ln>
          <a:effectLst/>
        </p:spPr>
        <p:txBody>
          <a:bodyPr>
            <a:spAutoFit/>
          </a:bodyPr>
          <a:lstStyle/>
          <a:p>
            <a:pPr algn="ctr"/>
            <a:r>
              <a:rPr lang="en-US">
                <a:solidFill>
                  <a:srgbClr val="FFFD0F"/>
                </a:solidFill>
              </a:rPr>
              <a:t>Think about the energy conversions taking place with a flashlight.</a:t>
            </a:r>
            <a:endParaRPr lang="en-US"/>
          </a:p>
        </p:txBody>
      </p:sp>
      <p:sp>
        <p:nvSpPr>
          <p:cNvPr id="31747" name="Text Box 3"/>
          <p:cNvSpPr txBox="1">
            <a:spLocks noChangeArrowheads="1"/>
          </p:cNvSpPr>
          <p:nvPr/>
        </p:nvSpPr>
        <p:spPr bwMode="auto">
          <a:xfrm>
            <a:off x="457200" y="2209800"/>
            <a:ext cx="8077200" cy="1066800"/>
          </a:xfrm>
          <a:prstGeom prst="rect">
            <a:avLst/>
          </a:prstGeom>
          <a:solidFill>
            <a:schemeClr val="tx2"/>
          </a:solidFill>
          <a:ln w="9525">
            <a:noFill/>
            <a:miter lim="800000"/>
            <a:headEnd/>
            <a:tailEnd/>
          </a:ln>
          <a:effectLst/>
        </p:spPr>
        <p:txBody>
          <a:bodyPr>
            <a:spAutoFit/>
          </a:bodyPr>
          <a:lstStyle/>
          <a:p>
            <a:pPr algn="ctr"/>
            <a:r>
              <a:rPr lang="en-US">
                <a:solidFill>
                  <a:srgbClr val="0FD800"/>
                </a:solidFill>
              </a:rPr>
              <a:t>Use the flow chart in your notes to show each form of energy that occurs.</a:t>
            </a:r>
          </a:p>
        </p:txBody>
      </p:sp>
      <p:pic>
        <p:nvPicPr>
          <p:cNvPr id="31748" name="Picture 4"/>
          <p:cNvPicPr>
            <a:picLocks noChangeAspect="1" noChangeArrowheads="1"/>
          </p:cNvPicPr>
          <p:nvPr/>
        </p:nvPicPr>
        <p:blipFill>
          <a:blip r:embed="rId3" cstate="print"/>
          <a:srcRect/>
          <a:stretch>
            <a:fillRect/>
          </a:stretch>
        </p:blipFill>
        <p:spPr bwMode="auto">
          <a:xfrm>
            <a:off x="3581400" y="990600"/>
            <a:ext cx="2133600" cy="1317812"/>
          </a:xfrm>
          <a:prstGeom prst="rect">
            <a:avLst/>
          </a:prstGeom>
          <a:noFill/>
        </p:spPr>
      </p:pic>
      <p:sp>
        <p:nvSpPr>
          <p:cNvPr id="31749" name="AutoShape 5"/>
          <p:cNvSpPr>
            <a:spLocks noChangeArrowheads="1"/>
          </p:cNvSpPr>
          <p:nvPr/>
        </p:nvSpPr>
        <p:spPr bwMode="auto">
          <a:xfrm>
            <a:off x="0" y="4191000"/>
            <a:ext cx="2057400" cy="838200"/>
          </a:xfrm>
          <a:prstGeom prst="flowChartAlternateProcess">
            <a:avLst/>
          </a:prstGeom>
          <a:solidFill>
            <a:srgbClr val="FF903A"/>
          </a:solidFill>
          <a:ln w="9525">
            <a:solidFill>
              <a:schemeClr val="tx1"/>
            </a:solidFill>
            <a:miter lim="800000"/>
            <a:headEnd/>
            <a:tailEnd/>
          </a:ln>
          <a:effectLst/>
        </p:spPr>
        <p:txBody>
          <a:bodyPr wrap="none" anchor="ctr"/>
          <a:lstStyle/>
          <a:p>
            <a:endParaRPr lang="en-US"/>
          </a:p>
        </p:txBody>
      </p:sp>
      <p:sp>
        <p:nvSpPr>
          <p:cNvPr id="31750" name="AutoShape 6"/>
          <p:cNvSpPr>
            <a:spLocks noChangeArrowheads="1"/>
          </p:cNvSpPr>
          <p:nvPr/>
        </p:nvSpPr>
        <p:spPr bwMode="auto">
          <a:xfrm>
            <a:off x="2362200" y="4419600"/>
            <a:ext cx="609600" cy="381000"/>
          </a:xfrm>
          <a:prstGeom prst="rightArrow">
            <a:avLst>
              <a:gd name="adj1" fmla="val 50000"/>
              <a:gd name="adj2" fmla="val 40000"/>
            </a:avLst>
          </a:prstGeom>
          <a:solidFill>
            <a:srgbClr val="0FD800"/>
          </a:solidFill>
          <a:ln w="9525">
            <a:solidFill>
              <a:schemeClr val="tx1"/>
            </a:solidFill>
            <a:miter lim="800000"/>
            <a:headEnd/>
            <a:tailEnd/>
          </a:ln>
          <a:effectLst/>
        </p:spPr>
        <p:txBody>
          <a:bodyPr wrap="none" anchor="ctr"/>
          <a:lstStyle/>
          <a:p>
            <a:endParaRPr lang="en-US"/>
          </a:p>
        </p:txBody>
      </p:sp>
      <p:sp>
        <p:nvSpPr>
          <p:cNvPr id="31751" name="AutoShape 7"/>
          <p:cNvSpPr>
            <a:spLocks noChangeArrowheads="1"/>
          </p:cNvSpPr>
          <p:nvPr/>
        </p:nvSpPr>
        <p:spPr bwMode="auto">
          <a:xfrm>
            <a:off x="3124200" y="4267200"/>
            <a:ext cx="2057400" cy="762000"/>
          </a:xfrm>
          <a:prstGeom prst="flowChartPunchedTape">
            <a:avLst/>
          </a:prstGeom>
          <a:solidFill>
            <a:srgbClr val="E70C00"/>
          </a:solidFill>
          <a:ln w="9525">
            <a:solidFill>
              <a:schemeClr val="tx1"/>
            </a:solidFill>
            <a:miter lim="800000"/>
            <a:headEnd/>
            <a:tailEnd/>
          </a:ln>
          <a:effectLst/>
        </p:spPr>
        <p:txBody>
          <a:bodyPr wrap="none" anchor="ctr"/>
          <a:lstStyle/>
          <a:p>
            <a:endParaRPr lang="en-US"/>
          </a:p>
        </p:txBody>
      </p:sp>
      <p:sp>
        <p:nvSpPr>
          <p:cNvPr id="31752" name="AutoShape 8"/>
          <p:cNvSpPr>
            <a:spLocks noChangeArrowheads="1"/>
          </p:cNvSpPr>
          <p:nvPr/>
        </p:nvSpPr>
        <p:spPr bwMode="auto">
          <a:xfrm>
            <a:off x="5334000" y="4419600"/>
            <a:ext cx="609600" cy="457200"/>
          </a:xfrm>
          <a:prstGeom prst="rightArrow">
            <a:avLst>
              <a:gd name="adj1" fmla="val 50000"/>
              <a:gd name="adj2" fmla="val 33333"/>
            </a:avLst>
          </a:prstGeom>
          <a:solidFill>
            <a:srgbClr val="0FD800"/>
          </a:solidFill>
          <a:ln w="9525">
            <a:solidFill>
              <a:schemeClr val="tx1"/>
            </a:solidFill>
            <a:miter lim="800000"/>
            <a:headEnd/>
            <a:tailEnd/>
          </a:ln>
          <a:effectLst/>
        </p:spPr>
        <p:txBody>
          <a:bodyPr wrap="none" anchor="ctr"/>
          <a:lstStyle/>
          <a:p>
            <a:endParaRPr lang="en-US"/>
          </a:p>
        </p:txBody>
      </p:sp>
      <p:sp>
        <p:nvSpPr>
          <p:cNvPr id="31753" name="AutoShape 9"/>
          <p:cNvSpPr>
            <a:spLocks noChangeArrowheads="1"/>
          </p:cNvSpPr>
          <p:nvPr/>
        </p:nvSpPr>
        <p:spPr bwMode="auto">
          <a:xfrm>
            <a:off x="5943600" y="3276600"/>
            <a:ext cx="3733800" cy="2133600"/>
          </a:xfrm>
          <a:prstGeom prst="irregularSeal2">
            <a:avLst/>
          </a:prstGeom>
          <a:solidFill>
            <a:srgbClr val="FFFD0F"/>
          </a:solidFill>
          <a:ln w="9525">
            <a:solidFill>
              <a:schemeClr val="tx1"/>
            </a:solidFill>
            <a:miter lim="800000"/>
            <a:headEnd/>
            <a:tailEnd/>
          </a:ln>
          <a:effectLst/>
        </p:spPr>
        <p:txBody>
          <a:bodyPr wrap="none" anchor="ctr"/>
          <a:lstStyle/>
          <a:p>
            <a:endParaRPr lang="en-US"/>
          </a:p>
        </p:txBody>
      </p:sp>
      <p:sp>
        <p:nvSpPr>
          <p:cNvPr id="31754" name="Text Box 10"/>
          <p:cNvSpPr txBox="1">
            <a:spLocks noChangeArrowheads="1"/>
          </p:cNvSpPr>
          <p:nvPr/>
        </p:nvSpPr>
        <p:spPr bwMode="auto">
          <a:xfrm>
            <a:off x="0" y="4343400"/>
            <a:ext cx="1782763" cy="519113"/>
          </a:xfrm>
          <a:prstGeom prst="rect">
            <a:avLst/>
          </a:prstGeom>
          <a:noFill/>
          <a:ln w="9525">
            <a:noFill/>
            <a:miter lim="800000"/>
            <a:headEnd/>
            <a:tailEnd/>
          </a:ln>
          <a:effectLst/>
        </p:spPr>
        <p:txBody>
          <a:bodyPr wrap="none">
            <a:spAutoFit/>
          </a:bodyPr>
          <a:lstStyle/>
          <a:p>
            <a:r>
              <a:rPr lang="en-US" sz="2800"/>
              <a:t>Batteries</a:t>
            </a:r>
          </a:p>
        </p:txBody>
      </p:sp>
      <p:sp>
        <p:nvSpPr>
          <p:cNvPr id="31755" name="Text Box 11"/>
          <p:cNvSpPr txBox="1">
            <a:spLocks noChangeArrowheads="1"/>
          </p:cNvSpPr>
          <p:nvPr/>
        </p:nvSpPr>
        <p:spPr bwMode="auto">
          <a:xfrm>
            <a:off x="6477000" y="4114800"/>
            <a:ext cx="2419350" cy="519113"/>
          </a:xfrm>
          <a:prstGeom prst="rect">
            <a:avLst/>
          </a:prstGeom>
          <a:noFill/>
          <a:ln w="9525">
            <a:noFill/>
            <a:miter lim="800000"/>
            <a:headEnd/>
            <a:tailEnd/>
          </a:ln>
          <a:effectLst/>
        </p:spPr>
        <p:txBody>
          <a:bodyPr wrap="none">
            <a:spAutoFit/>
          </a:bodyPr>
          <a:lstStyle/>
          <a:p>
            <a:r>
              <a:rPr lang="en-US" sz="2800"/>
              <a:t>Light &amp; Heat</a:t>
            </a:r>
          </a:p>
        </p:txBody>
      </p:sp>
      <p:sp>
        <p:nvSpPr>
          <p:cNvPr id="31756" name="Text Box 12"/>
          <p:cNvSpPr txBox="1">
            <a:spLocks noChangeArrowheads="1"/>
          </p:cNvSpPr>
          <p:nvPr/>
        </p:nvSpPr>
        <p:spPr bwMode="auto">
          <a:xfrm>
            <a:off x="3429000" y="4398963"/>
            <a:ext cx="1196975" cy="519112"/>
          </a:xfrm>
          <a:prstGeom prst="rect">
            <a:avLst/>
          </a:prstGeom>
          <a:noFill/>
          <a:ln w="9525">
            <a:noFill/>
            <a:miter lim="800000"/>
            <a:headEnd/>
            <a:tailEnd/>
          </a:ln>
          <a:effectLst/>
        </p:spPr>
        <p:txBody>
          <a:bodyPr wrap="none">
            <a:spAutoFit/>
          </a:bodyPr>
          <a:lstStyle/>
          <a:p>
            <a:r>
              <a:rPr lang="en-US" sz="2800"/>
              <a:t>Wires</a:t>
            </a:r>
          </a:p>
        </p:txBody>
      </p:sp>
      <p:pic>
        <p:nvPicPr>
          <p:cNvPr id="31757" name="Picture 13"/>
          <p:cNvPicPr>
            <a:picLocks noChangeAspect="1" noChangeArrowheads="1"/>
          </p:cNvPicPr>
          <p:nvPr/>
        </p:nvPicPr>
        <p:blipFill>
          <a:blip r:embed="rId4" cstate="print"/>
          <a:srcRect l="26520" t="18045" r="29282" b="18797"/>
          <a:stretch>
            <a:fillRect/>
          </a:stretch>
        </p:blipFill>
        <p:spPr bwMode="auto">
          <a:xfrm>
            <a:off x="762000" y="5410200"/>
            <a:ext cx="381000" cy="533400"/>
          </a:xfrm>
          <a:prstGeom prst="rect">
            <a:avLst/>
          </a:prstGeom>
          <a:noFill/>
        </p:spPr>
      </p:pic>
      <p:pic>
        <p:nvPicPr>
          <p:cNvPr id="31758" name="Picture 14"/>
          <p:cNvPicPr>
            <a:picLocks noChangeAspect="1" noChangeArrowheads="1"/>
          </p:cNvPicPr>
          <p:nvPr/>
        </p:nvPicPr>
        <p:blipFill>
          <a:blip r:embed="rId4" cstate="print"/>
          <a:srcRect l="26520" t="18045" r="29282" b="18797"/>
          <a:stretch>
            <a:fillRect/>
          </a:stretch>
        </p:blipFill>
        <p:spPr bwMode="auto">
          <a:xfrm>
            <a:off x="3962400" y="5410200"/>
            <a:ext cx="381000" cy="533400"/>
          </a:xfrm>
          <a:prstGeom prst="rect">
            <a:avLst/>
          </a:prstGeom>
          <a:noFill/>
        </p:spPr>
      </p:pic>
      <p:pic>
        <p:nvPicPr>
          <p:cNvPr id="31759" name="Picture 15"/>
          <p:cNvPicPr>
            <a:picLocks noChangeAspect="1" noChangeArrowheads="1"/>
          </p:cNvPicPr>
          <p:nvPr/>
        </p:nvPicPr>
        <p:blipFill>
          <a:blip r:embed="rId4" cstate="print"/>
          <a:srcRect l="26520" t="18045" r="29282" b="18797"/>
          <a:stretch>
            <a:fillRect/>
          </a:stretch>
        </p:blipFill>
        <p:spPr bwMode="auto">
          <a:xfrm>
            <a:off x="7391400" y="5334000"/>
            <a:ext cx="381000" cy="533400"/>
          </a:xfrm>
          <a:prstGeom prst="rect">
            <a:avLst/>
          </a:prstGeom>
          <a:noFill/>
        </p:spPr>
      </p:pic>
      <p:sp>
        <p:nvSpPr>
          <p:cNvPr id="31760" name="Text Box 16"/>
          <p:cNvSpPr txBox="1">
            <a:spLocks noChangeArrowheads="1"/>
          </p:cNvSpPr>
          <p:nvPr/>
        </p:nvSpPr>
        <p:spPr bwMode="auto">
          <a:xfrm>
            <a:off x="0" y="5257800"/>
            <a:ext cx="23622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FF903A"/>
                </a:solidFill>
              </a:rPr>
              <a:t>CHEMICAL ENERGY</a:t>
            </a:r>
          </a:p>
        </p:txBody>
      </p:sp>
      <p:sp>
        <p:nvSpPr>
          <p:cNvPr id="31761" name="Text Box 17"/>
          <p:cNvSpPr txBox="1">
            <a:spLocks noChangeArrowheads="1"/>
          </p:cNvSpPr>
          <p:nvPr/>
        </p:nvSpPr>
        <p:spPr bwMode="auto">
          <a:xfrm>
            <a:off x="5334000" y="5257800"/>
            <a:ext cx="38100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FFFD0F"/>
                </a:solidFill>
              </a:rPr>
              <a:t>ELECTROMAGNETIC ENERGY</a:t>
            </a:r>
          </a:p>
        </p:txBody>
      </p:sp>
      <p:sp>
        <p:nvSpPr>
          <p:cNvPr id="31762" name="Text Box 18"/>
          <p:cNvSpPr txBox="1">
            <a:spLocks noChangeArrowheads="1"/>
          </p:cNvSpPr>
          <p:nvPr/>
        </p:nvSpPr>
        <p:spPr bwMode="auto">
          <a:xfrm>
            <a:off x="2438400" y="5257800"/>
            <a:ext cx="28194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E70C00"/>
                </a:solidFill>
              </a:rPr>
              <a:t>ELECTRICAL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62"/>
                                        </p:tgtEl>
                                        <p:attrNameLst>
                                          <p:attrName>style.visibility</p:attrName>
                                        </p:attrNameLst>
                                      </p:cBhvr>
                                      <p:to>
                                        <p:strVal val="visible"/>
                                      </p:to>
                                    </p:set>
                                    <p:anim calcmode="lin" valueType="num">
                                      <p:cBhvr>
                                        <p:cTn id="15" dur="1000" fill="hold"/>
                                        <p:tgtEl>
                                          <p:spTgt spid="31762"/>
                                        </p:tgtEl>
                                        <p:attrNameLst>
                                          <p:attrName>ppt_w</p:attrName>
                                        </p:attrNameLst>
                                      </p:cBhvr>
                                      <p:tavLst>
                                        <p:tav tm="0">
                                          <p:val>
                                            <p:fltVal val="0"/>
                                          </p:val>
                                        </p:tav>
                                        <p:tav tm="100000">
                                          <p:val>
                                            <p:strVal val="#ppt_w"/>
                                          </p:val>
                                        </p:tav>
                                      </p:tavLst>
                                    </p:anim>
                                    <p:anim calcmode="lin" valueType="num">
                                      <p:cBhvr>
                                        <p:cTn id="16" dur="1000" fill="hold"/>
                                        <p:tgtEl>
                                          <p:spTgt spid="31762"/>
                                        </p:tgtEl>
                                        <p:attrNameLst>
                                          <p:attrName>ppt_h</p:attrName>
                                        </p:attrNameLst>
                                      </p:cBhvr>
                                      <p:tavLst>
                                        <p:tav tm="0">
                                          <p:val>
                                            <p:fltVal val="0"/>
                                          </p:val>
                                        </p:tav>
                                        <p:tav tm="100000">
                                          <p:val>
                                            <p:strVal val="#ppt_h"/>
                                          </p:val>
                                        </p:tav>
                                      </p:tavLst>
                                    </p:anim>
                                    <p:anim calcmode="lin" valueType="num">
                                      <p:cBhvr>
                                        <p:cTn id="17" dur="1000" fill="hold"/>
                                        <p:tgtEl>
                                          <p:spTgt spid="3176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61"/>
                                        </p:tgtEl>
                                        <p:attrNameLst>
                                          <p:attrName>style.visibility</p:attrName>
                                        </p:attrNameLst>
                                      </p:cBhvr>
                                      <p:to>
                                        <p:strVal val="visible"/>
                                      </p:to>
                                    </p:set>
                                    <p:anim calcmode="lin" valueType="num">
                                      <p:cBhvr>
                                        <p:cTn id="23" dur="1000" fill="hold"/>
                                        <p:tgtEl>
                                          <p:spTgt spid="31761"/>
                                        </p:tgtEl>
                                        <p:attrNameLst>
                                          <p:attrName>ppt_w</p:attrName>
                                        </p:attrNameLst>
                                      </p:cBhvr>
                                      <p:tavLst>
                                        <p:tav tm="0">
                                          <p:val>
                                            <p:fltVal val="0"/>
                                          </p:val>
                                        </p:tav>
                                        <p:tav tm="100000">
                                          <p:val>
                                            <p:strVal val="#ppt_w"/>
                                          </p:val>
                                        </p:tav>
                                      </p:tavLst>
                                    </p:anim>
                                    <p:anim calcmode="lin" valueType="num">
                                      <p:cBhvr>
                                        <p:cTn id="24" dur="1000" fill="hold"/>
                                        <p:tgtEl>
                                          <p:spTgt spid="31761"/>
                                        </p:tgtEl>
                                        <p:attrNameLst>
                                          <p:attrName>ppt_h</p:attrName>
                                        </p:attrNameLst>
                                      </p:cBhvr>
                                      <p:tavLst>
                                        <p:tav tm="0">
                                          <p:val>
                                            <p:fltVal val="0"/>
                                          </p:val>
                                        </p:tav>
                                        <p:tav tm="100000">
                                          <p:val>
                                            <p:strVal val="#ppt_h"/>
                                          </p:val>
                                        </p:tav>
                                      </p:tavLst>
                                    </p:anim>
                                    <p:anim calcmode="lin" valueType="num">
                                      <p:cBhvr>
                                        <p:cTn id="25" dur="1000" fill="hold"/>
                                        <p:tgtEl>
                                          <p:spTgt spid="317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animBg="1" autoUpdateAnimBg="0"/>
      <p:bldP spid="31761" grpId="0" animBg="1" autoUpdateAnimBg="0"/>
      <p:bldP spid="3176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00B2"/>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9688"/>
            <a:ext cx="9144000" cy="519112"/>
          </a:xfrm>
          <a:prstGeom prst="rect">
            <a:avLst/>
          </a:prstGeom>
          <a:solidFill>
            <a:schemeClr val="tx2"/>
          </a:solidFill>
          <a:ln w="9525">
            <a:noFill/>
            <a:miter lim="800000"/>
            <a:headEnd/>
            <a:tailEnd/>
          </a:ln>
          <a:effectLst/>
        </p:spPr>
        <p:txBody>
          <a:bodyPr>
            <a:spAutoFit/>
          </a:bodyPr>
          <a:lstStyle/>
          <a:p>
            <a:pPr algn="ctr"/>
            <a:r>
              <a:rPr lang="en-US" sz="2800">
                <a:solidFill>
                  <a:srgbClr val="FFFA06"/>
                </a:solidFill>
              </a:rPr>
              <a:t>Label the ENERGY CONVERSIONS in your notes.</a:t>
            </a:r>
            <a:endParaRPr lang="en-US" sz="2800"/>
          </a:p>
        </p:txBody>
      </p:sp>
      <p:sp>
        <p:nvSpPr>
          <p:cNvPr id="32771" name="Text Box 3"/>
          <p:cNvSpPr txBox="1">
            <a:spLocks noChangeArrowheads="1"/>
          </p:cNvSpPr>
          <p:nvPr/>
        </p:nvSpPr>
        <p:spPr bwMode="auto">
          <a:xfrm>
            <a:off x="457200" y="1143000"/>
            <a:ext cx="8078788" cy="701675"/>
          </a:xfrm>
          <a:prstGeom prst="rect">
            <a:avLst/>
          </a:prstGeom>
          <a:solidFill>
            <a:schemeClr val="tx2"/>
          </a:solidFill>
          <a:ln w="9525">
            <a:noFill/>
            <a:miter lim="800000"/>
            <a:headEnd/>
            <a:tailEnd/>
          </a:ln>
          <a:effectLst/>
        </p:spPr>
        <p:txBody>
          <a:bodyPr wrap="none">
            <a:spAutoFit/>
          </a:bodyPr>
          <a:lstStyle/>
          <a:p>
            <a:r>
              <a:rPr lang="en-US" sz="4000">
                <a:solidFill>
                  <a:srgbClr val="376DFF"/>
                </a:solidFill>
              </a:rPr>
              <a:t>ELECTRIC PENCIL SHARPENER</a:t>
            </a:r>
            <a:endParaRPr lang="en-US" sz="4000"/>
          </a:p>
        </p:txBody>
      </p:sp>
      <p:sp>
        <p:nvSpPr>
          <p:cNvPr id="32774" name="AutoShape 6"/>
          <p:cNvSpPr>
            <a:spLocks noChangeArrowheads="1"/>
          </p:cNvSpPr>
          <p:nvPr/>
        </p:nvSpPr>
        <p:spPr bwMode="auto">
          <a:xfrm>
            <a:off x="685800" y="2133600"/>
            <a:ext cx="2057400" cy="1066800"/>
          </a:xfrm>
          <a:prstGeom prst="flowChartAlternateProcess">
            <a:avLst/>
          </a:prstGeom>
          <a:solidFill>
            <a:srgbClr val="E70C00"/>
          </a:solidFill>
          <a:ln w="9525">
            <a:solidFill>
              <a:schemeClr val="tx1"/>
            </a:solidFill>
            <a:miter lim="800000"/>
            <a:headEnd/>
            <a:tailEnd/>
          </a:ln>
          <a:effectLst/>
        </p:spPr>
        <p:txBody>
          <a:bodyPr wrap="none" anchor="ctr"/>
          <a:lstStyle/>
          <a:p>
            <a:pPr algn="ctr"/>
            <a:r>
              <a:rPr lang="en-US" sz="2400"/>
              <a:t>WIRES</a:t>
            </a:r>
          </a:p>
        </p:txBody>
      </p:sp>
      <p:sp>
        <p:nvSpPr>
          <p:cNvPr id="32775" name="AutoShape 7"/>
          <p:cNvSpPr>
            <a:spLocks noChangeArrowheads="1"/>
          </p:cNvSpPr>
          <p:nvPr/>
        </p:nvSpPr>
        <p:spPr bwMode="auto">
          <a:xfrm>
            <a:off x="2971800" y="2667000"/>
            <a:ext cx="914400" cy="457200"/>
          </a:xfrm>
          <a:prstGeom prst="rightArrow">
            <a:avLst>
              <a:gd name="adj1" fmla="val 50000"/>
              <a:gd name="adj2" fmla="val 50000"/>
            </a:avLst>
          </a:prstGeom>
          <a:solidFill>
            <a:srgbClr val="0FD800"/>
          </a:solidFill>
          <a:ln w="9525">
            <a:solidFill>
              <a:schemeClr val="tx1"/>
            </a:solidFill>
            <a:miter lim="800000"/>
            <a:headEnd/>
            <a:tailEnd/>
          </a:ln>
          <a:effectLst/>
        </p:spPr>
        <p:txBody>
          <a:bodyPr wrap="none" anchor="ctr"/>
          <a:lstStyle/>
          <a:p>
            <a:endParaRPr lang="en-US"/>
          </a:p>
        </p:txBody>
      </p:sp>
      <p:sp>
        <p:nvSpPr>
          <p:cNvPr id="32776" name="AutoShape 8"/>
          <p:cNvSpPr>
            <a:spLocks noChangeArrowheads="1"/>
          </p:cNvSpPr>
          <p:nvPr/>
        </p:nvSpPr>
        <p:spPr bwMode="auto">
          <a:xfrm>
            <a:off x="4038600" y="2057400"/>
            <a:ext cx="3810000" cy="1371600"/>
          </a:xfrm>
          <a:prstGeom prst="flowChartProcess">
            <a:avLst/>
          </a:prstGeom>
          <a:solidFill>
            <a:srgbClr val="376DFF"/>
          </a:solidFill>
          <a:ln w="9525">
            <a:solidFill>
              <a:schemeClr val="tx1"/>
            </a:solidFill>
            <a:miter lim="800000"/>
            <a:headEnd/>
            <a:tailEnd/>
          </a:ln>
          <a:effectLst/>
        </p:spPr>
        <p:txBody>
          <a:bodyPr wrap="none" anchor="ctr"/>
          <a:lstStyle/>
          <a:p>
            <a:pPr algn="ctr"/>
            <a:r>
              <a:rPr lang="en-US" sz="2800"/>
              <a:t>GEARS &amp; BLADES</a:t>
            </a:r>
            <a:endParaRPr lang="en-US"/>
          </a:p>
        </p:txBody>
      </p:sp>
      <p:pic>
        <p:nvPicPr>
          <p:cNvPr id="32793" name="Picture 25"/>
          <p:cNvPicPr>
            <a:picLocks noChangeAspect="1" noChangeArrowheads="1"/>
          </p:cNvPicPr>
          <p:nvPr/>
        </p:nvPicPr>
        <p:blipFill>
          <a:blip r:embed="rId3" cstate="print"/>
          <a:srcRect r="30096" b="68196"/>
          <a:stretch>
            <a:fillRect/>
          </a:stretch>
        </p:blipFill>
        <p:spPr bwMode="auto">
          <a:xfrm>
            <a:off x="1143000" y="2971800"/>
            <a:ext cx="1143000" cy="838200"/>
          </a:xfrm>
          <a:prstGeom prst="rect">
            <a:avLst/>
          </a:prstGeom>
          <a:noFill/>
        </p:spPr>
      </p:pic>
      <p:pic>
        <p:nvPicPr>
          <p:cNvPr id="32798" name="Picture 30"/>
          <p:cNvPicPr>
            <a:picLocks noChangeAspect="1" noChangeArrowheads="1"/>
          </p:cNvPicPr>
          <p:nvPr/>
        </p:nvPicPr>
        <p:blipFill>
          <a:blip r:embed="rId4" cstate="print"/>
          <a:srcRect/>
          <a:stretch>
            <a:fillRect/>
          </a:stretch>
        </p:blipFill>
        <p:spPr bwMode="auto">
          <a:xfrm>
            <a:off x="5334000" y="2971800"/>
            <a:ext cx="1295400" cy="830263"/>
          </a:xfrm>
          <a:prstGeom prst="rect">
            <a:avLst/>
          </a:prstGeom>
          <a:noFill/>
        </p:spPr>
      </p:pic>
      <p:pic>
        <p:nvPicPr>
          <p:cNvPr id="32806" name="Picture 38"/>
          <p:cNvPicPr>
            <a:picLocks noChangeAspect="1" noChangeArrowheads="1"/>
          </p:cNvPicPr>
          <p:nvPr/>
        </p:nvPicPr>
        <p:blipFill>
          <a:blip r:embed="rId5" cstate="print"/>
          <a:srcRect l="26520" t="18045" r="29282" b="18797"/>
          <a:stretch>
            <a:fillRect/>
          </a:stretch>
        </p:blipFill>
        <p:spPr bwMode="auto">
          <a:xfrm>
            <a:off x="1371600" y="4114800"/>
            <a:ext cx="609600" cy="533400"/>
          </a:xfrm>
          <a:prstGeom prst="rect">
            <a:avLst/>
          </a:prstGeom>
          <a:noFill/>
        </p:spPr>
      </p:pic>
      <p:pic>
        <p:nvPicPr>
          <p:cNvPr id="32807" name="Picture 39"/>
          <p:cNvPicPr>
            <a:picLocks noChangeAspect="1" noChangeArrowheads="1"/>
          </p:cNvPicPr>
          <p:nvPr/>
        </p:nvPicPr>
        <p:blipFill>
          <a:blip r:embed="rId5" cstate="print"/>
          <a:srcRect l="26520" t="18045" r="29282" b="18797"/>
          <a:stretch>
            <a:fillRect/>
          </a:stretch>
        </p:blipFill>
        <p:spPr bwMode="auto">
          <a:xfrm>
            <a:off x="5791200" y="4038600"/>
            <a:ext cx="609600" cy="533400"/>
          </a:xfrm>
          <a:prstGeom prst="rect">
            <a:avLst/>
          </a:prstGeom>
          <a:noFill/>
        </p:spPr>
      </p:pic>
      <p:sp>
        <p:nvSpPr>
          <p:cNvPr id="32808" name="Text Box 40"/>
          <p:cNvSpPr txBox="1">
            <a:spLocks noChangeArrowheads="1"/>
          </p:cNvSpPr>
          <p:nvPr/>
        </p:nvSpPr>
        <p:spPr bwMode="auto">
          <a:xfrm>
            <a:off x="381000" y="4114800"/>
            <a:ext cx="3071813" cy="519113"/>
          </a:xfrm>
          <a:prstGeom prst="rect">
            <a:avLst/>
          </a:prstGeom>
          <a:solidFill>
            <a:schemeClr val="tx2"/>
          </a:solidFill>
          <a:ln w="9525">
            <a:noFill/>
            <a:miter lim="800000"/>
            <a:headEnd/>
            <a:tailEnd/>
          </a:ln>
          <a:effectLst/>
        </p:spPr>
        <p:txBody>
          <a:bodyPr wrap="none">
            <a:spAutoFit/>
          </a:bodyPr>
          <a:lstStyle/>
          <a:p>
            <a:r>
              <a:rPr lang="en-US" sz="2800">
                <a:solidFill>
                  <a:srgbClr val="376DFF"/>
                </a:solidFill>
              </a:rPr>
              <a:t>electrical energy</a:t>
            </a:r>
            <a:endParaRPr lang="en-US" sz="2800"/>
          </a:p>
        </p:txBody>
      </p:sp>
      <p:sp>
        <p:nvSpPr>
          <p:cNvPr id="32809" name="Text Box 41"/>
          <p:cNvSpPr txBox="1">
            <a:spLocks noChangeArrowheads="1"/>
          </p:cNvSpPr>
          <p:nvPr/>
        </p:nvSpPr>
        <p:spPr bwMode="auto">
          <a:xfrm>
            <a:off x="4648200" y="4038600"/>
            <a:ext cx="3302000" cy="519113"/>
          </a:xfrm>
          <a:prstGeom prst="rect">
            <a:avLst/>
          </a:prstGeom>
          <a:solidFill>
            <a:schemeClr val="tx2"/>
          </a:solidFill>
          <a:ln w="9525">
            <a:noFill/>
            <a:miter lim="800000"/>
            <a:headEnd/>
            <a:tailEnd/>
          </a:ln>
          <a:effectLst/>
        </p:spPr>
        <p:txBody>
          <a:bodyPr wrap="none">
            <a:spAutoFit/>
          </a:bodyPr>
          <a:lstStyle/>
          <a:p>
            <a:r>
              <a:rPr lang="en-US" sz="2800">
                <a:solidFill>
                  <a:srgbClr val="376DFF"/>
                </a:solidFill>
              </a:rPr>
              <a:t>mechanical energy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808"/>
                                        </p:tgtEl>
                                        <p:attrNameLst>
                                          <p:attrName>style.visibility</p:attrName>
                                        </p:attrNameLst>
                                      </p:cBhvr>
                                      <p:to>
                                        <p:strVal val="visible"/>
                                      </p:to>
                                    </p:set>
                                    <p:anim calcmode="lin" valueType="num">
                                      <p:cBhvr>
                                        <p:cTn id="7" dur="1000" fill="hold"/>
                                        <p:tgtEl>
                                          <p:spTgt spid="32808"/>
                                        </p:tgtEl>
                                        <p:attrNameLst>
                                          <p:attrName>ppt_w</p:attrName>
                                        </p:attrNameLst>
                                      </p:cBhvr>
                                      <p:tavLst>
                                        <p:tav tm="0">
                                          <p:val>
                                            <p:fltVal val="0"/>
                                          </p:val>
                                        </p:tav>
                                        <p:tav tm="100000">
                                          <p:val>
                                            <p:strVal val="#ppt_w"/>
                                          </p:val>
                                        </p:tav>
                                      </p:tavLst>
                                    </p:anim>
                                    <p:anim calcmode="lin" valueType="num">
                                      <p:cBhvr>
                                        <p:cTn id="8" dur="1000" fill="hold"/>
                                        <p:tgtEl>
                                          <p:spTgt spid="32808"/>
                                        </p:tgtEl>
                                        <p:attrNameLst>
                                          <p:attrName>ppt_h</p:attrName>
                                        </p:attrNameLst>
                                      </p:cBhvr>
                                      <p:tavLst>
                                        <p:tav tm="0">
                                          <p:val>
                                            <p:fltVal val="0"/>
                                          </p:val>
                                        </p:tav>
                                        <p:tav tm="100000">
                                          <p:val>
                                            <p:strVal val="#ppt_h"/>
                                          </p:val>
                                        </p:tav>
                                      </p:tavLst>
                                    </p:anim>
                                    <p:anim calcmode="lin" valueType="num">
                                      <p:cBhvr>
                                        <p:cTn id="9" dur="1000" fill="hold"/>
                                        <p:tgtEl>
                                          <p:spTgt spid="32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2809"/>
                                        </p:tgtEl>
                                        <p:attrNameLst>
                                          <p:attrName>style.visibility</p:attrName>
                                        </p:attrNameLst>
                                      </p:cBhvr>
                                      <p:to>
                                        <p:strVal val="visible"/>
                                      </p:to>
                                    </p:set>
                                    <p:anim calcmode="lin" valueType="num">
                                      <p:cBhvr>
                                        <p:cTn id="15" dur="1000" fill="hold"/>
                                        <p:tgtEl>
                                          <p:spTgt spid="32809"/>
                                        </p:tgtEl>
                                        <p:attrNameLst>
                                          <p:attrName>ppt_w</p:attrName>
                                        </p:attrNameLst>
                                      </p:cBhvr>
                                      <p:tavLst>
                                        <p:tav tm="0">
                                          <p:val>
                                            <p:fltVal val="0"/>
                                          </p:val>
                                        </p:tav>
                                        <p:tav tm="100000">
                                          <p:val>
                                            <p:strVal val="#ppt_w"/>
                                          </p:val>
                                        </p:tav>
                                      </p:tavLst>
                                    </p:anim>
                                    <p:anim calcmode="lin" valueType="num">
                                      <p:cBhvr>
                                        <p:cTn id="16" dur="1000" fill="hold"/>
                                        <p:tgtEl>
                                          <p:spTgt spid="32809"/>
                                        </p:tgtEl>
                                        <p:attrNameLst>
                                          <p:attrName>ppt_h</p:attrName>
                                        </p:attrNameLst>
                                      </p:cBhvr>
                                      <p:tavLst>
                                        <p:tav tm="0">
                                          <p:val>
                                            <p:fltVal val="0"/>
                                          </p:val>
                                        </p:tav>
                                        <p:tav tm="100000">
                                          <p:val>
                                            <p:strVal val="#ppt_h"/>
                                          </p:val>
                                        </p:tav>
                                      </p:tavLst>
                                    </p:anim>
                                    <p:anim calcmode="lin" valueType="num">
                                      <p:cBhvr>
                                        <p:cTn id="17" dur="1000" fill="hold"/>
                                        <p:tgtEl>
                                          <p:spTgt spid="32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8" grpId="0" animBg="1" autoUpdateAnimBg="0"/>
      <p:bldP spid="3280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80099"/>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667000" y="533400"/>
            <a:ext cx="3881438" cy="701675"/>
          </a:xfrm>
          <a:prstGeom prst="rect">
            <a:avLst/>
          </a:prstGeom>
          <a:solidFill>
            <a:schemeClr val="tx2"/>
          </a:solidFill>
          <a:ln w="9525">
            <a:noFill/>
            <a:miter lim="800000"/>
            <a:headEnd/>
            <a:tailEnd/>
          </a:ln>
          <a:effectLst/>
        </p:spPr>
        <p:txBody>
          <a:bodyPr wrap="none">
            <a:spAutoFit/>
          </a:bodyPr>
          <a:lstStyle/>
          <a:p>
            <a:r>
              <a:rPr lang="en-US" sz="4000">
                <a:solidFill>
                  <a:srgbClr val="E70C00"/>
                </a:solidFill>
              </a:rPr>
              <a:t>HEATING PAD</a:t>
            </a:r>
            <a:endParaRPr lang="en-US" sz="4000"/>
          </a:p>
        </p:txBody>
      </p:sp>
      <p:sp>
        <p:nvSpPr>
          <p:cNvPr id="33795" name="AutoShape 3"/>
          <p:cNvSpPr>
            <a:spLocks noChangeArrowheads="1"/>
          </p:cNvSpPr>
          <p:nvPr/>
        </p:nvSpPr>
        <p:spPr bwMode="auto">
          <a:xfrm>
            <a:off x="4191000" y="2057400"/>
            <a:ext cx="762000" cy="457200"/>
          </a:xfrm>
          <a:prstGeom prst="rightArrow">
            <a:avLst>
              <a:gd name="adj1" fmla="val 50000"/>
              <a:gd name="adj2" fmla="val 41667"/>
            </a:avLst>
          </a:prstGeom>
          <a:solidFill>
            <a:srgbClr val="0FD800"/>
          </a:solidFill>
          <a:ln w="9525">
            <a:solidFill>
              <a:schemeClr val="tx1"/>
            </a:solidFill>
            <a:miter lim="800000"/>
            <a:headEnd/>
            <a:tailEnd/>
          </a:ln>
          <a:effectLst/>
        </p:spPr>
        <p:txBody>
          <a:bodyPr wrap="none" anchor="ctr"/>
          <a:lstStyle/>
          <a:p>
            <a:endParaRPr lang="en-US"/>
          </a:p>
        </p:txBody>
      </p:sp>
      <p:sp>
        <p:nvSpPr>
          <p:cNvPr id="33796" name="AutoShape 4"/>
          <p:cNvSpPr>
            <a:spLocks noChangeArrowheads="1"/>
          </p:cNvSpPr>
          <p:nvPr/>
        </p:nvSpPr>
        <p:spPr bwMode="auto">
          <a:xfrm>
            <a:off x="5029200" y="1905000"/>
            <a:ext cx="2286000" cy="838200"/>
          </a:xfrm>
          <a:prstGeom prst="flowChartProcess">
            <a:avLst/>
          </a:prstGeom>
          <a:solidFill>
            <a:srgbClr val="FE5D00"/>
          </a:solidFill>
          <a:ln w="9525">
            <a:solidFill>
              <a:schemeClr val="tx1"/>
            </a:solidFill>
            <a:miter lim="800000"/>
            <a:headEnd/>
            <a:tailEnd/>
          </a:ln>
          <a:effectLst/>
        </p:spPr>
        <p:txBody>
          <a:bodyPr wrap="none" anchor="ctr"/>
          <a:lstStyle/>
          <a:p>
            <a:endParaRPr lang="en-US"/>
          </a:p>
        </p:txBody>
      </p:sp>
      <p:sp>
        <p:nvSpPr>
          <p:cNvPr id="33797" name="AutoShape 5"/>
          <p:cNvSpPr>
            <a:spLocks noChangeArrowheads="1"/>
          </p:cNvSpPr>
          <p:nvPr/>
        </p:nvSpPr>
        <p:spPr bwMode="auto">
          <a:xfrm>
            <a:off x="1828800" y="1828800"/>
            <a:ext cx="2286000" cy="838200"/>
          </a:xfrm>
          <a:prstGeom prst="flowChartAlternateProcess">
            <a:avLst/>
          </a:prstGeom>
          <a:solidFill>
            <a:srgbClr val="E70C00"/>
          </a:solidFill>
          <a:ln w="9525">
            <a:solidFill>
              <a:schemeClr val="tx1"/>
            </a:solidFill>
            <a:miter lim="800000"/>
            <a:headEnd/>
            <a:tailEnd/>
          </a:ln>
          <a:effectLst/>
        </p:spPr>
        <p:txBody>
          <a:bodyPr wrap="none" anchor="ctr"/>
          <a:lstStyle/>
          <a:p>
            <a:pPr algn="ctr"/>
            <a:r>
              <a:rPr lang="en-US" sz="2800"/>
              <a:t>WIRES</a:t>
            </a:r>
            <a:endParaRPr lang="en-US" sz="2400"/>
          </a:p>
        </p:txBody>
      </p:sp>
      <p:sp>
        <p:nvSpPr>
          <p:cNvPr id="33798" name="Rectangle 6"/>
          <p:cNvSpPr>
            <a:spLocks noChangeArrowheads="1"/>
          </p:cNvSpPr>
          <p:nvPr/>
        </p:nvSpPr>
        <p:spPr bwMode="auto">
          <a:xfrm>
            <a:off x="5562600" y="1981200"/>
            <a:ext cx="1187450" cy="519113"/>
          </a:xfrm>
          <a:prstGeom prst="rect">
            <a:avLst/>
          </a:prstGeom>
          <a:noFill/>
          <a:ln w="9525">
            <a:noFill/>
            <a:miter lim="800000"/>
            <a:headEnd/>
            <a:tailEnd/>
          </a:ln>
          <a:effectLst/>
        </p:spPr>
        <p:txBody>
          <a:bodyPr wrap="none">
            <a:spAutoFit/>
          </a:bodyPr>
          <a:lstStyle/>
          <a:p>
            <a:r>
              <a:rPr lang="en-US" sz="2800"/>
              <a:t>HEAT</a:t>
            </a:r>
          </a:p>
        </p:txBody>
      </p:sp>
      <p:pic>
        <p:nvPicPr>
          <p:cNvPr id="33799" name="Picture 7"/>
          <p:cNvPicPr>
            <a:picLocks noChangeAspect="1" noChangeArrowheads="1"/>
          </p:cNvPicPr>
          <p:nvPr/>
        </p:nvPicPr>
        <p:blipFill>
          <a:blip r:embed="rId3" cstate="print"/>
          <a:srcRect r="30098" b="72516"/>
          <a:stretch>
            <a:fillRect/>
          </a:stretch>
        </p:blipFill>
        <p:spPr bwMode="auto">
          <a:xfrm>
            <a:off x="2286000" y="2514600"/>
            <a:ext cx="1295400" cy="863600"/>
          </a:xfrm>
          <a:prstGeom prst="rect">
            <a:avLst/>
          </a:prstGeom>
          <a:noFill/>
        </p:spPr>
      </p:pic>
      <p:pic>
        <p:nvPicPr>
          <p:cNvPr id="33802" name="Picture 10"/>
          <p:cNvPicPr>
            <a:picLocks noChangeAspect="1" noChangeArrowheads="1"/>
          </p:cNvPicPr>
          <p:nvPr/>
        </p:nvPicPr>
        <p:blipFill>
          <a:blip r:embed="rId4" cstate="print"/>
          <a:srcRect r="22131" b="60440"/>
          <a:stretch>
            <a:fillRect/>
          </a:stretch>
        </p:blipFill>
        <p:spPr bwMode="auto">
          <a:xfrm>
            <a:off x="5943600" y="1447800"/>
            <a:ext cx="990600" cy="685800"/>
          </a:xfrm>
          <a:prstGeom prst="rect">
            <a:avLst/>
          </a:prstGeom>
          <a:noFill/>
        </p:spPr>
      </p:pic>
      <p:pic>
        <p:nvPicPr>
          <p:cNvPr id="33803" name="Picture 11"/>
          <p:cNvPicPr>
            <a:picLocks noChangeAspect="1" noChangeArrowheads="1"/>
          </p:cNvPicPr>
          <p:nvPr/>
        </p:nvPicPr>
        <p:blipFill>
          <a:blip r:embed="rId4" cstate="print"/>
          <a:srcRect l="11124" r="27695" b="64835"/>
          <a:stretch>
            <a:fillRect/>
          </a:stretch>
        </p:blipFill>
        <p:spPr bwMode="auto">
          <a:xfrm>
            <a:off x="5181600" y="1371600"/>
            <a:ext cx="838200" cy="609600"/>
          </a:xfrm>
          <a:prstGeom prst="rect">
            <a:avLst/>
          </a:prstGeom>
          <a:noFill/>
        </p:spPr>
      </p:pic>
      <p:pic>
        <p:nvPicPr>
          <p:cNvPr id="33806" name="Picture 14"/>
          <p:cNvPicPr>
            <a:picLocks noChangeAspect="1" noChangeArrowheads="1"/>
          </p:cNvPicPr>
          <p:nvPr/>
        </p:nvPicPr>
        <p:blipFill>
          <a:blip r:embed="rId5" cstate="print"/>
          <a:srcRect l="26520" t="18045" r="29282" b="18797"/>
          <a:stretch>
            <a:fillRect/>
          </a:stretch>
        </p:blipFill>
        <p:spPr bwMode="auto">
          <a:xfrm>
            <a:off x="2514600" y="3733800"/>
            <a:ext cx="609600" cy="533400"/>
          </a:xfrm>
          <a:prstGeom prst="rect">
            <a:avLst/>
          </a:prstGeom>
          <a:noFill/>
        </p:spPr>
      </p:pic>
      <p:pic>
        <p:nvPicPr>
          <p:cNvPr id="33807" name="Picture 15"/>
          <p:cNvPicPr>
            <a:picLocks noChangeAspect="1" noChangeArrowheads="1"/>
          </p:cNvPicPr>
          <p:nvPr/>
        </p:nvPicPr>
        <p:blipFill>
          <a:blip r:embed="rId5" cstate="print"/>
          <a:srcRect l="26520" t="18045" r="29282" b="18797"/>
          <a:stretch>
            <a:fillRect/>
          </a:stretch>
        </p:blipFill>
        <p:spPr bwMode="auto">
          <a:xfrm>
            <a:off x="5791200" y="3733800"/>
            <a:ext cx="609600" cy="533400"/>
          </a:xfrm>
          <a:prstGeom prst="rect">
            <a:avLst/>
          </a:prstGeom>
          <a:noFill/>
        </p:spPr>
      </p:pic>
      <p:sp>
        <p:nvSpPr>
          <p:cNvPr id="33808" name="Text Box 16"/>
          <p:cNvSpPr txBox="1">
            <a:spLocks noChangeArrowheads="1"/>
          </p:cNvSpPr>
          <p:nvPr/>
        </p:nvSpPr>
        <p:spPr bwMode="auto">
          <a:xfrm>
            <a:off x="1219200" y="3733800"/>
            <a:ext cx="3071813" cy="519113"/>
          </a:xfrm>
          <a:prstGeom prst="rect">
            <a:avLst/>
          </a:prstGeom>
          <a:solidFill>
            <a:schemeClr val="tx2"/>
          </a:solidFill>
          <a:ln w="9525">
            <a:noFill/>
            <a:miter lim="800000"/>
            <a:headEnd/>
            <a:tailEnd/>
          </a:ln>
          <a:effectLst/>
        </p:spPr>
        <p:txBody>
          <a:bodyPr wrap="none">
            <a:spAutoFit/>
          </a:bodyPr>
          <a:lstStyle/>
          <a:p>
            <a:r>
              <a:rPr lang="en-US" sz="2800">
                <a:solidFill>
                  <a:srgbClr val="E70C00"/>
                </a:solidFill>
              </a:rPr>
              <a:t>electrical energy</a:t>
            </a:r>
            <a:endParaRPr lang="en-US" sz="2800"/>
          </a:p>
        </p:txBody>
      </p:sp>
      <p:sp>
        <p:nvSpPr>
          <p:cNvPr id="33809" name="Text Box 17"/>
          <p:cNvSpPr txBox="1">
            <a:spLocks noChangeArrowheads="1"/>
          </p:cNvSpPr>
          <p:nvPr/>
        </p:nvSpPr>
        <p:spPr bwMode="auto">
          <a:xfrm>
            <a:off x="4724400" y="3733800"/>
            <a:ext cx="2792413" cy="519113"/>
          </a:xfrm>
          <a:prstGeom prst="rect">
            <a:avLst/>
          </a:prstGeom>
          <a:solidFill>
            <a:schemeClr val="tx2"/>
          </a:solidFill>
          <a:ln w="9525">
            <a:noFill/>
            <a:miter lim="800000"/>
            <a:headEnd/>
            <a:tailEnd/>
          </a:ln>
          <a:effectLst/>
        </p:spPr>
        <p:txBody>
          <a:bodyPr wrap="none">
            <a:spAutoFit/>
          </a:bodyPr>
          <a:lstStyle/>
          <a:p>
            <a:r>
              <a:rPr lang="en-US" sz="2800">
                <a:solidFill>
                  <a:srgbClr val="E70C00"/>
                </a:solidFill>
              </a:rPr>
              <a:t>thermal energy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809"/>
                                        </p:tgtEl>
                                        <p:attrNameLst>
                                          <p:attrName>style.visibility</p:attrName>
                                        </p:attrNameLst>
                                      </p:cBhvr>
                                      <p:to>
                                        <p:strVal val="visible"/>
                                      </p:to>
                                    </p:set>
                                    <p:anim calcmode="lin" valueType="num">
                                      <p:cBhvr>
                                        <p:cTn id="15" dur="1000" fill="hold"/>
                                        <p:tgtEl>
                                          <p:spTgt spid="33809"/>
                                        </p:tgtEl>
                                        <p:attrNameLst>
                                          <p:attrName>ppt_w</p:attrName>
                                        </p:attrNameLst>
                                      </p:cBhvr>
                                      <p:tavLst>
                                        <p:tav tm="0">
                                          <p:val>
                                            <p:fltVal val="0"/>
                                          </p:val>
                                        </p:tav>
                                        <p:tav tm="100000">
                                          <p:val>
                                            <p:strVal val="#ppt_w"/>
                                          </p:val>
                                        </p:tav>
                                      </p:tavLst>
                                    </p:anim>
                                    <p:anim calcmode="lin" valueType="num">
                                      <p:cBhvr>
                                        <p:cTn id="16" dur="1000" fill="hold"/>
                                        <p:tgtEl>
                                          <p:spTgt spid="33809"/>
                                        </p:tgtEl>
                                        <p:attrNameLst>
                                          <p:attrName>ppt_h</p:attrName>
                                        </p:attrNameLst>
                                      </p:cBhvr>
                                      <p:tavLst>
                                        <p:tav tm="0">
                                          <p:val>
                                            <p:fltVal val="0"/>
                                          </p:val>
                                        </p:tav>
                                        <p:tav tm="100000">
                                          <p:val>
                                            <p:strVal val="#ppt_h"/>
                                          </p:val>
                                        </p:tav>
                                      </p:tavLst>
                                    </p:anim>
                                    <p:anim calcmode="lin" valueType="num">
                                      <p:cBhvr>
                                        <p:cTn id="17"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autoUpdateAnimBg="0"/>
      <p:bldP spid="3380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0C00"/>
        </a:solidFill>
        <a:effectLst/>
      </p:bgPr>
    </p:bg>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581400" y="288925"/>
            <a:ext cx="1873250" cy="701675"/>
          </a:xfrm>
          <a:prstGeom prst="rect">
            <a:avLst/>
          </a:prstGeom>
          <a:solidFill>
            <a:schemeClr val="tx2"/>
          </a:solidFill>
          <a:ln w="9525">
            <a:noFill/>
            <a:miter lim="800000"/>
            <a:headEnd/>
            <a:tailEnd/>
          </a:ln>
          <a:effectLst/>
        </p:spPr>
        <p:txBody>
          <a:bodyPr wrap="none">
            <a:spAutoFit/>
          </a:bodyPr>
          <a:lstStyle/>
          <a:p>
            <a:r>
              <a:rPr lang="en-US" sz="4000">
                <a:solidFill>
                  <a:srgbClr val="0FD800"/>
                </a:solidFill>
              </a:rPr>
              <a:t>PLANT</a:t>
            </a:r>
          </a:p>
        </p:txBody>
      </p:sp>
      <p:sp>
        <p:nvSpPr>
          <p:cNvPr id="34821" name="AutoShape 5"/>
          <p:cNvSpPr>
            <a:spLocks noChangeArrowheads="1"/>
          </p:cNvSpPr>
          <p:nvPr/>
        </p:nvSpPr>
        <p:spPr bwMode="auto">
          <a:xfrm>
            <a:off x="228600" y="1295400"/>
            <a:ext cx="1874838" cy="1884363"/>
          </a:xfrm>
          <a:prstGeom prst="sun">
            <a:avLst>
              <a:gd name="adj" fmla="val 25000"/>
            </a:avLst>
          </a:prstGeom>
          <a:solidFill>
            <a:srgbClr val="FFFA06"/>
          </a:solidFill>
          <a:ln w="9525">
            <a:solidFill>
              <a:schemeClr val="tx1"/>
            </a:solidFill>
            <a:miter lim="800000"/>
            <a:headEnd/>
            <a:tailEnd/>
          </a:ln>
          <a:effectLst/>
        </p:spPr>
        <p:txBody>
          <a:bodyPr wrap="none" anchor="ctr"/>
          <a:lstStyle/>
          <a:p>
            <a:endParaRPr lang="en-US"/>
          </a:p>
        </p:txBody>
      </p:sp>
      <p:sp>
        <p:nvSpPr>
          <p:cNvPr id="34822" name="AutoShape 6"/>
          <p:cNvSpPr>
            <a:spLocks noChangeArrowheads="1"/>
          </p:cNvSpPr>
          <p:nvPr/>
        </p:nvSpPr>
        <p:spPr bwMode="auto">
          <a:xfrm>
            <a:off x="2209800" y="2057400"/>
            <a:ext cx="914400" cy="457200"/>
          </a:xfrm>
          <a:prstGeom prst="rightArrow">
            <a:avLst>
              <a:gd name="adj1" fmla="val 50000"/>
              <a:gd name="adj2" fmla="val 50000"/>
            </a:avLst>
          </a:prstGeom>
          <a:solidFill>
            <a:srgbClr val="0FD800"/>
          </a:solidFill>
          <a:ln w="9525">
            <a:solidFill>
              <a:schemeClr val="tx1"/>
            </a:solidFill>
            <a:miter lim="800000"/>
            <a:headEnd/>
            <a:tailEnd/>
          </a:ln>
          <a:effectLst/>
        </p:spPr>
        <p:txBody>
          <a:bodyPr wrap="none" anchor="ctr"/>
          <a:lstStyle/>
          <a:p>
            <a:endParaRPr lang="en-US"/>
          </a:p>
        </p:txBody>
      </p:sp>
      <p:sp>
        <p:nvSpPr>
          <p:cNvPr id="34823" name="AutoShape 7" descr="Sphere"/>
          <p:cNvSpPr>
            <a:spLocks noChangeArrowheads="1"/>
          </p:cNvSpPr>
          <p:nvPr/>
        </p:nvSpPr>
        <p:spPr bwMode="auto">
          <a:xfrm>
            <a:off x="3657600" y="1752600"/>
            <a:ext cx="4419600" cy="1062038"/>
          </a:xfrm>
          <a:prstGeom prst="flowChartPunchedTape">
            <a:avLst/>
          </a:prstGeom>
          <a:pattFill prst="sphere">
            <a:fgClr>
              <a:srgbClr val="0FD800"/>
            </a:fgClr>
            <a:bgClr>
              <a:schemeClr val="bg1"/>
            </a:bgClr>
          </a:pattFill>
          <a:ln w="9525">
            <a:solidFill>
              <a:schemeClr val="tx1"/>
            </a:solidFill>
            <a:miter lim="800000"/>
            <a:headEnd/>
            <a:tailEnd/>
          </a:ln>
          <a:effectLst/>
        </p:spPr>
        <p:txBody>
          <a:bodyPr wrap="none" anchor="ctr"/>
          <a:lstStyle/>
          <a:p>
            <a:pPr algn="ctr"/>
            <a:r>
              <a:rPr lang="en-US"/>
              <a:t>PHOTOSYNTHESIS</a:t>
            </a:r>
          </a:p>
        </p:txBody>
      </p:sp>
      <p:sp>
        <p:nvSpPr>
          <p:cNvPr id="34824" name="Text Box 8"/>
          <p:cNvSpPr txBox="1">
            <a:spLocks noChangeArrowheads="1"/>
          </p:cNvSpPr>
          <p:nvPr/>
        </p:nvSpPr>
        <p:spPr bwMode="auto">
          <a:xfrm>
            <a:off x="685800" y="1981200"/>
            <a:ext cx="914400" cy="457200"/>
          </a:xfrm>
          <a:prstGeom prst="rect">
            <a:avLst/>
          </a:prstGeom>
          <a:noFill/>
          <a:ln w="9525">
            <a:noFill/>
            <a:miter lim="800000"/>
            <a:headEnd/>
            <a:tailEnd/>
          </a:ln>
          <a:effectLst/>
        </p:spPr>
        <p:txBody>
          <a:bodyPr>
            <a:spAutoFit/>
          </a:bodyPr>
          <a:lstStyle/>
          <a:p>
            <a:pPr>
              <a:spcBef>
                <a:spcPct val="50000"/>
              </a:spcBef>
            </a:pPr>
            <a:r>
              <a:rPr lang="en-US" sz="2400"/>
              <a:t>SUN</a:t>
            </a:r>
          </a:p>
        </p:txBody>
      </p:sp>
      <p:pic>
        <p:nvPicPr>
          <p:cNvPr id="34825" name="Picture 9"/>
          <p:cNvPicPr>
            <a:picLocks noChangeAspect="1" noChangeArrowheads="1"/>
          </p:cNvPicPr>
          <p:nvPr/>
        </p:nvPicPr>
        <p:blipFill>
          <a:blip r:embed="rId3" cstate="print"/>
          <a:srcRect l="66313" b="45763"/>
          <a:stretch>
            <a:fillRect/>
          </a:stretch>
        </p:blipFill>
        <p:spPr bwMode="auto">
          <a:xfrm>
            <a:off x="8077200" y="1752600"/>
            <a:ext cx="503238" cy="914400"/>
          </a:xfrm>
          <a:prstGeom prst="rect">
            <a:avLst/>
          </a:prstGeom>
          <a:noFill/>
        </p:spPr>
      </p:pic>
      <p:pic>
        <p:nvPicPr>
          <p:cNvPr id="34826" name="Picture 10"/>
          <p:cNvPicPr>
            <a:picLocks noChangeAspect="1" noChangeArrowheads="1"/>
          </p:cNvPicPr>
          <p:nvPr/>
        </p:nvPicPr>
        <p:blipFill>
          <a:blip r:embed="rId3" cstate="print"/>
          <a:srcRect t="9039" r="64293" b="41243"/>
          <a:stretch>
            <a:fillRect/>
          </a:stretch>
        </p:blipFill>
        <p:spPr bwMode="auto">
          <a:xfrm>
            <a:off x="3124200" y="1600200"/>
            <a:ext cx="533400" cy="838200"/>
          </a:xfrm>
          <a:prstGeom prst="rect">
            <a:avLst/>
          </a:prstGeom>
          <a:noFill/>
        </p:spPr>
      </p:pic>
      <p:pic>
        <p:nvPicPr>
          <p:cNvPr id="34827" name="Picture 11"/>
          <p:cNvPicPr>
            <a:picLocks noChangeAspect="1" noChangeArrowheads="1"/>
          </p:cNvPicPr>
          <p:nvPr/>
        </p:nvPicPr>
        <p:blipFill>
          <a:blip r:embed="rId3" cstate="print"/>
          <a:srcRect b="63841"/>
          <a:stretch>
            <a:fillRect/>
          </a:stretch>
        </p:blipFill>
        <p:spPr bwMode="auto">
          <a:xfrm>
            <a:off x="5562600" y="1295400"/>
            <a:ext cx="1493838" cy="609600"/>
          </a:xfrm>
          <a:prstGeom prst="rect">
            <a:avLst/>
          </a:prstGeom>
          <a:noFill/>
        </p:spPr>
      </p:pic>
      <p:pic>
        <p:nvPicPr>
          <p:cNvPr id="34831" name="Picture 15"/>
          <p:cNvPicPr>
            <a:picLocks noChangeAspect="1" noChangeArrowheads="1"/>
          </p:cNvPicPr>
          <p:nvPr/>
        </p:nvPicPr>
        <p:blipFill>
          <a:blip r:embed="rId4" cstate="print"/>
          <a:srcRect l="26520" t="18045" r="29282" b="18797"/>
          <a:stretch>
            <a:fillRect/>
          </a:stretch>
        </p:blipFill>
        <p:spPr bwMode="auto">
          <a:xfrm>
            <a:off x="1066800" y="4343400"/>
            <a:ext cx="609600" cy="533400"/>
          </a:xfrm>
          <a:prstGeom prst="rect">
            <a:avLst/>
          </a:prstGeom>
          <a:noFill/>
        </p:spPr>
      </p:pic>
      <p:pic>
        <p:nvPicPr>
          <p:cNvPr id="34832" name="Picture 16"/>
          <p:cNvPicPr>
            <a:picLocks noChangeAspect="1" noChangeArrowheads="1"/>
          </p:cNvPicPr>
          <p:nvPr/>
        </p:nvPicPr>
        <p:blipFill>
          <a:blip r:embed="rId4" cstate="print"/>
          <a:srcRect l="26520" t="18045" r="29282" b="18797"/>
          <a:stretch>
            <a:fillRect/>
          </a:stretch>
        </p:blipFill>
        <p:spPr bwMode="auto">
          <a:xfrm>
            <a:off x="5334000" y="4343400"/>
            <a:ext cx="609600" cy="533400"/>
          </a:xfrm>
          <a:prstGeom prst="rect">
            <a:avLst/>
          </a:prstGeom>
          <a:noFill/>
        </p:spPr>
      </p:pic>
      <p:sp>
        <p:nvSpPr>
          <p:cNvPr id="34833" name="Text Box 17"/>
          <p:cNvSpPr txBox="1">
            <a:spLocks noChangeArrowheads="1"/>
          </p:cNvSpPr>
          <p:nvPr/>
        </p:nvSpPr>
        <p:spPr bwMode="auto">
          <a:xfrm>
            <a:off x="1588" y="4114800"/>
            <a:ext cx="3270250" cy="1066800"/>
          </a:xfrm>
          <a:prstGeom prst="rect">
            <a:avLst/>
          </a:prstGeom>
          <a:solidFill>
            <a:schemeClr val="tx2"/>
          </a:solidFill>
          <a:ln w="9525">
            <a:noFill/>
            <a:miter lim="800000"/>
            <a:headEnd/>
            <a:tailEnd/>
          </a:ln>
          <a:effectLst/>
        </p:spPr>
        <p:txBody>
          <a:bodyPr wrap="none">
            <a:spAutoFit/>
          </a:bodyPr>
          <a:lstStyle/>
          <a:p>
            <a:pPr algn="ctr"/>
            <a:r>
              <a:rPr lang="en-US">
                <a:solidFill>
                  <a:srgbClr val="0FD800"/>
                </a:solidFill>
              </a:rPr>
              <a:t>electromagnetic</a:t>
            </a:r>
          </a:p>
          <a:p>
            <a:pPr algn="ctr"/>
            <a:r>
              <a:rPr lang="en-US">
                <a:solidFill>
                  <a:srgbClr val="0FD800"/>
                </a:solidFill>
              </a:rPr>
              <a:t>energy</a:t>
            </a:r>
          </a:p>
        </p:txBody>
      </p:sp>
      <p:sp>
        <p:nvSpPr>
          <p:cNvPr id="34834" name="Text Box 18"/>
          <p:cNvSpPr txBox="1">
            <a:spLocks noChangeArrowheads="1"/>
          </p:cNvSpPr>
          <p:nvPr/>
        </p:nvSpPr>
        <p:spPr bwMode="auto">
          <a:xfrm>
            <a:off x="5140325" y="4114800"/>
            <a:ext cx="1830388" cy="1066800"/>
          </a:xfrm>
          <a:prstGeom prst="rect">
            <a:avLst/>
          </a:prstGeom>
          <a:solidFill>
            <a:schemeClr val="tx2"/>
          </a:solidFill>
          <a:ln w="9525">
            <a:noFill/>
            <a:miter lim="800000"/>
            <a:headEnd/>
            <a:tailEnd/>
          </a:ln>
          <a:effectLst/>
        </p:spPr>
        <p:txBody>
          <a:bodyPr wrap="none">
            <a:spAutoFit/>
          </a:bodyPr>
          <a:lstStyle/>
          <a:p>
            <a:pPr algn="ctr"/>
            <a:r>
              <a:rPr lang="en-US">
                <a:solidFill>
                  <a:srgbClr val="0FD800"/>
                </a:solidFill>
              </a:rPr>
              <a:t>chemical</a:t>
            </a:r>
          </a:p>
          <a:p>
            <a:pPr algn="ctr"/>
            <a:r>
              <a:rPr lang="en-US">
                <a:solidFill>
                  <a:srgbClr val="0FD800"/>
                </a:solidFill>
              </a:rPr>
              <a:t>energy</a:t>
            </a:r>
          </a:p>
        </p:txBody>
      </p:sp>
      <p:sp>
        <p:nvSpPr>
          <p:cNvPr id="34835" name="Text Box 19"/>
          <p:cNvSpPr txBox="1">
            <a:spLocks noChangeArrowheads="1"/>
          </p:cNvSpPr>
          <p:nvPr/>
        </p:nvSpPr>
        <p:spPr bwMode="auto">
          <a:xfrm>
            <a:off x="3657600" y="2743200"/>
            <a:ext cx="5181600" cy="822325"/>
          </a:xfrm>
          <a:prstGeom prst="rect">
            <a:avLst/>
          </a:prstGeom>
          <a:solidFill>
            <a:schemeClr val="tx2"/>
          </a:solidFill>
          <a:ln w="9525">
            <a:noFill/>
            <a:miter lim="800000"/>
            <a:headEnd/>
            <a:tailEnd/>
          </a:ln>
          <a:effectLst/>
        </p:spPr>
        <p:txBody>
          <a:bodyPr>
            <a:spAutoFit/>
          </a:bodyPr>
          <a:lstStyle/>
          <a:p>
            <a:pPr>
              <a:spcBef>
                <a:spcPct val="50000"/>
              </a:spcBef>
            </a:pPr>
            <a:r>
              <a:rPr lang="en-US" sz="2400" b="0" i="1">
                <a:solidFill>
                  <a:srgbClr val="FFFA06"/>
                </a:solidFill>
              </a:rPr>
              <a:t>Plant changes sunlight and water into sugar (food) for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 calcmode="lin" valueType="num">
                                      <p:cBhvr>
                                        <p:cTn id="7" dur="1000" fill="hold"/>
                                        <p:tgtEl>
                                          <p:spTgt spid="34833"/>
                                        </p:tgtEl>
                                        <p:attrNameLst>
                                          <p:attrName>ppt_w</p:attrName>
                                        </p:attrNameLst>
                                      </p:cBhvr>
                                      <p:tavLst>
                                        <p:tav tm="0">
                                          <p:val>
                                            <p:fltVal val="0"/>
                                          </p:val>
                                        </p:tav>
                                        <p:tav tm="100000">
                                          <p:val>
                                            <p:strVal val="#ppt_w"/>
                                          </p:val>
                                        </p:tav>
                                      </p:tavLst>
                                    </p:anim>
                                    <p:anim calcmode="lin" valueType="num">
                                      <p:cBhvr>
                                        <p:cTn id="8" dur="1000" fill="hold"/>
                                        <p:tgtEl>
                                          <p:spTgt spid="34833"/>
                                        </p:tgtEl>
                                        <p:attrNameLst>
                                          <p:attrName>ppt_h</p:attrName>
                                        </p:attrNameLst>
                                      </p:cBhvr>
                                      <p:tavLst>
                                        <p:tav tm="0">
                                          <p:val>
                                            <p:fltVal val="0"/>
                                          </p:val>
                                        </p:tav>
                                        <p:tav tm="100000">
                                          <p:val>
                                            <p:strVal val="#ppt_h"/>
                                          </p:val>
                                        </p:tav>
                                      </p:tavLst>
                                    </p:anim>
                                    <p:anim calcmode="lin" valueType="num">
                                      <p:cBhvr>
                                        <p:cTn id="9" dur="1000" fill="hold"/>
                                        <p:tgtEl>
                                          <p:spTgt spid="348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4834"/>
                                        </p:tgtEl>
                                        <p:attrNameLst>
                                          <p:attrName>style.visibility</p:attrName>
                                        </p:attrNameLst>
                                      </p:cBhvr>
                                      <p:to>
                                        <p:strVal val="visible"/>
                                      </p:to>
                                    </p:set>
                                    <p:anim calcmode="lin" valueType="num">
                                      <p:cBhvr>
                                        <p:cTn id="15" dur="1000" fill="hold"/>
                                        <p:tgtEl>
                                          <p:spTgt spid="34834"/>
                                        </p:tgtEl>
                                        <p:attrNameLst>
                                          <p:attrName>ppt_w</p:attrName>
                                        </p:attrNameLst>
                                      </p:cBhvr>
                                      <p:tavLst>
                                        <p:tav tm="0">
                                          <p:val>
                                            <p:fltVal val="0"/>
                                          </p:val>
                                        </p:tav>
                                        <p:tav tm="100000">
                                          <p:val>
                                            <p:strVal val="#ppt_w"/>
                                          </p:val>
                                        </p:tav>
                                      </p:tavLst>
                                    </p:anim>
                                    <p:anim calcmode="lin" valueType="num">
                                      <p:cBhvr>
                                        <p:cTn id="16" dur="1000" fill="hold"/>
                                        <p:tgtEl>
                                          <p:spTgt spid="34834"/>
                                        </p:tgtEl>
                                        <p:attrNameLst>
                                          <p:attrName>ppt_h</p:attrName>
                                        </p:attrNameLst>
                                      </p:cBhvr>
                                      <p:tavLst>
                                        <p:tav tm="0">
                                          <p:val>
                                            <p:fltVal val="0"/>
                                          </p:val>
                                        </p:tav>
                                        <p:tav tm="100000">
                                          <p:val>
                                            <p:strVal val="#ppt_h"/>
                                          </p:val>
                                        </p:tav>
                                      </p:tavLst>
                                    </p:anim>
                                    <p:anim calcmode="lin" valueType="num">
                                      <p:cBhvr>
                                        <p:cTn id="17" dur="1000" fill="hold"/>
                                        <p:tgtEl>
                                          <p:spTgt spid="3483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8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autoUpdateAnimBg="0"/>
      <p:bldP spid="3483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304800" y="609600"/>
            <a:ext cx="8686800" cy="5955476"/>
          </a:xfrm>
          <a:prstGeom prst="rect">
            <a:avLst/>
          </a:prstGeom>
          <a:noFill/>
          <a:ln w="9525">
            <a:noFill/>
            <a:miter lim="800000"/>
            <a:headEnd/>
            <a:tailEnd/>
          </a:ln>
          <a:effectLst/>
        </p:spPr>
        <p:txBody>
          <a:bodyPr wrap="square">
            <a:spAutoFit/>
          </a:bodyPr>
          <a:lstStyle/>
          <a:p>
            <a:pPr algn="ctr"/>
            <a:r>
              <a:rPr lang="en-US" sz="2400" u="sng" dirty="0">
                <a:solidFill>
                  <a:srgbClr val="680099"/>
                </a:solidFill>
              </a:rPr>
              <a:t>Law of </a:t>
            </a:r>
            <a:r>
              <a:rPr lang="en-US" sz="2400" u="sng" dirty="0" smtClean="0">
                <a:solidFill>
                  <a:srgbClr val="680099"/>
                </a:solidFill>
              </a:rPr>
              <a:t>Conservation of Energy</a:t>
            </a:r>
            <a:endParaRPr lang="en-US" sz="2400" u="sng" dirty="0">
              <a:solidFill>
                <a:srgbClr val="680099"/>
              </a:solidFill>
            </a:endParaRPr>
          </a:p>
          <a:p>
            <a:pPr lvl="1"/>
            <a:r>
              <a:rPr lang="en-US" sz="2400" b="0" dirty="0" smtClean="0">
                <a:solidFill>
                  <a:srgbClr val="FF0000"/>
                </a:solidFill>
              </a:rPr>
              <a:t>When </a:t>
            </a:r>
            <a:r>
              <a:rPr lang="en-US" sz="2400" b="0" dirty="0">
                <a:solidFill>
                  <a:srgbClr val="FF0000"/>
                </a:solidFill>
              </a:rPr>
              <a:t>one form of energy is converted to another, no energy is destroyed in the process.</a:t>
            </a:r>
          </a:p>
          <a:p>
            <a:pPr lvl="1"/>
            <a:r>
              <a:rPr lang="en-US" sz="2400" b="0" dirty="0">
                <a:solidFill>
                  <a:srgbClr val="FF0000"/>
                </a:solidFill>
              </a:rPr>
              <a:t>Energy cannot be created or destroyed, so the total amount of energy is the same before and after any process.  All energy is accounted for</a:t>
            </a:r>
            <a:r>
              <a:rPr lang="en-US" sz="2400" b="0" dirty="0" smtClean="0">
                <a:solidFill>
                  <a:srgbClr val="FF0000"/>
                </a:solidFill>
              </a:rPr>
              <a:t>.</a:t>
            </a:r>
          </a:p>
          <a:p>
            <a:pPr lvl="1"/>
            <a:endParaRPr lang="en-US" sz="2400" b="0" dirty="0">
              <a:solidFill>
                <a:srgbClr val="FF0000"/>
              </a:solidFill>
            </a:endParaRPr>
          </a:p>
          <a:p>
            <a:pPr algn="ctr"/>
            <a:r>
              <a:rPr lang="en-US" sz="2400" u="sng" dirty="0">
                <a:solidFill>
                  <a:srgbClr val="376DFF"/>
                </a:solidFill>
              </a:rPr>
              <a:t>Conserving</a:t>
            </a:r>
            <a:r>
              <a:rPr lang="en-US" sz="2400" u="sng" dirty="0">
                <a:solidFill>
                  <a:srgbClr val="00B050"/>
                </a:solidFill>
              </a:rPr>
              <a:t> Energy</a:t>
            </a:r>
          </a:p>
          <a:p>
            <a:r>
              <a:rPr lang="en-US" sz="2400" b="0" dirty="0">
                <a:solidFill>
                  <a:srgbClr val="0FD800"/>
                </a:solidFill>
              </a:rPr>
              <a:t>When you hear or read about conserving energy, don’t get confused with the law of conservation of energy.  Conserving energy means saving energy, or not wasting it</a:t>
            </a:r>
            <a:r>
              <a:rPr lang="en-US" sz="2400" b="0" dirty="0" smtClean="0">
                <a:solidFill>
                  <a:srgbClr val="0FD800"/>
                </a:solidFill>
              </a:rPr>
              <a:t>!</a:t>
            </a:r>
          </a:p>
          <a:p>
            <a:endParaRPr lang="en-US" sz="2400" b="0" dirty="0">
              <a:solidFill>
                <a:srgbClr val="0FD800"/>
              </a:solidFill>
            </a:endParaRPr>
          </a:p>
          <a:p>
            <a:r>
              <a:rPr lang="en-US" sz="2400" b="0" dirty="0">
                <a:solidFill>
                  <a:srgbClr val="680099"/>
                </a:solidFill>
              </a:rPr>
              <a:t>In Science, </a:t>
            </a:r>
            <a:r>
              <a:rPr lang="en-US" sz="2400" b="0" dirty="0"/>
              <a:t>energy is always </a:t>
            </a:r>
            <a:r>
              <a:rPr lang="en-US" sz="2400" b="0" dirty="0">
                <a:solidFill>
                  <a:srgbClr val="376DFF"/>
                </a:solidFill>
              </a:rPr>
              <a:t>conserved</a:t>
            </a:r>
            <a:r>
              <a:rPr lang="en-US" sz="2400" b="0" dirty="0"/>
              <a:t> because its total quantity does not change.</a:t>
            </a:r>
          </a:p>
          <a:p>
            <a:endParaRPr lang="en-US" sz="1800" dirty="0"/>
          </a:p>
          <a:p>
            <a:pPr>
              <a:spcBef>
                <a:spcPct val="50000"/>
              </a:spcBef>
            </a:pPr>
            <a:endParaRPr lang="en-US" sz="1800" dirty="0"/>
          </a:p>
        </p:txBody>
      </p:sp>
      <p:sp>
        <p:nvSpPr>
          <p:cNvPr id="3" name="Rectangle 2"/>
          <p:cNvSpPr/>
          <p:nvPr/>
        </p:nvSpPr>
        <p:spPr>
          <a:xfrm>
            <a:off x="2138362" y="6033075"/>
            <a:ext cx="4572000" cy="584775"/>
          </a:xfrm>
          <a:prstGeom prst="rect">
            <a:avLst/>
          </a:prstGeom>
        </p:spPr>
        <p:txBody>
          <a:bodyPr wrap="square">
            <a:spAutoFit/>
          </a:bodyPr>
          <a:lstStyle/>
          <a:p>
            <a:r>
              <a:rPr lang="en-US" sz="1600" dirty="0" smtClean="0">
                <a:hlinkClick r:id="rId2"/>
              </a:rPr>
              <a:t>http://tonto.eia.doe.gov/kids/energy.cfm?page=about_home-basics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smtClean="0"/>
              <a:t>Do NOW</a:t>
            </a:r>
            <a:endParaRPr lang="en-US" dirty="0"/>
          </a:p>
        </p:txBody>
      </p:sp>
      <p:sp>
        <p:nvSpPr>
          <p:cNvPr id="3" name="Content Placeholder 2"/>
          <p:cNvSpPr>
            <a:spLocks noGrp="1"/>
          </p:cNvSpPr>
          <p:nvPr>
            <p:ph idx="1"/>
          </p:nvPr>
        </p:nvSpPr>
        <p:spPr/>
        <p:txBody>
          <a:bodyPr/>
          <a:lstStyle/>
          <a:p>
            <a:r>
              <a:rPr lang="en-US" sz="4800" dirty="0" smtClean="0"/>
              <a:t>On p 2, name 3 things you used this morning that have or use energy.</a:t>
            </a:r>
            <a:endParaRPr lang="en-US" sz="4800" dirty="0"/>
          </a:p>
        </p:txBody>
      </p:sp>
    </p:spTree>
    <p:extLst>
      <p:ext uri="{BB962C8B-B14F-4D97-AF65-F5344CB8AC3E}">
        <p14:creationId xmlns:p14="http://schemas.microsoft.com/office/powerpoint/2010/main" val="297768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DO NOW</a:t>
            </a:r>
            <a:endParaRPr lang="en-US" dirty="0"/>
          </a:p>
        </p:txBody>
      </p:sp>
      <p:sp>
        <p:nvSpPr>
          <p:cNvPr id="3" name="Content Placeholder 2"/>
          <p:cNvSpPr>
            <a:spLocks noGrp="1"/>
          </p:cNvSpPr>
          <p:nvPr>
            <p:ph idx="1"/>
          </p:nvPr>
        </p:nvSpPr>
        <p:spPr>
          <a:xfrm>
            <a:off x="685800" y="1143000"/>
            <a:ext cx="7772400" cy="5486400"/>
          </a:xfrm>
        </p:spPr>
        <p:txBody>
          <a:bodyPr/>
          <a:lstStyle/>
          <a:p>
            <a:pPr>
              <a:buNone/>
            </a:pPr>
            <a:r>
              <a:rPr lang="en-US" dirty="0" smtClean="0"/>
              <a:t>With your elbow buddy: </a:t>
            </a:r>
          </a:p>
          <a:p>
            <a:r>
              <a:rPr lang="en-US" dirty="0" smtClean="0"/>
              <a:t>Take the index card from the bin. Keeping the fold </a:t>
            </a:r>
            <a:r>
              <a:rPr lang="en-US" dirty="0" smtClean="0">
                <a:solidFill>
                  <a:srgbClr val="FF0000"/>
                </a:solidFill>
              </a:rPr>
              <a:t>up</a:t>
            </a:r>
            <a:r>
              <a:rPr lang="en-US" dirty="0" smtClean="0"/>
              <a:t>, use two hands to pull the ends out to flatten out the card.  </a:t>
            </a:r>
          </a:p>
          <a:p>
            <a:endParaRPr lang="en-US" dirty="0"/>
          </a:p>
          <a:p>
            <a:r>
              <a:rPr lang="en-US" dirty="0" smtClean="0"/>
              <a:t>Predict what will happen to the card </a:t>
            </a:r>
            <a:r>
              <a:rPr lang="en-US" u="sng" dirty="0" smtClean="0"/>
              <a:t>as you let go.  </a:t>
            </a:r>
          </a:p>
          <a:p>
            <a:endParaRPr lang="en-US" dirty="0" smtClean="0"/>
          </a:p>
          <a:p>
            <a:r>
              <a:rPr lang="en-US" dirty="0" smtClean="0"/>
              <a:t>Test and then explain your prediction.  Use the terms </a:t>
            </a:r>
            <a:r>
              <a:rPr lang="en-US" dirty="0" smtClean="0">
                <a:solidFill>
                  <a:srgbClr val="FF0000"/>
                </a:solidFill>
              </a:rPr>
              <a:t>potential</a:t>
            </a:r>
            <a:r>
              <a:rPr lang="en-US" dirty="0" smtClean="0"/>
              <a:t> and </a:t>
            </a:r>
            <a:r>
              <a:rPr lang="en-US" dirty="0" smtClean="0">
                <a:solidFill>
                  <a:srgbClr val="FF0000"/>
                </a:solidFill>
              </a:rPr>
              <a:t>kinetic </a:t>
            </a:r>
            <a:r>
              <a:rPr lang="en-US" dirty="0" smtClean="0"/>
              <a:t>energy.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09585"/>
            <a:ext cx="1663700" cy="12477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806898"/>
            <a:ext cx="1582737" cy="1187053"/>
          </a:xfrm>
          <a:prstGeom prst="rect">
            <a:avLst/>
          </a:prstGeom>
        </p:spPr>
      </p:pic>
      <p:cxnSp>
        <p:nvCxnSpPr>
          <p:cNvPr id="7" name="Straight Arrow Connector 6"/>
          <p:cNvCxnSpPr/>
          <p:nvPr/>
        </p:nvCxnSpPr>
        <p:spPr>
          <a:xfrm flipH="1">
            <a:off x="5105400" y="3400425"/>
            <a:ext cx="990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80325" y="3400425"/>
            <a:ext cx="72707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143000" y="228600"/>
            <a:ext cx="7162800" cy="8126413"/>
          </a:xfrm>
          <a:prstGeom prst="rect">
            <a:avLst/>
          </a:prstGeom>
          <a:noFill/>
          <a:ln w="9525">
            <a:noFill/>
            <a:miter lim="800000"/>
            <a:headEnd/>
            <a:tailEnd/>
          </a:ln>
          <a:effectLst/>
        </p:spPr>
        <p:txBody>
          <a:bodyPr>
            <a:spAutoFit/>
          </a:bodyPr>
          <a:lstStyle/>
          <a:p>
            <a:pPr algn="ctr"/>
            <a:r>
              <a:rPr lang="en-US" sz="2400" u="sng">
                <a:solidFill>
                  <a:srgbClr val="C100B2"/>
                </a:solidFill>
              </a:rPr>
              <a:t>Energy Conversion in a Pendulum</a:t>
            </a:r>
          </a:p>
          <a:p>
            <a:pPr lvl="1"/>
            <a:r>
              <a:rPr lang="en-US" sz="2400" b="0">
                <a:solidFill>
                  <a:srgbClr val="C100B2"/>
                </a:solidFill>
              </a:rPr>
              <a:t>A continuous conversion between kinetic and potential energy takes place in a pendulum.  </a:t>
            </a:r>
          </a:p>
          <a:p>
            <a:pPr lvl="1"/>
            <a:r>
              <a:rPr lang="en-US" sz="2400" b="0">
                <a:solidFill>
                  <a:srgbClr val="C100B2"/>
                </a:solidFill>
              </a:rPr>
              <a:t>At the highest point in its swing, the pendulum has only potential energy.  As it starts to swing downward, it speeds up and its potential energy changes to kinetic energy</a:t>
            </a:r>
            <a:endParaRPr lang="en-US" sz="2400" u="sng">
              <a:solidFill>
                <a:srgbClr val="FFFA06"/>
              </a:solidFill>
            </a:endParaRPr>
          </a:p>
          <a:p>
            <a:pPr algn="ctr"/>
            <a:endParaRPr lang="en-US" sz="2400" u="sng">
              <a:solidFill>
                <a:srgbClr val="FFFA06"/>
              </a:solidFill>
            </a:endParaRPr>
          </a:p>
          <a:p>
            <a:pPr algn="ctr"/>
            <a:endParaRPr lang="en-US" sz="2400" u="sng" noProof="1">
              <a:solidFill>
                <a:srgbClr val="FFFA06"/>
              </a:solidFill>
            </a:endParaRPr>
          </a:p>
          <a:p>
            <a:endParaRPr lang="en-US" sz="2400" u="sng" noProof="1">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pPr>
              <a:spcBef>
                <a:spcPct val="50000"/>
              </a:spcBef>
            </a:pPr>
            <a:endParaRPr lang="en-US">
              <a:solidFill>
                <a:srgbClr val="FFFA06"/>
              </a:solidFill>
            </a:endParaRPr>
          </a:p>
        </p:txBody>
      </p:sp>
      <p:graphicFrame>
        <p:nvGraphicFramePr>
          <p:cNvPr id="148484" name="Object 4"/>
          <p:cNvGraphicFramePr>
            <a:graphicFrameLocks noChangeAspect="1"/>
          </p:cNvGraphicFramePr>
          <p:nvPr/>
        </p:nvGraphicFramePr>
        <p:xfrm>
          <a:off x="2286000" y="3810000"/>
          <a:ext cx="10591800" cy="1676400"/>
        </p:xfrm>
        <a:graphic>
          <a:graphicData uri="http://schemas.openxmlformats.org/presentationml/2006/ole">
            <mc:AlternateContent xmlns:mc="http://schemas.openxmlformats.org/markup-compatibility/2006">
              <mc:Choice xmlns:v="urn:schemas-microsoft-com:vml" Requires="v">
                <p:oleObj spid="_x0000_s148530" name="Document" r:id="rId4" imgW="9509760" imgH="1063752" progId="Word.Document.8">
                  <p:embed/>
                </p:oleObj>
              </mc:Choice>
              <mc:Fallback>
                <p:oleObj name="Document" r:id="rId4" imgW="9509760" imgH="1063752"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810000"/>
                        <a:ext cx="105918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6" name="Text Box 6"/>
          <p:cNvSpPr txBox="1">
            <a:spLocks noChangeArrowheads="1"/>
          </p:cNvSpPr>
          <p:nvPr/>
        </p:nvSpPr>
        <p:spPr bwMode="auto">
          <a:xfrm>
            <a:off x="6781800" y="3505200"/>
            <a:ext cx="1447800" cy="1004888"/>
          </a:xfrm>
          <a:prstGeom prst="rect">
            <a:avLst/>
          </a:prstGeom>
          <a:noFill/>
          <a:ln w="9525">
            <a:noFill/>
            <a:miter lim="800000"/>
            <a:headEnd/>
            <a:tailEnd/>
          </a:ln>
          <a:effectLst/>
        </p:spPr>
        <p:txBody>
          <a:bodyPr>
            <a:spAutoFit/>
          </a:bodyPr>
          <a:lstStyle/>
          <a:p>
            <a:r>
              <a:rPr lang="en-US" sz="2400" b="0"/>
              <a:t>Potential</a:t>
            </a:r>
          </a:p>
          <a:p>
            <a:r>
              <a:rPr lang="en-US" sz="2400" b="0"/>
              <a:t>Energy</a:t>
            </a:r>
          </a:p>
          <a:p>
            <a:pPr algn="ctr"/>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524000" y="533400"/>
            <a:ext cx="6324600" cy="3459163"/>
          </a:xfrm>
          <a:prstGeom prst="rect">
            <a:avLst/>
          </a:prstGeom>
          <a:noFill/>
          <a:ln w="9525">
            <a:noFill/>
            <a:miter lim="800000"/>
            <a:headEnd/>
            <a:tailEnd/>
          </a:ln>
          <a:effectLst/>
        </p:spPr>
        <p:txBody>
          <a:bodyPr>
            <a:spAutoFit/>
          </a:bodyPr>
          <a:lstStyle/>
          <a:p>
            <a:pPr algn="ctr"/>
            <a:r>
              <a:rPr lang="en-US" sz="2000" u="sng"/>
              <a:t>Energy Conversion in a Waterfall</a:t>
            </a:r>
          </a:p>
          <a:p>
            <a:pPr lvl="2"/>
            <a:r>
              <a:rPr lang="en-US" sz="2000" b="0"/>
              <a:t>The water at the top of the falls has gravitational potential energy because it is higher than at the bottom.  As the water falls, its height decreases, and loses its potential energy.  At the same time, its kinetic energy increases because its velocity (speed) increases.  The potential energy is converted into kinetic energy.</a:t>
            </a:r>
            <a:endParaRPr lang="en-US" sz="2000" b="0" u="sng"/>
          </a:p>
          <a:p>
            <a:pPr algn="ctr"/>
            <a:endParaRPr lang="en-US" sz="2000" u="sng">
              <a:solidFill>
                <a:srgbClr val="000000"/>
              </a:solidFill>
            </a:endParaRPr>
          </a:p>
          <a:p>
            <a:pPr>
              <a:spcBef>
                <a:spcPct val="50000"/>
              </a:spcBef>
            </a:pPr>
            <a:endParaRPr lang="en-US" sz="1400"/>
          </a:p>
        </p:txBody>
      </p:sp>
      <p:graphicFrame>
        <p:nvGraphicFramePr>
          <p:cNvPr id="161796" name="Object 4"/>
          <p:cNvGraphicFramePr>
            <a:graphicFrameLocks noChangeAspect="1"/>
          </p:cNvGraphicFramePr>
          <p:nvPr/>
        </p:nvGraphicFramePr>
        <p:xfrm>
          <a:off x="3962400" y="3810000"/>
          <a:ext cx="2667000" cy="2514600"/>
        </p:xfrm>
        <a:graphic>
          <a:graphicData uri="http://schemas.openxmlformats.org/presentationml/2006/ole">
            <mc:AlternateContent xmlns:mc="http://schemas.openxmlformats.org/markup-compatibility/2006">
              <mc:Choice xmlns:v="urn:schemas-microsoft-com:vml" Requires="v">
                <p:oleObj spid="_x0000_s161842" name="Document" r:id="rId3" imgW="1335024" imgH="1716024" progId="Word.Document.8">
                  <p:embed/>
                </p:oleObj>
              </mc:Choice>
              <mc:Fallback>
                <p:oleObj name="Document" r:id="rId3" imgW="1335024" imgH="1716024"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10000"/>
                        <a:ext cx="2667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9" name="Text Box 7"/>
          <p:cNvSpPr txBox="1">
            <a:spLocks noChangeArrowheads="1"/>
          </p:cNvSpPr>
          <p:nvPr/>
        </p:nvSpPr>
        <p:spPr bwMode="auto">
          <a:xfrm>
            <a:off x="1676400" y="4267200"/>
            <a:ext cx="1524000" cy="947738"/>
          </a:xfrm>
          <a:prstGeom prst="rect">
            <a:avLst/>
          </a:prstGeom>
          <a:noFill/>
          <a:ln w="9525">
            <a:noFill/>
            <a:miter lim="800000"/>
            <a:headEnd/>
            <a:tailEnd/>
          </a:ln>
          <a:effectLst/>
        </p:spPr>
        <p:txBody>
          <a:bodyPr>
            <a:spAutoFit/>
          </a:bodyPr>
          <a:lstStyle/>
          <a:p>
            <a:pPr>
              <a:spcBef>
                <a:spcPct val="50000"/>
              </a:spcBef>
            </a:pPr>
            <a:endParaRPr lang="en-US" sz="1600"/>
          </a:p>
          <a:p>
            <a:pPr>
              <a:spcBef>
                <a:spcPct val="50000"/>
              </a:spcBef>
            </a:pPr>
            <a:r>
              <a:rPr lang="en-US" sz="1600"/>
              <a:t>Kinetic Energy</a:t>
            </a:r>
          </a:p>
        </p:txBody>
      </p:sp>
      <p:sp>
        <p:nvSpPr>
          <p:cNvPr id="161801" name="Text Box 9"/>
          <p:cNvSpPr txBox="1">
            <a:spLocks noChangeArrowheads="1"/>
          </p:cNvSpPr>
          <p:nvPr/>
        </p:nvSpPr>
        <p:spPr bwMode="auto">
          <a:xfrm>
            <a:off x="7315200" y="3810000"/>
            <a:ext cx="1447800" cy="1192213"/>
          </a:xfrm>
          <a:prstGeom prst="rect">
            <a:avLst/>
          </a:prstGeom>
          <a:noFill/>
          <a:ln w="9525">
            <a:noFill/>
            <a:miter lim="800000"/>
            <a:headEnd/>
            <a:tailEnd/>
          </a:ln>
          <a:effectLst/>
        </p:spPr>
        <p:txBody>
          <a:bodyPr>
            <a:spAutoFit/>
          </a:bodyPr>
          <a:lstStyle/>
          <a:p>
            <a:r>
              <a:rPr lang="en-US" sz="1600"/>
              <a:t>Gravitational</a:t>
            </a:r>
          </a:p>
          <a:p>
            <a:r>
              <a:rPr lang="en-US" sz="1600"/>
              <a:t>Potential</a:t>
            </a:r>
          </a:p>
          <a:p>
            <a:r>
              <a:rPr lang="en-US" sz="1600"/>
              <a:t>Energy</a:t>
            </a:r>
            <a:endParaRPr lang="en-US" sz="2400"/>
          </a:p>
          <a:p>
            <a:pPr>
              <a:spcBef>
                <a:spcPct val="50000"/>
              </a:spcBef>
            </a:pPr>
            <a:endParaRPr lang="en-US" sz="1600"/>
          </a:p>
        </p:txBody>
      </p:sp>
      <p:pic>
        <p:nvPicPr>
          <p:cNvPr id="161798" name="Picture 6" descr="http://www.forestwaterfalls.com/images/waterfall-23.JPG"/>
          <p:cNvPicPr>
            <a:picLocks noChangeAspect="1" noChangeArrowheads="1"/>
          </p:cNvPicPr>
          <p:nvPr/>
        </p:nvPicPr>
        <p:blipFill>
          <a:blip r:embed="rId5" cstate="print"/>
          <a:srcRect/>
          <a:stretch>
            <a:fillRect/>
          </a:stretch>
        </p:blipFill>
        <p:spPr bwMode="auto">
          <a:xfrm>
            <a:off x="4419600" y="3505200"/>
            <a:ext cx="1872722" cy="2806700"/>
          </a:xfrm>
          <a:prstGeom prst="rect">
            <a:avLst/>
          </a:prstGeom>
          <a:noFill/>
        </p:spPr>
      </p:pic>
      <p:sp>
        <p:nvSpPr>
          <p:cNvPr id="161802" name="Line 10"/>
          <p:cNvSpPr>
            <a:spLocks noChangeShapeType="1"/>
          </p:cNvSpPr>
          <p:nvPr/>
        </p:nvSpPr>
        <p:spPr bwMode="auto">
          <a:xfrm flipH="1">
            <a:off x="5486400" y="3581400"/>
            <a:ext cx="1752600" cy="304800"/>
          </a:xfrm>
          <a:prstGeom prst="line">
            <a:avLst/>
          </a:prstGeom>
          <a:noFill/>
          <a:ln w="57150">
            <a:solidFill>
              <a:srgbClr val="C00000"/>
            </a:solidFill>
            <a:round/>
            <a:headEnd/>
            <a:tailEnd type="triangle" w="med" len="med"/>
          </a:ln>
        </p:spPr>
        <p:txBody>
          <a:bodyPr/>
          <a:lstStyle/>
          <a:p>
            <a:endParaRPr lang="en-US" sz="3600"/>
          </a:p>
        </p:txBody>
      </p:sp>
      <p:sp>
        <p:nvSpPr>
          <p:cNvPr id="161800" name="Line 8"/>
          <p:cNvSpPr>
            <a:spLocks noChangeShapeType="1"/>
          </p:cNvSpPr>
          <p:nvPr/>
        </p:nvSpPr>
        <p:spPr bwMode="auto">
          <a:xfrm>
            <a:off x="2743200" y="4876800"/>
            <a:ext cx="2362200" cy="609600"/>
          </a:xfrm>
          <a:prstGeom prst="line">
            <a:avLst/>
          </a:prstGeom>
          <a:noFill/>
          <a:ln w="57150">
            <a:solidFill>
              <a:srgbClr val="C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t="19048"/>
          <a:stretch>
            <a:fillRect/>
          </a:stretch>
        </p:blipFill>
        <p:spPr bwMode="auto">
          <a:xfrm>
            <a:off x="2590800" y="725531"/>
            <a:ext cx="3657600" cy="3415657"/>
          </a:xfrm>
          <a:prstGeom prst="rect">
            <a:avLst/>
          </a:prstGeom>
          <a:noFill/>
        </p:spPr>
      </p:pic>
    </p:spTree>
    <p:extLst>
      <p:ext uri="{BB962C8B-B14F-4D97-AF65-F5344CB8AC3E}">
        <p14:creationId xmlns:p14="http://schemas.microsoft.com/office/powerpoint/2010/main" val="777586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3915"/>
            <a:ext cx="9144000" cy="6555641"/>
          </a:xfrm>
          <a:prstGeom prst="rect">
            <a:avLst/>
          </a:prstGeom>
          <a:noFill/>
        </p:spPr>
        <p:txBody>
          <a:bodyPr wrap="square" rtlCol="0">
            <a:spAutoFit/>
          </a:bodyPr>
          <a:lstStyle/>
          <a:p>
            <a:r>
              <a:rPr lang="en-US" sz="2800" dirty="0" smtClean="0"/>
              <a:t>Review:</a:t>
            </a:r>
          </a:p>
          <a:p>
            <a:r>
              <a:rPr lang="en-US" sz="2800" dirty="0" smtClean="0"/>
              <a:t>There are two </a:t>
            </a:r>
            <a:r>
              <a:rPr lang="en-US" sz="2800" dirty="0" smtClean="0">
                <a:solidFill>
                  <a:srgbClr val="FF0000"/>
                </a:solidFill>
              </a:rPr>
              <a:t>TYPES</a:t>
            </a:r>
            <a:r>
              <a:rPr lang="en-US" sz="2800" dirty="0" smtClean="0"/>
              <a:t> of energy: potential and kinetic.</a:t>
            </a:r>
          </a:p>
          <a:p>
            <a:endParaRPr lang="en-US" sz="2800" dirty="0" smtClean="0"/>
          </a:p>
          <a:p>
            <a:r>
              <a:rPr lang="en-US" sz="2800" dirty="0" smtClean="0">
                <a:solidFill>
                  <a:srgbClr val="FF0000"/>
                </a:solidFill>
              </a:rPr>
              <a:t>Energy can’t be created or destroyed so we need to </a:t>
            </a:r>
            <a:r>
              <a:rPr lang="en-US" sz="2800" dirty="0" smtClean="0">
                <a:solidFill>
                  <a:srgbClr val="00B0F0"/>
                </a:solidFill>
              </a:rPr>
              <a:t>convert</a:t>
            </a:r>
            <a:r>
              <a:rPr lang="en-US" sz="2800" dirty="0" smtClean="0">
                <a:solidFill>
                  <a:srgbClr val="FF0000"/>
                </a:solidFill>
              </a:rPr>
              <a:t> energy we have into what we need.  </a:t>
            </a:r>
            <a:r>
              <a:rPr lang="en-US" sz="2800" dirty="0" smtClean="0"/>
              <a:t>The energy we use comes from many </a:t>
            </a:r>
            <a:r>
              <a:rPr lang="en-US" sz="2800" dirty="0" smtClean="0">
                <a:solidFill>
                  <a:srgbClr val="FF0000"/>
                </a:solidFill>
              </a:rPr>
              <a:t>sources</a:t>
            </a:r>
            <a:r>
              <a:rPr lang="en-US" sz="2800" dirty="0" smtClean="0"/>
              <a:t>: Fossil fuel (coal, oil, natural gas), nuclear power</a:t>
            </a:r>
            <a:r>
              <a:rPr lang="en-US" sz="2800" smtClean="0"/>
              <a:t>, sun</a:t>
            </a:r>
            <a:r>
              <a:rPr lang="en-US" sz="2800" dirty="0" smtClean="0"/>
              <a:t>, wind, geothermal, hydropower. Most of this we </a:t>
            </a:r>
            <a:r>
              <a:rPr lang="en-US" sz="2800" dirty="0" smtClean="0">
                <a:solidFill>
                  <a:srgbClr val="FF0000"/>
                </a:solidFill>
              </a:rPr>
              <a:t>convert into electricity </a:t>
            </a:r>
            <a:r>
              <a:rPr lang="en-US" sz="2800" dirty="0" smtClean="0"/>
              <a:t>(electrical energy).</a:t>
            </a:r>
          </a:p>
          <a:p>
            <a:endParaRPr lang="en-US" sz="2800" dirty="0" smtClean="0"/>
          </a:p>
          <a:p>
            <a:r>
              <a:rPr lang="en-US" sz="2800" dirty="0" smtClean="0"/>
              <a:t>There are 6 </a:t>
            </a:r>
            <a:r>
              <a:rPr lang="en-US" sz="2800" dirty="0" smtClean="0">
                <a:solidFill>
                  <a:srgbClr val="FF0000"/>
                </a:solidFill>
              </a:rPr>
              <a:t>forms</a:t>
            </a:r>
            <a:r>
              <a:rPr lang="en-US" sz="2800" dirty="0" smtClean="0"/>
              <a:t> of energy: mechanical, chemical, nuclear, electromagnetic, thermal, electrical . Energy can change from one form into another but is not created or destroyed.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 Now</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sz="5400" dirty="0" smtClean="0"/>
              <a:t>How many people does it take to turn on a light bulb? </a:t>
            </a:r>
          </a:p>
          <a:p>
            <a:r>
              <a:rPr lang="en-US" sz="5400" dirty="0" smtClean="0"/>
              <a:t>Where do we get our energy from?</a:t>
            </a:r>
          </a:p>
          <a:p>
            <a:r>
              <a:rPr lang="en-US" sz="5400" dirty="0" smtClean="0"/>
              <a:t>How is electricity “made”?</a:t>
            </a:r>
          </a:p>
          <a:p>
            <a:endParaRPr lang="en-US" dirty="0"/>
          </a:p>
        </p:txBody>
      </p:sp>
      <p:pic>
        <p:nvPicPr>
          <p:cNvPr id="162818" name="Picture 2" descr="C:\Temporary Internet Files\susanlevin\Content.IE5\17S1JRC8\light-bulb-and-a-star-1583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04800"/>
            <a:ext cx="133597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59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pic>
        <p:nvPicPr>
          <p:cNvPr id="162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448800" cy="383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5029200"/>
            <a:ext cx="7848600" cy="1077218"/>
          </a:xfrm>
          <a:prstGeom prst="rect">
            <a:avLst/>
          </a:prstGeom>
          <a:noFill/>
        </p:spPr>
        <p:txBody>
          <a:bodyPr wrap="square" rtlCol="0">
            <a:spAutoFit/>
          </a:bodyPr>
          <a:lstStyle/>
          <a:p>
            <a:r>
              <a:rPr lang="en-US" dirty="0" smtClean="0"/>
              <a:t>On p. 13, describe what is happening in each panel of my cartoon. </a:t>
            </a:r>
            <a:endParaRPr lang="en-US" dirty="0"/>
          </a:p>
        </p:txBody>
      </p:sp>
    </p:spTree>
    <p:extLst>
      <p:ext uri="{BB962C8B-B14F-4D97-AF65-F5344CB8AC3E}">
        <p14:creationId xmlns:p14="http://schemas.microsoft.com/office/powerpoint/2010/main" val="3742560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934200" cy="1569660"/>
          </a:xfrm>
          <a:prstGeom prst="rect">
            <a:avLst/>
          </a:prstGeom>
          <a:noFill/>
        </p:spPr>
        <p:txBody>
          <a:bodyPr wrap="square" rtlCol="0">
            <a:spAutoFit/>
          </a:bodyPr>
          <a:lstStyle/>
          <a:p>
            <a:r>
              <a:rPr lang="en-US" dirty="0" smtClean="0"/>
              <a:t>Where do we get electricity?</a:t>
            </a:r>
          </a:p>
          <a:p>
            <a:r>
              <a:rPr lang="en-US" dirty="0" smtClean="0"/>
              <a:t>Energy conversions from fossil fuel:</a:t>
            </a:r>
            <a:endParaRPr lang="en-US" dirty="0"/>
          </a:p>
        </p:txBody>
      </p:sp>
      <p:pic>
        <p:nvPicPr>
          <p:cNvPr id="257026" name="Picture 2" descr="http://www.actewagl.com.au/education/_lib/images/Energy/Energy29a.gif"/>
          <p:cNvPicPr>
            <a:picLocks noChangeAspect="1" noChangeArrowheads="1" noCrop="1"/>
          </p:cNvPicPr>
          <p:nvPr/>
        </p:nvPicPr>
        <p:blipFill>
          <a:blip r:embed="rId2" cstate="print"/>
          <a:srcRect/>
          <a:stretch>
            <a:fillRect/>
          </a:stretch>
        </p:blipFill>
        <p:spPr bwMode="auto">
          <a:xfrm>
            <a:off x="685800" y="2819400"/>
            <a:ext cx="6868438" cy="3200400"/>
          </a:xfrm>
          <a:prstGeom prst="rect">
            <a:avLst/>
          </a:prstGeom>
          <a:noFill/>
        </p:spPr>
      </p:pic>
      <p:sp>
        <p:nvSpPr>
          <p:cNvPr id="4" name="Rectangle 3"/>
          <p:cNvSpPr/>
          <p:nvPr/>
        </p:nvSpPr>
        <p:spPr>
          <a:xfrm>
            <a:off x="4343400" y="0"/>
            <a:ext cx="4572000" cy="261610"/>
          </a:xfrm>
          <a:prstGeom prst="rect">
            <a:avLst/>
          </a:prstGeom>
        </p:spPr>
        <p:txBody>
          <a:bodyPr>
            <a:spAutoFit/>
          </a:bodyPr>
          <a:lstStyle/>
          <a:p>
            <a:r>
              <a:rPr lang="en-US" sz="1100" dirty="0" smtClean="0">
                <a:hlinkClick r:id="rId3"/>
              </a:rPr>
              <a:t>electricity school house rock</a:t>
            </a:r>
            <a:endParaRPr lang="en-US" sz="1100" dirty="0"/>
          </a:p>
        </p:txBody>
      </p:sp>
      <p:sp>
        <p:nvSpPr>
          <p:cNvPr id="5" name="Rectangle 4"/>
          <p:cNvSpPr/>
          <p:nvPr/>
        </p:nvSpPr>
        <p:spPr>
          <a:xfrm>
            <a:off x="685800" y="6211669"/>
            <a:ext cx="4572000" cy="369332"/>
          </a:xfrm>
          <a:prstGeom prst="rect">
            <a:avLst/>
          </a:prstGeom>
        </p:spPr>
        <p:txBody>
          <a:bodyPr>
            <a:spAutoFit/>
          </a:bodyPr>
          <a:lstStyle/>
          <a:p>
            <a:r>
              <a:rPr lang="en-US" sz="1800" dirty="0" smtClean="0">
                <a:hlinkClick r:id="rId4"/>
              </a:rPr>
              <a:t>real life power plant</a:t>
            </a:r>
            <a:endParaRPr lang="en-US" sz="1800" dirty="0"/>
          </a:p>
        </p:txBody>
      </p:sp>
      <p:sp>
        <p:nvSpPr>
          <p:cNvPr id="3" name="Rectangle 2"/>
          <p:cNvSpPr/>
          <p:nvPr/>
        </p:nvSpPr>
        <p:spPr>
          <a:xfrm>
            <a:off x="4262894" y="6521529"/>
            <a:ext cx="4572000" cy="307777"/>
          </a:xfrm>
          <a:prstGeom prst="rect">
            <a:avLst/>
          </a:prstGeom>
        </p:spPr>
        <p:txBody>
          <a:bodyPr>
            <a:spAutoFit/>
          </a:bodyPr>
          <a:lstStyle/>
          <a:p>
            <a:r>
              <a:rPr lang="en-US" sz="1400" dirty="0">
                <a:hlinkClick r:id="rId5"/>
              </a:rPr>
              <a:t>http://www.youtube.com/watch?v=20Vb6hlLQSg</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Nuclear energy</a:t>
            </a:r>
            <a:endParaRPr lang="en-US" dirty="0"/>
          </a:p>
        </p:txBody>
      </p:sp>
      <p:pic>
        <p:nvPicPr>
          <p:cNvPr id="260098" name="Picture 2" descr="http://www.freeinfosociety.com/images/science/nuclearenergy1.jpg"/>
          <p:cNvPicPr>
            <a:picLocks noChangeAspect="1" noChangeArrowheads="1"/>
          </p:cNvPicPr>
          <p:nvPr/>
        </p:nvPicPr>
        <p:blipFill>
          <a:blip r:embed="rId2" cstate="print"/>
          <a:srcRect/>
          <a:stretch>
            <a:fillRect/>
          </a:stretch>
        </p:blipFill>
        <p:spPr bwMode="auto">
          <a:xfrm>
            <a:off x="1066800" y="2438400"/>
            <a:ext cx="6921075" cy="3381375"/>
          </a:xfrm>
          <a:prstGeom prst="rect">
            <a:avLst/>
          </a:prstGeom>
          <a:noFill/>
        </p:spPr>
      </p:pic>
      <p:pic>
        <p:nvPicPr>
          <p:cNvPr id="162818" name="Picture 2" descr="C:\Users\susanlevin\AppData\Local\Microsoft\Windows\Temporary Internet Files\Content.Outlook\K07B4MA0\IMG_4863 cop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514" y="1295400"/>
            <a:ext cx="2972011"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hydropower</a:t>
            </a:r>
            <a:endParaRPr lang="en-US" dirty="0"/>
          </a:p>
        </p:txBody>
      </p:sp>
      <p:pic>
        <p:nvPicPr>
          <p:cNvPr id="262146" name="Picture 2" descr="http://earthsci.org/mineral/energy/hydro/hydroplant-animate.gif"/>
          <p:cNvPicPr>
            <a:picLocks noChangeAspect="1" noChangeArrowheads="1" noCrop="1"/>
          </p:cNvPicPr>
          <p:nvPr/>
        </p:nvPicPr>
        <p:blipFill>
          <a:blip r:embed="rId2" cstate="print"/>
          <a:srcRect/>
          <a:stretch>
            <a:fillRect/>
          </a:stretch>
        </p:blipFill>
        <p:spPr bwMode="auto">
          <a:xfrm>
            <a:off x="228600" y="2133600"/>
            <a:ext cx="5486400" cy="4111759"/>
          </a:xfrm>
          <a:prstGeom prst="rect">
            <a:avLst/>
          </a:prstGeom>
          <a:noFill/>
        </p:spPr>
      </p:pic>
      <p:pic>
        <p:nvPicPr>
          <p:cNvPr id="4" name="Picture 3" descr="bp-watercycle3.gif"/>
          <p:cNvPicPr>
            <a:picLocks noChangeAspect="1"/>
          </p:cNvPicPr>
          <p:nvPr/>
        </p:nvPicPr>
        <p:blipFill>
          <a:blip r:embed="rId3" cstate="print"/>
          <a:stretch>
            <a:fillRect/>
          </a:stretch>
        </p:blipFill>
        <p:spPr>
          <a:xfrm>
            <a:off x="5715000" y="2209800"/>
            <a:ext cx="3185427"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0" y="0"/>
            <a:ext cx="3886200" cy="641350"/>
          </a:xfrm>
          <a:prstGeom prst="rect">
            <a:avLst/>
          </a:prstGeom>
          <a:solidFill>
            <a:srgbClr val="000F0C"/>
          </a:solidFill>
          <a:ln w="9525">
            <a:noFill/>
            <a:miter lim="800000"/>
            <a:headEnd/>
            <a:tailEnd/>
          </a:ln>
          <a:effectLst/>
        </p:spPr>
        <p:txBody>
          <a:bodyPr>
            <a:spAutoFit/>
          </a:bodyPr>
          <a:lstStyle/>
          <a:p>
            <a:pPr>
              <a:spcBef>
                <a:spcPct val="50000"/>
              </a:spcBef>
            </a:pPr>
            <a:r>
              <a:rPr lang="en-US" sz="3600">
                <a:solidFill>
                  <a:srgbClr val="FFFD0F"/>
                </a:solidFill>
              </a:rPr>
              <a:t>ENERGY</a:t>
            </a:r>
            <a:r>
              <a:rPr lang="en-US" sz="3600"/>
              <a:t>  is…</a:t>
            </a:r>
            <a:endParaRPr lang="en-US" sz="4000"/>
          </a:p>
        </p:txBody>
      </p:sp>
      <p:sp>
        <p:nvSpPr>
          <p:cNvPr id="1027" name="Text Box 3"/>
          <p:cNvSpPr txBox="1">
            <a:spLocks noChangeArrowheads="1"/>
          </p:cNvSpPr>
          <p:nvPr/>
        </p:nvSpPr>
        <p:spPr bwMode="auto">
          <a:xfrm>
            <a:off x="609600" y="685800"/>
            <a:ext cx="8077200" cy="519113"/>
          </a:xfrm>
          <a:prstGeom prst="rect">
            <a:avLst/>
          </a:prstGeom>
          <a:solidFill>
            <a:srgbClr val="000F0C"/>
          </a:solidFill>
          <a:ln w="9525">
            <a:noFill/>
            <a:miter lim="800000"/>
            <a:headEnd/>
            <a:tailEnd/>
          </a:ln>
          <a:effectLst/>
        </p:spPr>
        <p:txBody>
          <a:bodyPr>
            <a:spAutoFit/>
          </a:bodyPr>
          <a:lstStyle/>
          <a:p>
            <a:pPr>
              <a:spcBef>
                <a:spcPct val="50000"/>
              </a:spcBef>
            </a:pPr>
            <a:r>
              <a:rPr lang="en-US" sz="2800" dirty="0">
                <a:solidFill>
                  <a:schemeClr val="tx2"/>
                </a:solidFill>
              </a:rPr>
              <a:t>the ability to do WORK or cause change</a:t>
            </a:r>
            <a:endParaRPr lang="en-US" sz="3000" b="0" dirty="0">
              <a:solidFill>
                <a:schemeClr val="tx2"/>
              </a:solidFill>
              <a:latin typeface="Times" pitchFamily="16" charset="0"/>
            </a:endParaRPr>
          </a:p>
        </p:txBody>
      </p:sp>
      <p:sp>
        <p:nvSpPr>
          <p:cNvPr id="1028" name="Text Box 4"/>
          <p:cNvSpPr txBox="1">
            <a:spLocks noChangeArrowheads="1"/>
          </p:cNvSpPr>
          <p:nvPr/>
        </p:nvSpPr>
        <p:spPr bwMode="auto">
          <a:xfrm>
            <a:off x="0" y="4038600"/>
            <a:ext cx="3211513" cy="823913"/>
          </a:xfrm>
          <a:prstGeom prst="rect">
            <a:avLst/>
          </a:prstGeom>
          <a:solidFill>
            <a:srgbClr val="C100B2"/>
          </a:solidFill>
          <a:ln w="9525">
            <a:noFill/>
            <a:miter lim="800000"/>
            <a:headEnd/>
            <a:tailEnd/>
          </a:ln>
          <a:effectLst/>
        </p:spPr>
        <p:txBody>
          <a:bodyPr wrap="none">
            <a:spAutoFit/>
          </a:bodyPr>
          <a:lstStyle/>
          <a:p>
            <a:r>
              <a:rPr lang="en-US" sz="4800" dirty="0">
                <a:solidFill>
                  <a:srgbClr val="FFFD0F"/>
                </a:solidFill>
              </a:rPr>
              <a:t>WORK</a:t>
            </a:r>
            <a:r>
              <a:rPr lang="en-US" sz="4800" dirty="0"/>
              <a:t> is…</a:t>
            </a:r>
            <a:endParaRPr lang="en-US" sz="2800" dirty="0"/>
          </a:p>
        </p:txBody>
      </p:sp>
      <p:sp>
        <p:nvSpPr>
          <p:cNvPr id="1029" name="Text Box 5"/>
          <p:cNvSpPr txBox="1">
            <a:spLocks noChangeArrowheads="1"/>
          </p:cNvSpPr>
          <p:nvPr/>
        </p:nvSpPr>
        <p:spPr bwMode="auto">
          <a:xfrm>
            <a:off x="784225" y="4310063"/>
            <a:ext cx="1730375" cy="457200"/>
          </a:xfrm>
          <a:prstGeom prst="rect">
            <a:avLst/>
          </a:prstGeom>
          <a:noFill/>
          <a:ln w="9525">
            <a:noFill/>
            <a:miter lim="800000"/>
            <a:headEnd/>
            <a:tailEnd/>
          </a:ln>
          <a:effectLst/>
        </p:spPr>
        <p:txBody>
          <a:bodyPr>
            <a:spAutoFit/>
          </a:bodyPr>
          <a:lstStyle/>
          <a:p>
            <a:pPr>
              <a:spcBef>
                <a:spcPct val="50000"/>
              </a:spcBef>
            </a:pPr>
            <a:endParaRPr lang="en-US" sz="2400" b="0">
              <a:latin typeface="Times" pitchFamily="16" charset="0"/>
            </a:endParaRPr>
          </a:p>
        </p:txBody>
      </p:sp>
      <p:sp>
        <p:nvSpPr>
          <p:cNvPr id="1030" name="Rectangle 6"/>
          <p:cNvSpPr>
            <a:spLocks noChangeArrowheads="1"/>
          </p:cNvSpPr>
          <p:nvPr/>
        </p:nvSpPr>
        <p:spPr bwMode="auto">
          <a:xfrm>
            <a:off x="914400" y="4953000"/>
            <a:ext cx="6553200" cy="549275"/>
          </a:xfrm>
          <a:prstGeom prst="rect">
            <a:avLst/>
          </a:prstGeom>
          <a:solidFill>
            <a:srgbClr val="C100B2"/>
          </a:solidFill>
          <a:ln w="9525">
            <a:noFill/>
            <a:miter lim="800000"/>
            <a:headEnd/>
            <a:tailEnd/>
          </a:ln>
          <a:effectLst/>
        </p:spPr>
        <p:txBody>
          <a:bodyPr>
            <a:spAutoFit/>
          </a:bodyPr>
          <a:lstStyle/>
          <a:p>
            <a:r>
              <a:rPr lang="en-US" sz="3000" dirty="0">
                <a:solidFill>
                  <a:schemeClr val="tx2"/>
                </a:solidFill>
              </a:rPr>
              <a:t>when a FORCE moves an object</a:t>
            </a:r>
            <a:endParaRPr lang="en-US" sz="3000" b="0" dirty="0">
              <a:latin typeface="Times" pitchFamily="16" charset="0"/>
            </a:endParaRPr>
          </a:p>
        </p:txBody>
      </p:sp>
      <p:sp>
        <p:nvSpPr>
          <p:cNvPr id="1031" name="Text Box 7"/>
          <p:cNvSpPr txBox="1">
            <a:spLocks noChangeArrowheads="1"/>
          </p:cNvSpPr>
          <p:nvPr/>
        </p:nvSpPr>
        <p:spPr bwMode="auto">
          <a:xfrm>
            <a:off x="0" y="5916613"/>
            <a:ext cx="3886200" cy="823912"/>
          </a:xfrm>
          <a:prstGeom prst="rect">
            <a:avLst/>
          </a:prstGeom>
          <a:solidFill>
            <a:srgbClr val="E70C00"/>
          </a:solidFill>
          <a:ln w="9525">
            <a:noFill/>
            <a:miter lim="800000"/>
            <a:headEnd/>
            <a:tailEnd/>
          </a:ln>
          <a:effectLst/>
        </p:spPr>
        <p:txBody>
          <a:bodyPr>
            <a:spAutoFit/>
          </a:bodyPr>
          <a:lstStyle/>
          <a:p>
            <a:pPr>
              <a:spcBef>
                <a:spcPct val="50000"/>
              </a:spcBef>
            </a:pPr>
            <a:r>
              <a:rPr lang="en-US" sz="4800"/>
              <a:t>a</a:t>
            </a:r>
            <a:r>
              <a:rPr lang="en-US" sz="4800">
                <a:solidFill>
                  <a:srgbClr val="FFFD0F"/>
                </a:solidFill>
              </a:rPr>
              <a:t> FORCE</a:t>
            </a:r>
            <a:r>
              <a:rPr lang="en-US" sz="2800"/>
              <a:t>  </a:t>
            </a:r>
            <a:r>
              <a:rPr lang="en-US" sz="4000"/>
              <a:t>is…</a:t>
            </a:r>
          </a:p>
        </p:txBody>
      </p:sp>
      <p:sp>
        <p:nvSpPr>
          <p:cNvPr id="1032" name="Rectangle 8"/>
          <p:cNvSpPr>
            <a:spLocks noChangeArrowheads="1"/>
          </p:cNvSpPr>
          <p:nvPr/>
        </p:nvSpPr>
        <p:spPr bwMode="auto">
          <a:xfrm>
            <a:off x="3810000" y="6235700"/>
            <a:ext cx="3276600" cy="549275"/>
          </a:xfrm>
          <a:prstGeom prst="rect">
            <a:avLst/>
          </a:prstGeom>
          <a:solidFill>
            <a:srgbClr val="E70C00"/>
          </a:solidFill>
          <a:ln w="9525">
            <a:noFill/>
            <a:miter lim="800000"/>
            <a:headEnd/>
            <a:tailEnd/>
          </a:ln>
          <a:effectLst/>
        </p:spPr>
        <p:txBody>
          <a:bodyPr>
            <a:spAutoFit/>
          </a:bodyPr>
          <a:lstStyle/>
          <a:p>
            <a:r>
              <a:rPr lang="en-US" sz="3000">
                <a:solidFill>
                  <a:schemeClr val="tx2"/>
                </a:solidFill>
              </a:rPr>
              <a:t>a push or a pull</a:t>
            </a:r>
            <a:endParaRPr lang="en-US" sz="3000" b="0">
              <a:latin typeface="Times" pitchFamily="16" charset="0"/>
            </a:endParaRPr>
          </a:p>
        </p:txBody>
      </p:sp>
      <p:sp>
        <p:nvSpPr>
          <p:cNvPr id="1033" name="Text Box 9"/>
          <p:cNvSpPr txBox="1">
            <a:spLocks noChangeArrowheads="1"/>
          </p:cNvSpPr>
          <p:nvPr/>
        </p:nvSpPr>
        <p:spPr bwMode="auto">
          <a:xfrm>
            <a:off x="0" y="1371600"/>
            <a:ext cx="8918575" cy="488950"/>
          </a:xfrm>
          <a:prstGeom prst="rect">
            <a:avLst/>
          </a:prstGeom>
          <a:solidFill>
            <a:srgbClr val="000F0C"/>
          </a:solidFill>
          <a:ln w="9525">
            <a:noFill/>
            <a:miter lim="800000"/>
            <a:headEnd/>
            <a:tailEnd/>
          </a:ln>
          <a:effectLst/>
        </p:spPr>
        <p:txBody>
          <a:bodyPr wrap="none">
            <a:spAutoFit/>
          </a:bodyPr>
          <a:lstStyle/>
          <a:p>
            <a:r>
              <a:rPr lang="en-US" sz="2600"/>
              <a:t>Name 2 things that ARE energy or that HAVE energy</a:t>
            </a:r>
            <a:endParaRPr lang="en-US" sz="2800">
              <a:solidFill>
                <a:srgbClr val="FFFD0F"/>
              </a:solidFill>
            </a:endParaRPr>
          </a:p>
        </p:txBody>
      </p:sp>
      <p:pic>
        <p:nvPicPr>
          <p:cNvPr id="1035" name="Picture 11"/>
          <p:cNvPicPr>
            <a:picLocks noChangeAspect="1" noChangeArrowheads="1"/>
          </p:cNvPicPr>
          <p:nvPr/>
        </p:nvPicPr>
        <p:blipFill>
          <a:blip r:embed="rId3" cstate="print"/>
          <a:srcRect/>
          <a:stretch>
            <a:fillRect/>
          </a:stretch>
        </p:blipFill>
        <p:spPr bwMode="auto">
          <a:xfrm rot="-1794745">
            <a:off x="304800" y="1981200"/>
            <a:ext cx="654050" cy="1393825"/>
          </a:xfrm>
          <a:prstGeom prst="rect">
            <a:avLst/>
          </a:prstGeom>
          <a:noFill/>
        </p:spPr>
      </p:pic>
      <p:pic>
        <p:nvPicPr>
          <p:cNvPr id="1038" name="Picture 14"/>
          <p:cNvPicPr>
            <a:picLocks noChangeAspect="1" noChangeArrowheads="1"/>
          </p:cNvPicPr>
          <p:nvPr/>
        </p:nvPicPr>
        <p:blipFill>
          <a:blip r:embed="rId4" cstate="print"/>
          <a:srcRect/>
          <a:stretch>
            <a:fillRect/>
          </a:stretch>
        </p:blipFill>
        <p:spPr bwMode="auto">
          <a:xfrm>
            <a:off x="1447800" y="1905000"/>
            <a:ext cx="1676400" cy="1468438"/>
          </a:xfrm>
          <a:prstGeom prst="rect">
            <a:avLst/>
          </a:prstGeom>
          <a:noFill/>
        </p:spPr>
      </p:pic>
      <p:pic>
        <p:nvPicPr>
          <p:cNvPr id="1039" name="Picture 15"/>
          <p:cNvPicPr>
            <a:picLocks noChangeAspect="1" noChangeArrowheads="1"/>
          </p:cNvPicPr>
          <p:nvPr/>
        </p:nvPicPr>
        <p:blipFill>
          <a:blip r:embed="rId5" cstate="print"/>
          <a:srcRect/>
          <a:stretch>
            <a:fillRect/>
          </a:stretch>
        </p:blipFill>
        <p:spPr bwMode="auto">
          <a:xfrm>
            <a:off x="3048000" y="1905000"/>
            <a:ext cx="1600200" cy="754063"/>
          </a:xfrm>
          <a:prstGeom prst="rect">
            <a:avLst/>
          </a:prstGeom>
          <a:noFill/>
        </p:spPr>
      </p:pic>
      <p:pic>
        <p:nvPicPr>
          <p:cNvPr id="1040" name="Picture 16"/>
          <p:cNvPicPr>
            <a:picLocks noChangeAspect="1" noChangeArrowheads="1"/>
          </p:cNvPicPr>
          <p:nvPr/>
        </p:nvPicPr>
        <p:blipFill>
          <a:blip r:embed="rId6" cstate="print"/>
          <a:srcRect/>
          <a:stretch>
            <a:fillRect/>
          </a:stretch>
        </p:blipFill>
        <p:spPr bwMode="auto">
          <a:xfrm>
            <a:off x="4648200" y="2438400"/>
            <a:ext cx="1219200" cy="938213"/>
          </a:xfrm>
          <a:prstGeom prst="rect">
            <a:avLst/>
          </a:prstGeom>
          <a:noFill/>
        </p:spPr>
      </p:pic>
      <p:pic>
        <p:nvPicPr>
          <p:cNvPr id="1042" name="Picture 18"/>
          <p:cNvPicPr>
            <a:picLocks noChangeAspect="1" noChangeArrowheads="1"/>
          </p:cNvPicPr>
          <p:nvPr/>
        </p:nvPicPr>
        <p:blipFill>
          <a:blip r:embed="rId7" cstate="print"/>
          <a:srcRect/>
          <a:stretch>
            <a:fillRect/>
          </a:stretch>
        </p:blipFill>
        <p:spPr bwMode="auto">
          <a:xfrm>
            <a:off x="6172200" y="1905000"/>
            <a:ext cx="1244600" cy="1371600"/>
          </a:xfrm>
          <a:prstGeom prst="rect">
            <a:avLst/>
          </a:prstGeom>
          <a:noFill/>
        </p:spPr>
      </p:pic>
      <p:pic>
        <p:nvPicPr>
          <p:cNvPr id="1044" name="Picture 20"/>
          <p:cNvPicPr>
            <a:picLocks noChangeAspect="1" noChangeArrowheads="1"/>
          </p:cNvPicPr>
          <p:nvPr/>
        </p:nvPicPr>
        <p:blipFill>
          <a:blip r:embed="rId8" cstate="print"/>
          <a:srcRect/>
          <a:stretch>
            <a:fillRect/>
          </a:stretch>
        </p:blipFill>
        <p:spPr bwMode="auto">
          <a:xfrm>
            <a:off x="7467600" y="2209800"/>
            <a:ext cx="1447800" cy="912813"/>
          </a:xfrm>
          <a:prstGeom prst="rect">
            <a:avLst/>
          </a:prstGeom>
          <a:noFill/>
        </p:spPr>
      </p:pic>
      <p:sp>
        <p:nvSpPr>
          <p:cNvPr id="1045" name="Line 21"/>
          <p:cNvSpPr>
            <a:spLocks noChangeShapeType="1"/>
          </p:cNvSpPr>
          <p:nvPr/>
        </p:nvSpPr>
        <p:spPr bwMode="auto">
          <a:xfrm>
            <a:off x="0" y="3733800"/>
            <a:ext cx="9144000" cy="0"/>
          </a:xfrm>
          <a:prstGeom prst="line">
            <a:avLst/>
          </a:prstGeom>
          <a:noFill/>
          <a:ln w="76200">
            <a:solidFill>
              <a:srgbClr val="000F0C"/>
            </a:solidFill>
            <a:round/>
            <a:headEnd/>
            <a:tailEnd/>
          </a:ln>
          <a:effectLst/>
        </p:spPr>
        <p:txBody>
          <a:bodyPr wrap="none" anchor="ctr"/>
          <a:lstStyle/>
          <a:p>
            <a:endParaRPr lang="en-US"/>
          </a:p>
        </p:txBody>
      </p:sp>
      <p:pic>
        <p:nvPicPr>
          <p:cNvPr id="1047" name="Picture 23"/>
          <p:cNvPicPr>
            <a:picLocks noChangeAspect="1" noChangeArrowheads="1"/>
          </p:cNvPicPr>
          <p:nvPr/>
        </p:nvPicPr>
        <p:blipFill>
          <a:blip r:embed="rId9" cstate="print"/>
          <a:srcRect/>
          <a:stretch>
            <a:fillRect/>
          </a:stretch>
        </p:blipFill>
        <p:spPr bwMode="auto">
          <a:xfrm>
            <a:off x="7772400" y="5410200"/>
            <a:ext cx="1371600" cy="1087438"/>
          </a:xfrm>
          <a:prstGeom prst="rect">
            <a:avLst/>
          </a:prstGeom>
          <a:noFill/>
        </p:spPr>
      </p:pic>
      <p:pic>
        <p:nvPicPr>
          <p:cNvPr id="1048" name="Picture 24"/>
          <p:cNvPicPr>
            <a:picLocks noChangeAspect="1" noChangeArrowheads="1"/>
          </p:cNvPicPr>
          <p:nvPr/>
        </p:nvPicPr>
        <p:blipFill>
          <a:blip r:embed="rId10" cstate="print"/>
          <a:srcRect/>
          <a:stretch>
            <a:fillRect/>
          </a:stretch>
        </p:blipFill>
        <p:spPr bwMode="auto">
          <a:xfrm>
            <a:off x="4495800" y="3733800"/>
            <a:ext cx="1600200" cy="1092200"/>
          </a:xfrm>
          <a:prstGeom prst="rect">
            <a:avLst/>
          </a:prstGeom>
          <a:noFill/>
        </p:spPr>
      </p:pic>
      <p:pic>
        <p:nvPicPr>
          <p:cNvPr id="1049" name="Picture 25"/>
          <p:cNvPicPr>
            <a:picLocks noChangeAspect="1" noChangeArrowheads="1"/>
          </p:cNvPicPr>
          <p:nvPr/>
        </p:nvPicPr>
        <p:blipFill>
          <a:blip r:embed="rId11" cstate="print"/>
          <a:srcRect/>
          <a:stretch>
            <a:fillRect/>
          </a:stretch>
        </p:blipFill>
        <p:spPr bwMode="auto">
          <a:xfrm>
            <a:off x="6781800" y="5410200"/>
            <a:ext cx="982663" cy="1447800"/>
          </a:xfrm>
          <a:prstGeom prst="rect">
            <a:avLst/>
          </a:prstGeom>
          <a:noFill/>
        </p:spPr>
      </p:pic>
      <p:pic>
        <p:nvPicPr>
          <p:cNvPr id="1051" name="Picture 27"/>
          <p:cNvPicPr>
            <a:picLocks noChangeAspect="1" noChangeArrowheads="1"/>
          </p:cNvPicPr>
          <p:nvPr/>
        </p:nvPicPr>
        <p:blipFill>
          <a:blip r:embed="rId12" cstate="print"/>
          <a:srcRect/>
          <a:stretch>
            <a:fillRect/>
          </a:stretch>
        </p:blipFill>
        <p:spPr bwMode="auto">
          <a:xfrm>
            <a:off x="7924800" y="3886200"/>
            <a:ext cx="798513" cy="1531938"/>
          </a:xfrm>
          <a:prstGeom prst="rect">
            <a:avLst/>
          </a:prstGeom>
          <a:noFill/>
        </p:spPr>
      </p:pic>
      <p:pic>
        <p:nvPicPr>
          <p:cNvPr id="1053" name="Picture 29"/>
          <p:cNvPicPr>
            <a:picLocks noChangeAspect="1" noChangeArrowheads="1"/>
          </p:cNvPicPr>
          <p:nvPr/>
        </p:nvPicPr>
        <p:blipFill>
          <a:blip r:embed="rId13" cstate="print"/>
          <a:srcRect/>
          <a:stretch>
            <a:fillRect/>
          </a:stretch>
        </p:blipFill>
        <p:spPr bwMode="auto">
          <a:xfrm>
            <a:off x="6858000" y="3886200"/>
            <a:ext cx="879475" cy="1319213"/>
          </a:xfrm>
          <a:prstGeom prst="rect">
            <a:avLst/>
          </a:prstGeom>
          <a:noFill/>
        </p:spPr>
      </p:pic>
      <p:pic>
        <p:nvPicPr>
          <p:cNvPr id="1054" name="Picture 30"/>
          <p:cNvPicPr>
            <a:picLocks noChangeAspect="1" noChangeArrowheads="1"/>
          </p:cNvPicPr>
          <p:nvPr/>
        </p:nvPicPr>
        <p:blipFill>
          <a:blip r:embed="rId14" cstate="print"/>
          <a:srcRect/>
          <a:stretch>
            <a:fillRect/>
          </a:stretch>
        </p:blipFill>
        <p:spPr bwMode="auto">
          <a:xfrm>
            <a:off x="3276600" y="3733800"/>
            <a:ext cx="773113"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500" fill="hold"/>
                                        <p:tgtEl>
                                          <p:spTgt spid="1033"/>
                                        </p:tgtEl>
                                        <p:attrNameLst>
                                          <p:attrName>ppt_x</p:attrName>
                                        </p:attrNameLst>
                                      </p:cBhvr>
                                      <p:tavLst>
                                        <p:tav tm="0">
                                          <p:val>
                                            <p:strVal val="#ppt_x+#ppt_w/2"/>
                                          </p:val>
                                        </p:tav>
                                        <p:tav tm="100000">
                                          <p:val>
                                            <p:strVal val="#ppt_x"/>
                                          </p:val>
                                        </p:tav>
                                      </p:tavLst>
                                    </p:anim>
                                    <p:anim calcmode="lin" valueType="num">
                                      <p:cBhvr>
                                        <p:cTn id="8" dur="500" fill="hold"/>
                                        <p:tgtEl>
                                          <p:spTgt spid="1033"/>
                                        </p:tgtEl>
                                        <p:attrNameLst>
                                          <p:attrName>ppt_y</p:attrName>
                                        </p:attrNameLst>
                                      </p:cBhvr>
                                      <p:tavLst>
                                        <p:tav tm="0">
                                          <p:val>
                                            <p:strVal val="#ppt_y"/>
                                          </p:val>
                                        </p:tav>
                                        <p:tav tm="100000">
                                          <p:val>
                                            <p:strVal val="#ppt_y"/>
                                          </p:val>
                                        </p:tav>
                                      </p:tavLst>
                                    </p:anim>
                                    <p:anim calcmode="lin" valueType="num">
                                      <p:cBhvr>
                                        <p:cTn id="9" dur="500" fill="hold"/>
                                        <p:tgtEl>
                                          <p:spTgt spid="1033"/>
                                        </p:tgtEl>
                                        <p:attrNameLst>
                                          <p:attrName>ppt_w</p:attrName>
                                        </p:attrNameLst>
                                      </p:cBhvr>
                                      <p:tavLst>
                                        <p:tav tm="0">
                                          <p:val>
                                            <p:fltVal val="0"/>
                                          </p:val>
                                        </p:tav>
                                        <p:tav tm="100000">
                                          <p:val>
                                            <p:strVal val="#ppt_w"/>
                                          </p:val>
                                        </p:tav>
                                      </p:tavLst>
                                    </p:anim>
                                    <p:anim calcmode="lin" valueType="num">
                                      <p:cBhvr>
                                        <p:cTn id="10" dur="500" fill="hold"/>
                                        <p:tgtEl>
                                          <p:spTgt spid="103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anim calcmode="lin" valueType="num">
                                      <p:cBhvr>
                                        <p:cTn id="15" dur="1000" fill="hold"/>
                                        <p:tgtEl>
                                          <p:spTgt spid="1035"/>
                                        </p:tgtEl>
                                        <p:attrNameLst>
                                          <p:attrName>ppt_w</p:attrName>
                                        </p:attrNameLst>
                                      </p:cBhvr>
                                      <p:tavLst>
                                        <p:tav tm="0">
                                          <p:val>
                                            <p:fltVal val="0"/>
                                          </p:val>
                                        </p:tav>
                                        <p:tav tm="100000">
                                          <p:val>
                                            <p:strVal val="#ppt_w"/>
                                          </p:val>
                                        </p:tav>
                                      </p:tavLst>
                                    </p:anim>
                                    <p:anim calcmode="lin" valueType="num">
                                      <p:cBhvr>
                                        <p:cTn id="16" dur="1000" fill="hold"/>
                                        <p:tgtEl>
                                          <p:spTgt spid="1035"/>
                                        </p:tgtEl>
                                        <p:attrNameLst>
                                          <p:attrName>ppt_h</p:attrName>
                                        </p:attrNameLst>
                                      </p:cBhvr>
                                      <p:tavLst>
                                        <p:tav tm="0">
                                          <p:val>
                                            <p:fltVal val="0"/>
                                          </p:val>
                                        </p:tav>
                                        <p:tav tm="100000">
                                          <p:val>
                                            <p:strVal val="#ppt_h"/>
                                          </p:val>
                                        </p:tav>
                                      </p:tavLst>
                                    </p:anim>
                                    <p:anim calcmode="lin" valueType="num">
                                      <p:cBhvr>
                                        <p:cTn id="17" dur="1000" fill="hold"/>
                                        <p:tgtEl>
                                          <p:spTgt spid="10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3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nodeType="afterEffect">
                                  <p:stCondLst>
                                    <p:cond delay="500"/>
                                  </p:stCondLst>
                                  <p:childTnLst>
                                    <p:set>
                                      <p:cBhvr>
                                        <p:cTn id="21" dur="1" fill="hold">
                                          <p:stCondLst>
                                            <p:cond delay="0"/>
                                          </p:stCondLst>
                                        </p:cTn>
                                        <p:tgtEl>
                                          <p:spTgt spid="1038"/>
                                        </p:tgtEl>
                                        <p:attrNameLst>
                                          <p:attrName>style.visibility</p:attrName>
                                        </p:attrNameLst>
                                      </p:cBhvr>
                                      <p:to>
                                        <p:strVal val="visible"/>
                                      </p:to>
                                    </p:set>
                                    <p:anim calcmode="lin" valueType="num">
                                      <p:cBhvr>
                                        <p:cTn id="22" dur="1000" fill="hold"/>
                                        <p:tgtEl>
                                          <p:spTgt spid="1038"/>
                                        </p:tgtEl>
                                        <p:attrNameLst>
                                          <p:attrName>ppt_w</p:attrName>
                                        </p:attrNameLst>
                                      </p:cBhvr>
                                      <p:tavLst>
                                        <p:tav tm="0">
                                          <p:val>
                                            <p:fltVal val="0"/>
                                          </p:val>
                                        </p:tav>
                                        <p:tav tm="100000">
                                          <p:val>
                                            <p:strVal val="#ppt_w"/>
                                          </p:val>
                                        </p:tav>
                                      </p:tavLst>
                                    </p:anim>
                                    <p:anim calcmode="lin" valueType="num">
                                      <p:cBhvr>
                                        <p:cTn id="23" dur="1000" fill="hold"/>
                                        <p:tgtEl>
                                          <p:spTgt spid="1038"/>
                                        </p:tgtEl>
                                        <p:attrNameLst>
                                          <p:attrName>ppt_h</p:attrName>
                                        </p:attrNameLst>
                                      </p:cBhvr>
                                      <p:tavLst>
                                        <p:tav tm="0">
                                          <p:val>
                                            <p:fltVal val="0"/>
                                          </p:val>
                                        </p:tav>
                                        <p:tav tm="100000">
                                          <p:val>
                                            <p:strVal val="#ppt_h"/>
                                          </p:val>
                                        </p:tav>
                                      </p:tavLst>
                                    </p:anim>
                                    <p:anim calcmode="lin" valueType="num">
                                      <p:cBhvr>
                                        <p:cTn id="24" dur="1000" fill="hold"/>
                                        <p:tgtEl>
                                          <p:spTgt spid="103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38"/>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500"/>
                            </p:stCondLst>
                            <p:childTnLst>
                              <p:par>
                                <p:cTn id="27" presetID="15" presetClass="entr" presetSubtype="0" fill="hold" nodeType="afterEffect">
                                  <p:stCondLst>
                                    <p:cond delay="500"/>
                                  </p:stCondLst>
                                  <p:childTnLst>
                                    <p:set>
                                      <p:cBhvr>
                                        <p:cTn id="28" dur="1" fill="hold">
                                          <p:stCondLst>
                                            <p:cond delay="0"/>
                                          </p:stCondLst>
                                        </p:cTn>
                                        <p:tgtEl>
                                          <p:spTgt spid="1039"/>
                                        </p:tgtEl>
                                        <p:attrNameLst>
                                          <p:attrName>style.visibility</p:attrName>
                                        </p:attrNameLst>
                                      </p:cBhvr>
                                      <p:to>
                                        <p:strVal val="visible"/>
                                      </p:to>
                                    </p:set>
                                    <p:anim calcmode="lin" valueType="num">
                                      <p:cBhvr>
                                        <p:cTn id="29" dur="1000" fill="hold"/>
                                        <p:tgtEl>
                                          <p:spTgt spid="1039"/>
                                        </p:tgtEl>
                                        <p:attrNameLst>
                                          <p:attrName>ppt_w</p:attrName>
                                        </p:attrNameLst>
                                      </p:cBhvr>
                                      <p:tavLst>
                                        <p:tav tm="0">
                                          <p:val>
                                            <p:fltVal val="0"/>
                                          </p:val>
                                        </p:tav>
                                        <p:tav tm="100000">
                                          <p:val>
                                            <p:strVal val="#ppt_w"/>
                                          </p:val>
                                        </p:tav>
                                      </p:tavLst>
                                    </p:anim>
                                    <p:anim calcmode="lin" valueType="num">
                                      <p:cBhvr>
                                        <p:cTn id="30" dur="1000" fill="hold"/>
                                        <p:tgtEl>
                                          <p:spTgt spid="1039"/>
                                        </p:tgtEl>
                                        <p:attrNameLst>
                                          <p:attrName>ppt_h</p:attrName>
                                        </p:attrNameLst>
                                      </p:cBhvr>
                                      <p:tavLst>
                                        <p:tav tm="0">
                                          <p:val>
                                            <p:fltVal val="0"/>
                                          </p:val>
                                        </p:tav>
                                        <p:tav tm="100000">
                                          <p:val>
                                            <p:strVal val="#ppt_h"/>
                                          </p:val>
                                        </p:tav>
                                      </p:tavLst>
                                    </p:anim>
                                    <p:anim calcmode="lin" valueType="num">
                                      <p:cBhvr>
                                        <p:cTn id="31" dur="1000" fill="hold"/>
                                        <p:tgtEl>
                                          <p:spTgt spid="103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39"/>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15" presetClass="entr" presetSubtype="0" fill="hold" nodeType="afterEffect">
                                  <p:stCondLst>
                                    <p:cond delay="500"/>
                                  </p:stCondLst>
                                  <p:childTnLst>
                                    <p:set>
                                      <p:cBhvr>
                                        <p:cTn id="35" dur="1" fill="hold">
                                          <p:stCondLst>
                                            <p:cond delay="0"/>
                                          </p:stCondLst>
                                        </p:cTn>
                                        <p:tgtEl>
                                          <p:spTgt spid="1040"/>
                                        </p:tgtEl>
                                        <p:attrNameLst>
                                          <p:attrName>style.visibility</p:attrName>
                                        </p:attrNameLst>
                                      </p:cBhvr>
                                      <p:to>
                                        <p:strVal val="visible"/>
                                      </p:to>
                                    </p:set>
                                    <p:anim calcmode="lin" valueType="num">
                                      <p:cBhvr>
                                        <p:cTn id="36" dur="1000" fill="hold"/>
                                        <p:tgtEl>
                                          <p:spTgt spid="1040"/>
                                        </p:tgtEl>
                                        <p:attrNameLst>
                                          <p:attrName>ppt_w</p:attrName>
                                        </p:attrNameLst>
                                      </p:cBhvr>
                                      <p:tavLst>
                                        <p:tav tm="0">
                                          <p:val>
                                            <p:fltVal val="0"/>
                                          </p:val>
                                        </p:tav>
                                        <p:tav tm="100000">
                                          <p:val>
                                            <p:strVal val="#ppt_w"/>
                                          </p:val>
                                        </p:tav>
                                      </p:tavLst>
                                    </p:anim>
                                    <p:anim calcmode="lin" valueType="num">
                                      <p:cBhvr>
                                        <p:cTn id="37" dur="1000" fill="hold"/>
                                        <p:tgtEl>
                                          <p:spTgt spid="1040"/>
                                        </p:tgtEl>
                                        <p:attrNameLst>
                                          <p:attrName>ppt_h</p:attrName>
                                        </p:attrNameLst>
                                      </p:cBhvr>
                                      <p:tavLst>
                                        <p:tav tm="0">
                                          <p:val>
                                            <p:fltVal val="0"/>
                                          </p:val>
                                        </p:tav>
                                        <p:tav tm="100000">
                                          <p:val>
                                            <p:strVal val="#ppt_h"/>
                                          </p:val>
                                        </p:tav>
                                      </p:tavLst>
                                    </p:anim>
                                    <p:anim calcmode="lin" valueType="num">
                                      <p:cBhvr>
                                        <p:cTn id="38" dur="1000" fill="hold"/>
                                        <p:tgtEl>
                                          <p:spTgt spid="104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40"/>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5500"/>
                            </p:stCondLst>
                            <p:childTnLst>
                              <p:par>
                                <p:cTn id="41" presetID="15" presetClass="entr" presetSubtype="0" fill="hold" nodeType="afterEffect">
                                  <p:stCondLst>
                                    <p:cond delay="500"/>
                                  </p:stCondLst>
                                  <p:childTnLst>
                                    <p:set>
                                      <p:cBhvr>
                                        <p:cTn id="42" dur="1" fill="hold">
                                          <p:stCondLst>
                                            <p:cond delay="0"/>
                                          </p:stCondLst>
                                        </p:cTn>
                                        <p:tgtEl>
                                          <p:spTgt spid="1042"/>
                                        </p:tgtEl>
                                        <p:attrNameLst>
                                          <p:attrName>style.visibility</p:attrName>
                                        </p:attrNameLst>
                                      </p:cBhvr>
                                      <p:to>
                                        <p:strVal val="visible"/>
                                      </p:to>
                                    </p:set>
                                    <p:anim calcmode="lin" valueType="num">
                                      <p:cBhvr>
                                        <p:cTn id="43" dur="1000" fill="hold"/>
                                        <p:tgtEl>
                                          <p:spTgt spid="1042"/>
                                        </p:tgtEl>
                                        <p:attrNameLst>
                                          <p:attrName>ppt_w</p:attrName>
                                        </p:attrNameLst>
                                      </p:cBhvr>
                                      <p:tavLst>
                                        <p:tav tm="0">
                                          <p:val>
                                            <p:fltVal val="0"/>
                                          </p:val>
                                        </p:tav>
                                        <p:tav tm="100000">
                                          <p:val>
                                            <p:strVal val="#ppt_w"/>
                                          </p:val>
                                        </p:tav>
                                      </p:tavLst>
                                    </p:anim>
                                    <p:anim calcmode="lin" valueType="num">
                                      <p:cBhvr>
                                        <p:cTn id="44" dur="1000" fill="hold"/>
                                        <p:tgtEl>
                                          <p:spTgt spid="1042"/>
                                        </p:tgtEl>
                                        <p:attrNameLst>
                                          <p:attrName>ppt_h</p:attrName>
                                        </p:attrNameLst>
                                      </p:cBhvr>
                                      <p:tavLst>
                                        <p:tav tm="0">
                                          <p:val>
                                            <p:fltVal val="0"/>
                                          </p:val>
                                        </p:tav>
                                        <p:tav tm="100000">
                                          <p:val>
                                            <p:strVal val="#ppt_h"/>
                                          </p:val>
                                        </p:tav>
                                      </p:tavLst>
                                    </p:anim>
                                    <p:anim calcmode="lin" valueType="num">
                                      <p:cBhvr>
                                        <p:cTn id="45" dur="1000" fill="hold"/>
                                        <p:tgtEl>
                                          <p:spTgt spid="104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42"/>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7000"/>
                            </p:stCondLst>
                            <p:childTnLst>
                              <p:par>
                                <p:cTn id="48" presetID="15" presetClass="entr" presetSubtype="0" fill="hold" nodeType="afterEffect">
                                  <p:stCondLst>
                                    <p:cond delay="500"/>
                                  </p:stCondLst>
                                  <p:childTnLst>
                                    <p:set>
                                      <p:cBhvr>
                                        <p:cTn id="49" dur="1" fill="hold">
                                          <p:stCondLst>
                                            <p:cond delay="0"/>
                                          </p:stCondLst>
                                        </p:cTn>
                                        <p:tgtEl>
                                          <p:spTgt spid="1044"/>
                                        </p:tgtEl>
                                        <p:attrNameLst>
                                          <p:attrName>style.visibility</p:attrName>
                                        </p:attrNameLst>
                                      </p:cBhvr>
                                      <p:to>
                                        <p:strVal val="visible"/>
                                      </p:to>
                                    </p:set>
                                    <p:anim calcmode="lin" valueType="num">
                                      <p:cBhvr>
                                        <p:cTn id="50" dur="1000" fill="hold"/>
                                        <p:tgtEl>
                                          <p:spTgt spid="1044"/>
                                        </p:tgtEl>
                                        <p:attrNameLst>
                                          <p:attrName>ppt_w</p:attrName>
                                        </p:attrNameLst>
                                      </p:cBhvr>
                                      <p:tavLst>
                                        <p:tav tm="0">
                                          <p:val>
                                            <p:fltVal val="0"/>
                                          </p:val>
                                        </p:tav>
                                        <p:tav tm="100000">
                                          <p:val>
                                            <p:strVal val="#ppt_w"/>
                                          </p:val>
                                        </p:tav>
                                      </p:tavLst>
                                    </p:anim>
                                    <p:anim calcmode="lin" valueType="num">
                                      <p:cBhvr>
                                        <p:cTn id="51" dur="1000" fill="hold"/>
                                        <p:tgtEl>
                                          <p:spTgt spid="1044"/>
                                        </p:tgtEl>
                                        <p:attrNameLst>
                                          <p:attrName>ppt_h</p:attrName>
                                        </p:attrNameLst>
                                      </p:cBhvr>
                                      <p:tavLst>
                                        <p:tav tm="0">
                                          <p:val>
                                            <p:fltVal val="0"/>
                                          </p:val>
                                        </p:tav>
                                        <p:tav tm="100000">
                                          <p:val>
                                            <p:strVal val="#ppt_h"/>
                                          </p:val>
                                        </p:tav>
                                      </p:tavLst>
                                    </p:anim>
                                    <p:anim calcmode="lin" valueType="num">
                                      <p:cBhvr>
                                        <p:cTn id="52" dur="1000" fill="hold"/>
                                        <p:tgtEl>
                                          <p:spTgt spid="104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027"/>
                                        </p:tgtEl>
                                        <p:attrNameLst>
                                          <p:attrName>style.visibility</p:attrName>
                                        </p:attrNameLst>
                                      </p:cBhvr>
                                      <p:to>
                                        <p:strVal val="visible"/>
                                      </p:to>
                                    </p:set>
                                    <p:anim calcmode="lin" valueType="num">
                                      <p:cBhvr>
                                        <p:cTn id="58" dur="1000" fill="hold"/>
                                        <p:tgtEl>
                                          <p:spTgt spid="1027"/>
                                        </p:tgtEl>
                                        <p:attrNameLst>
                                          <p:attrName>ppt_w</p:attrName>
                                        </p:attrNameLst>
                                      </p:cBhvr>
                                      <p:tavLst>
                                        <p:tav tm="0">
                                          <p:val>
                                            <p:fltVal val="0"/>
                                          </p:val>
                                        </p:tav>
                                        <p:tav tm="100000">
                                          <p:val>
                                            <p:strVal val="#ppt_w"/>
                                          </p:val>
                                        </p:tav>
                                      </p:tavLst>
                                    </p:anim>
                                    <p:anim calcmode="lin" valueType="num">
                                      <p:cBhvr>
                                        <p:cTn id="59" dur="1000" fill="hold"/>
                                        <p:tgtEl>
                                          <p:spTgt spid="1027"/>
                                        </p:tgtEl>
                                        <p:attrNameLst>
                                          <p:attrName>ppt_h</p:attrName>
                                        </p:attrNameLst>
                                      </p:cBhvr>
                                      <p:tavLst>
                                        <p:tav tm="0">
                                          <p:val>
                                            <p:fltVal val="0"/>
                                          </p:val>
                                        </p:tav>
                                        <p:tav tm="100000">
                                          <p:val>
                                            <p:strVal val="#ppt_h"/>
                                          </p:val>
                                        </p:tav>
                                      </p:tavLst>
                                    </p:anim>
                                    <p:anim calcmode="lin" valueType="num">
                                      <p:cBhvr>
                                        <p:cTn id="60"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1028"/>
                                        </p:tgtEl>
                                        <p:attrNameLst>
                                          <p:attrName>style.visibility</p:attrName>
                                        </p:attrNameLst>
                                      </p:cBhvr>
                                      <p:to>
                                        <p:strVal val="visible"/>
                                      </p:to>
                                    </p:set>
                                    <p:anim calcmode="lin" valueType="num">
                                      <p:cBhvr>
                                        <p:cTn id="66" dur="500" fill="hold"/>
                                        <p:tgtEl>
                                          <p:spTgt spid="1028"/>
                                        </p:tgtEl>
                                        <p:attrNameLst>
                                          <p:attrName>ppt_x</p:attrName>
                                        </p:attrNameLst>
                                      </p:cBhvr>
                                      <p:tavLst>
                                        <p:tav tm="0">
                                          <p:val>
                                            <p:strVal val="#ppt_x-#ppt_w/2"/>
                                          </p:val>
                                        </p:tav>
                                        <p:tav tm="100000">
                                          <p:val>
                                            <p:strVal val="#ppt_x"/>
                                          </p:val>
                                        </p:tav>
                                      </p:tavLst>
                                    </p:anim>
                                    <p:anim calcmode="lin" valueType="num">
                                      <p:cBhvr>
                                        <p:cTn id="67" dur="500" fill="hold"/>
                                        <p:tgtEl>
                                          <p:spTgt spid="1028"/>
                                        </p:tgtEl>
                                        <p:attrNameLst>
                                          <p:attrName>ppt_y</p:attrName>
                                        </p:attrNameLst>
                                      </p:cBhvr>
                                      <p:tavLst>
                                        <p:tav tm="0">
                                          <p:val>
                                            <p:strVal val="#ppt_y"/>
                                          </p:val>
                                        </p:tav>
                                        <p:tav tm="100000">
                                          <p:val>
                                            <p:strVal val="#ppt_y"/>
                                          </p:val>
                                        </p:tav>
                                      </p:tavLst>
                                    </p:anim>
                                    <p:anim calcmode="lin" valueType="num">
                                      <p:cBhvr>
                                        <p:cTn id="68" dur="500" fill="hold"/>
                                        <p:tgtEl>
                                          <p:spTgt spid="1028"/>
                                        </p:tgtEl>
                                        <p:attrNameLst>
                                          <p:attrName>ppt_w</p:attrName>
                                        </p:attrNameLst>
                                      </p:cBhvr>
                                      <p:tavLst>
                                        <p:tav tm="0">
                                          <p:val>
                                            <p:fltVal val="0"/>
                                          </p:val>
                                        </p:tav>
                                        <p:tav tm="100000">
                                          <p:val>
                                            <p:strVal val="#ppt_w"/>
                                          </p:val>
                                        </p:tav>
                                      </p:tavLst>
                                    </p:anim>
                                    <p:anim calcmode="lin" valueType="num">
                                      <p:cBhvr>
                                        <p:cTn id="69"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1030"/>
                                        </p:tgtEl>
                                        <p:attrNameLst>
                                          <p:attrName>style.visibility</p:attrName>
                                        </p:attrNameLst>
                                      </p:cBhvr>
                                      <p:to>
                                        <p:strVal val="visible"/>
                                      </p:to>
                                    </p:set>
                                    <p:anim calcmode="lin" valueType="num">
                                      <p:cBhvr>
                                        <p:cTn id="74" dur="1000" fill="hold"/>
                                        <p:tgtEl>
                                          <p:spTgt spid="1030"/>
                                        </p:tgtEl>
                                        <p:attrNameLst>
                                          <p:attrName>ppt_w</p:attrName>
                                        </p:attrNameLst>
                                      </p:cBhvr>
                                      <p:tavLst>
                                        <p:tav tm="0">
                                          <p:val>
                                            <p:fltVal val="0"/>
                                          </p:val>
                                        </p:tav>
                                        <p:tav tm="100000">
                                          <p:val>
                                            <p:strVal val="#ppt_w"/>
                                          </p:val>
                                        </p:tav>
                                      </p:tavLst>
                                    </p:anim>
                                    <p:anim calcmode="lin" valueType="num">
                                      <p:cBhvr>
                                        <p:cTn id="75" dur="1000" fill="hold"/>
                                        <p:tgtEl>
                                          <p:spTgt spid="1030"/>
                                        </p:tgtEl>
                                        <p:attrNameLst>
                                          <p:attrName>ppt_h</p:attrName>
                                        </p:attrNameLst>
                                      </p:cBhvr>
                                      <p:tavLst>
                                        <p:tav tm="0">
                                          <p:val>
                                            <p:fltVal val="0"/>
                                          </p:val>
                                        </p:tav>
                                        <p:tav tm="100000">
                                          <p:val>
                                            <p:strVal val="#ppt_h"/>
                                          </p:val>
                                        </p:tav>
                                      </p:tavLst>
                                    </p:anim>
                                    <p:anim calcmode="lin" valueType="num">
                                      <p:cBhvr>
                                        <p:cTn id="76"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000"/>
                            </p:stCondLst>
                            <p:childTnLst>
                              <p:par>
                                <p:cTn id="79" presetID="1" presetClass="entr" presetSubtype="0" fill="hold" nodeType="afterEffect">
                                  <p:stCondLst>
                                    <p:cond delay="500"/>
                                  </p:stCondLst>
                                  <p:childTnLst>
                                    <p:set>
                                      <p:cBhvr>
                                        <p:cTn id="80" dur="1" fill="hold">
                                          <p:stCondLst>
                                            <p:cond delay="499"/>
                                          </p:stCondLst>
                                        </p:cTn>
                                        <p:tgtEl>
                                          <p:spTgt spid="1054"/>
                                        </p:tgtEl>
                                        <p:attrNameLst>
                                          <p:attrName>style.visibility</p:attrName>
                                        </p:attrNameLst>
                                      </p:cBhvr>
                                      <p:to>
                                        <p:strVal val="visible"/>
                                      </p:to>
                                    </p:set>
                                  </p:childTnLst>
                                </p:cTn>
                              </p:par>
                            </p:childTnLst>
                          </p:cTn>
                        </p:par>
                        <p:par>
                          <p:cTn id="81" fill="hold">
                            <p:stCondLst>
                              <p:cond delay="2000"/>
                            </p:stCondLst>
                            <p:childTnLst>
                              <p:par>
                                <p:cTn id="82" presetID="1" presetClass="entr" presetSubtype="0" fill="hold" nodeType="afterEffect">
                                  <p:stCondLst>
                                    <p:cond delay="500"/>
                                  </p:stCondLst>
                                  <p:childTnLst>
                                    <p:set>
                                      <p:cBhvr>
                                        <p:cTn id="83" dur="1" fill="hold">
                                          <p:stCondLst>
                                            <p:cond delay="499"/>
                                          </p:stCondLst>
                                        </p:cTn>
                                        <p:tgtEl>
                                          <p:spTgt spid="1048"/>
                                        </p:tgtEl>
                                        <p:attrNameLst>
                                          <p:attrName>style.visibility</p:attrName>
                                        </p:attrNameLst>
                                      </p:cBhvr>
                                      <p:to>
                                        <p:strVal val="visible"/>
                                      </p:to>
                                    </p:set>
                                  </p:childTnLst>
                                </p:cTn>
                              </p:par>
                            </p:childTnLst>
                          </p:cTn>
                        </p:par>
                        <p:par>
                          <p:cTn id="84" fill="hold">
                            <p:stCondLst>
                              <p:cond delay="3000"/>
                            </p:stCondLst>
                            <p:childTnLst>
                              <p:par>
                                <p:cTn id="85" presetID="1" presetClass="entr" presetSubtype="0" fill="hold" nodeType="afterEffect">
                                  <p:stCondLst>
                                    <p:cond delay="500"/>
                                  </p:stCondLst>
                                  <p:childTnLst>
                                    <p:set>
                                      <p:cBhvr>
                                        <p:cTn id="86" dur="1" fill="hold">
                                          <p:stCondLst>
                                            <p:cond delay="499"/>
                                          </p:stCondLst>
                                        </p:cTn>
                                        <p:tgtEl>
                                          <p:spTgt spid="1053"/>
                                        </p:tgtEl>
                                        <p:attrNameLst>
                                          <p:attrName>style.visibility</p:attrName>
                                        </p:attrNameLst>
                                      </p:cBhvr>
                                      <p:to>
                                        <p:strVal val="visible"/>
                                      </p:to>
                                    </p:set>
                                  </p:childTnLst>
                                </p:cTn>
                              </p:par>
                            </p:childTnLst>
                          </p:cTn>
                        </p:par>
                        <p:par>
                          <p:cTn id="87" fill="hold">
                            <p:stCondLst>
                              <p:cond delay="4000"/>
                            </p:stCondLst>
                            <p:childTnLst>
                              <p:par>
                                <p:cTn id="88" presetID="1" presetClass="entr" presetSubtype="0" fill="hold" nodeType="afterEffect">
                                  <p:stCondLst>
                                    <p:cond delay="500"/>
                                  </p:stCondLst>
                                  <p:childTnLst>
                                    <p:set>
                                      <p:cBhvr>
                                        <p:cTn id="89" dur="1" fill="hold">
                                          <p:stCondLst>
                                            <p:cond delay="499"/>
                                          </p:stCondLst>
                                        </p:cTn>
                                        <p:tgtEl>
                                          <p:spTgt spid="1051"/>
                                        </p:tgtEl>
                                        <p:attrNameLst>
                                          <p:attrName>style.visibility</p:attrName>
                                        </p:attrNameLst>
                                      </p:cBhvr>
                                      <p:to>
                                        <p:strVal val="visible"/>
                                      </p:to>
                                    </p:set>
                                  </p:childTnLst>
                                </p:cTn>
                              </p:par>
                            </p:childTnLst>
                          </p:cTn>
                        </p:par>
                        <p:par>
                          <p:cTn id="90" fill="hold">
                            <p:stCondLst>
                              <p:cond delay="5000"/>
                            </p:stCondLst>
                            <p:childTnLst>
                              <p:par>
                                <p:cTn id="91" presetID="1" presetClass="entr" presetSubtype="0" fill="hold" nodeType="afterEffect">
                                  <p:stCondLst>
                                    <p:cond delay="500"/>
                                  </p:stCondLst>
                                  <p:childTnLst>
                                    <p:set>
                                      <p:cBhvr>
                                        <p:cTn id="92" dur="1" fill="hold">
                                          <p:stCondLst>
                                            <p:cond delay="499"/>
                                          </p:stCondLst>
                                        </p:cTn>
                                        <p:tgtEl>
                                          <p:spTgt spid="1047"/>
                                        </p:tgtEl>
                                        <p:attrNameLst>
                                          <p:attrName>style.visibility</p:attrName>
                                        </p:attrNameLst>
                                      </p:cBhvr>
                                      <p:to>
                                        <p:strVal val="visible"/>
                                      </p:to>
                                    </p:set>
                                  </p:childTnLst>
                                </p:cTn>
                              </p:par>
                            </p:childTnLst>
                          </p:cTn>
                        </p:par>
                        <p:par>
                          <p:cTn id="93" fill="hold">
                            <p:stCondLst>
                              <p:cond delay="6000"/>
                            </p:stCondLst>
                            <p:childTnLst>
                              <p:par>
                                <p:cTn id="94" presetID="1" presetClass="entr" presetSubtype="0" fill="hold" nodeType="afterEffect">
                                  <p:stCondLst>
                                    <p:cond delay="500"/>
                                  </p:stCondLst>
                                  <p:childTnLst>
                                    <p:set>
                                      <p:cBhvr>
                                        <p:cTn id="95" dur="1" fill="hold">
                                          <p:stCondLst>
                                            <p:cond delay="499"/>
                                          </p:stCondLst>
                                        </p:cTn>
                                        <p:tgtEl>
                                          <p:spTgt spid="104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7" presetClass="entr" presetSubtype="2" fill="hold" grpId="0" nodeType="clickEffect">
                                  <p:stCondLst>
                                    <p:cond delay="0"/>
                                  </p:stCondLst>
                                  <p:childTnLst>
                                    <p:set>
                                      <p:cBhvr>
                                        <p:cTn id="99" dur="1" fill="hold">
                                          <p:stCondLst>
                                            <p:cond delay="0"/>
                                          </p:stCondLst>
                                        </p:cTn>
                                        <p:tgtEl>
                                          <p:spTgt spid="1031"/>
                                        </p:tgtEl>
                                        <p:attrNameLst>
                                          <p:attrName>style.visibility</p:attrName>
                                        </p:attrNameLst>
                                      </p:cBhvr>
                                      <p:to>
                                        <p:strVal val="visible"/>
                                      </p:to>
                                    </p:set>
                                    <p:anim calcmode="lin" valueType="num">
                                      <p:cBhvr>
                                        <p:cTn id="100" dur="500" fill="hold"/>
                                        <p:tgtEl>
                                          <p:spTgt spid="1031"/>
                                        </p:tgtEl>
                                        <p:attrNameLst>
                                          <p:attrName>ppt_x</p:attrName>
                                        </p:attrNameLst>
                                      </p:cBhvr>
                                      <p:tavLst>
                                        <p:tav tm="0">
                                          <p:val>
                                            <p:strVal val="#ppt_x+#ppt_w/2"/>
                                          </p:val>
                                        </p:tav>
                                        <p:tav tm="100000">
                                          <p:val>
                                            <p:strVal val="#ppt_x"/>
                                          </p:val>
                                        </p:tav>
                                      </p:tavLst>
                                    </p:anim>
                                    <p:anim calcmode="lin" valueType="num">
                                      <p:cBhvr>
                                        <p:cTn id="101" dur="500" fill="hold"/>
                                        <p:tgtEl>
                                          <p:spTgt spid="1031"/>
                                        </p:tgtEl>
                                        <p:attrNameLst>
                                          <p:attrName>ppt_y</p:attrName>
                                        </p:attrNameLst>
                                      </p:cBhvr>
                                      <p:tavLst>
                                        <p:tav tm="0">
                                          <p:val>
                                            <p:strVal val="#ppt_y"/>
                                          </p:val>
                                        </p:tav>
                                        <p:tav tm="100000">
                                          <p:val>
                                            <p:strVal val="#ppt_y"/>
                                          </p:val>
                                        </p:tav>
                                      </p:tavLst>
                                    </p:anim>
                                    <p:anim calcmode="lin" valueType="num">
                                      <p:cBhvr>
                                        <p:cTn id="102" dur="500" fill="hold"/>
                                        <p:tgtEl>
                                          <p:spTgt spid="1031"/>
                                        </p:tgtEl>
                                        <p:attrNameLst>
                                          <p:attrName>ppt_w</p:attrName>
                                        </p:attrNameLst>
                                      </p:cBhvr>
                                      <p:tavLst>
                                        <p:tav tm="0">
                                          <p:val>
                                            <p:fltVal val="0"/>
                                          </p:val>
                                        </p:tav>
                                        <p:tav tm="100000">
                                          <p:val>
                                            <p:strVal val="#ppt_w"/>
                                          </p:val>
                                        </p:tav>
                                      </p:tavLst>
                                    </p:anim>
                                    <p:anim calcmode="lin" valueType="num">
                                      <p:cBhvr>
                                        <p:cTn id="103"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1032"/>
                                        </p:tgtEl>
                                        <p:attrNameLst>
                                          <p:attrName>style.visibility</p:attrName>
                                        </p:attrNameLst>
                                      </p:cBhvr>
                                      <p:to>
                                        <p:strVal val="visible"/>
                                      </p:to>
                                    </p:set>
                                    <p:anim calcmode="lin" valueType="num">
                                      <p:cBhvr>
                                        <p:cTn id="108" dur="1000" fill="hold"/>
                                        <p:tgtEl>
                                          <p:spTgt spid="1032"/>
                                        </p:tgtEl>
                                        <p:attrNameLst>
                                          <p:attrName>ppt_w</p:attrName>
                                        </p:attrNameLst>
                                      </p:cBhvr>
                                      <p:tavLst>
                                        <p:tav tm="0">
                                          <p:val>
                                            <p:fltVal val="0"/>
                                          </p:val>
                                        </p:tav>
                                        <p:tav tm="100000">
                                          <p:val>
                                            <p:strVal val="#ppt_w"/>
                                          </p:val>
                                        </p:tav>
                                      </p:tavLst>
                                    </p:anim>
                                    <p:anim calcmode="lin" valueType="num">
                                      <p:cBhvr>
                                        <p:cTn id="109" dur="1000" fill="hold"/>
                                        <p:tgtEl>
                                          <p:spTgt spid="1032"/>
                                        </p:tgtEl>
                                        <p:attrNameLst>
                                          <p:attrName>ppt_h</p:attrName>
                                        </p:attrNameLst>
                                      </p:cBhvr>
                                      <p:tavLst>
                                        <p:tav tm="0">
                                          <p:val>
                                            <p:fltVal val="0"/>
                                          </p:val>
                                        </p:tav>
                                        <p:tav tm="100000">
                                          <p:val>
                                            <p:strVal val="#ppt_h"/>
                                          </p:val>
                                        </p:tav>
                                      </p:tavLst>
                                    </p:anim>
                                    <p:anim calcmode="lin" valueType="num">
                                      <p:cBhvr>
                                        <p:cTn id="110"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autoUpdateAnimBg="0"/>
      <p:bldP spid="1028" grpId="0" animBg="1" autoUpdateAnimBg="0"/>
      <p:bldP spid="1030" grpId="0" animBg="1" autoUpdateAnimBg="0"/>
      <p:bldP spid="1031" grpId="0" animBg="1" autoUpdateAnimBg="0"/>
      <p:bldP spid="1032" grpId="0" animBg="1" autoUpdateAnimBg="0"/>
      <p:bldP spid="103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Wind energy</a:t>
            </a:r>
            <a:endParaRPr lang="en-US" dirty="0"/>
          </a:p>
        </p:txBody>
      </p:sp>
      <p:pic>
        <p:nvPicPr>
          <p:cNvPr id="261121" name="Picture 1" descr="image?binaryId=93853&amp;rendTypeId=4"/>
          <p:cNvPicPr>
            <a:picLocks noChangeAspect="1" noChangeArrowheads="1"/>
          </p:cNvPicPr>
          <p:nvPr/>
        </p:nvPicPr>
        <p:blipFill>
          <a:blip r:embed="rId2" cstate="print"/>
          <a:srcRect/>
          <a:stretch>
            <a:fillRect/>
          </a:stretch>
        </p:blipFill>
        <p:spPr bwMode="auto">
          <a:xfrm>
            <a:off x="1219200" y="1981200"/>
            <a:ext cx="6676292" cy="3687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geothermal</a:t>
            </a:r>
            <a:endParaRPr lang="en-US" dirty="0"/>
          </a:p>
        </p:txBody>
      </p:sp>
      <p:pic>
        <p:nvPicPr>
          <p:cNvPr id="263170" name="Picture 2" descr="geothermalIllust"/>
          <p:cNvPicPr>
            <a:picLocks noChangeAspect="1" noChangeArrowheads="1"/>
          </p:cNvPicPr>
          <p:nvPr/>
        </p:nvPicPr>
        <p:blipFill>
          <a:blip r:embed="rId2" cstate="print"/>
          <a:srcRect/>
          <a:stretch>
            <a:fillRect/>
          </a:stretch>
        </p:blipFill>
        <p:spPr bwMode="auto">
          <a:xfrm>
            <a:off x="2286000" y="1905000"/>
            <a:ext cx="4267200" cy="4476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the sun</a:t>
            </a:r>
            <a:endParaRPr lang="en-US" dirty="0"/>
          </a:p>
        </p:txBody>
      </p:sp>
      <p:pic>
        <p:nvPicPr>
          <p:cNvPr id="257031" name="Picture 7" descr="C:\InetTemp\Content.IE5\W8QXX4H0\MC900440405[1].png"/>
          <p:cNvPicPr>
            <a:picLocks noGrp="1" noChangeAspect="1" noChangeArrowheads="1"/>
          </p:cNvPicPr>
          <p:nvPr>
            <p:ph idx="1"/>
          </p:nvPr>
        </p:nvPicPr>
        <p:blipFill>
          <a:blip r:embed="rId2" cstate="print"/>
          <a:srcRect/>
          <a:stretch>
            <a:fillRect/>
          </a:stretch>
        </p:blipFill>
        <p:spPr bwMode="auto">
          <a:xfrm>
            <a:off x="228600" y="1447800"/>
            <a:ext cx="2743200" cy="2743200"/>
          </a:xfrm>
          <a:prstGeom prst="rect">
            <a:avLst/>
          </a:prstGeom>
          <a:noFill/>
        </p:spPr>
      </p:pic>
      <p:pic>
        <p:nvPicPr>
          <p:cNvPr id="257028" name="Picture 4" descr="C:\InetTemp\Content.IE5\6XE4QF8V\MC900441866[1].wmf"/>
          <p:cNvPicPr>
            <a:picLocks noChangeAspect="1" noChangeArrowheads="1"/>
          </p:cNvPicPr>
          <p:nvPr/>
        </p:nvPicPr>
        <p:blipFill>
          <a:blip r:embed="rId3" cstate="print"/>
          <a:srcRect/>
          <a:stretch>
            <a:fillRect/>
          </a:stretch>
        </p:blipFill>
        <p:spPr bwMode="auto">
          <a:xfrm>
            <a:off x="1295400" y="4343400"/>
            <a:ext cx="1968500" cy="1787525"/>
          </a:xfrm>
          <a:prstGeom prst="rect">
            <a:avLst/>
          </a:prstGeom>
          <a:noFill/>
        </p:spPr>
      </p:pic>
      <p:pic>
        <p:nvPicPr>
          <p:cNvPr id="257030" name="Picture 6" descr="C:\InetTemp\Content.IE5\K4W3VMTP\MC900297195[1].wmf"/>
          <p:cNvPicPr>
            <a:picLocks noChangeAspect="1" noChangeArrowheads="1"/>
          </p:cNvPicPr>
          <p:nvPr/>
        </p:nvPicPr>
        <p:blipFill>
          <a:blip r:embed="rId4" cstate="print"/>
          <a:srcRect/>
          <a:stretch>
            <a:fillRect/>
          </a:stretch>
        </p:blipFill>
        <p:spPr bwMode="auto">
          <a:xfrm>
            <a:off x="5867400" y="4191000"/>
            <a:ext cx="1250899" cy="1815998"/>
          </a:xfrm>
          <a:prstGeom prst="rect">
            <a:avLst/>
          </a:prstGeom>
          <a:noFill/>
        </p:spPr>
      </p:pic>
      <p:pic>
        <p:nvPicPr>
          <p:cNvPr id="257032" name="Picture 8" descr="C:\InetTemp\Content.IE5\W8QXX4H0\MP900438401[1].jpg"/>
          <p:cNvPicPr>
            <a:picLocks noChangeAspect="1" noChangeArrowheads="1"/>
          </p:cNvPicPr>
          <p:nvPr/>
        </p:nvPicPr>
        <p:blipFill>
          <a:blip r:embed="rId5" cstate="print"/>
          <a:srcRect/>
          <a:stretch>
            <a:fillRect/>
          </a:stretch>
        </p:blipFill>
        <p:spPr bwMode="auto">
          <a:xfrm>
            <a:off x="4191000" y="2133600"/>
            <a:ext cx="3687645" cy="4114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4876800" y="1752600"/>
            <a:ext cx="0" cy="5105400"/>
          </a:xfrm>
          <a:prstGeom prst="line">
            <a:avLst/>
          </a:prstGeom>
          <a:noFill/>
          <a:ln w="76200">
            <a:solidFill>
              <a:schemeClr val="hlink"/>
            </a:solidFill>
            <a:round/>
            <a:headEnd/>
            <a:tailEnd/>
          </a:ln>
          <a:effectLst/>
        </p:spPr>
        <p:txBody>
          <a:bodyPr wrap="none" anchor="ctr"/>
          <a:lstStyle/>
          <a:p>
            <a:endParaRPr lang="en-US"/>
          </a:p>
        </p:txBody>
      </p:sp>
      <p:sp>
        <p:nvSpPr>
          <p:cNvPr id="11267" name="Text Box 3"/>
          <p:cNvSpPr txBox="1">
            <a:spLocks noChangeArrowheads="1"/>
          </p:cNvSpPr>
          <p:nvPr/>
        </p:nvSpPr>
        <p:spPr bwMode="auto">
          <a:xfrm>
            <a:off x="838200" y="838200"/>
            <a:ext cx="7662675" cy="584775"/>
          </a:xfrm>
          <a:prstGeom prst="rect">
            <a:avLst/>
          </a:prstGeom>
          <a:noFill/>
          <a:ln w="9525">
            <a:noFill/>
            <a:miter lim="800000"/>
            <a:headEnd/>
            <a:tailEnd/>
          </a:ln>
          <a:effectLst/>
        </p:spPr>
        <p:txBody>
          <a:bodyPr wrap="none">
            <a:spAutoFit/>
          </a:bodyPr>
          <a:lstStyle/>
          <a:p>
            <a:r>
              <a:rPr lang="en-US" dirty="0">
                <a:solidFill>
                  <a:srgbClr val="FF0000"/>
                </a:solidFill>
              </a:rPr>
              <a:t>There are two main kinds of energy…</a:t>
            </a:r>
          </a:p>
        </p:txBody>
      </p:sp>
      <p:sp>
        <p:nvSpPr>
          <p:cNvPr id="11268" name="Text Box 4"/>
          <p:cNvSpPr txBox="1">
            <a:spLocks noChangeArrowheads="1"/>
          </p:cNvSpPr>
          <p:nvPr/>
        </p:nvSpPr>
        <p:spPr bwMode="auto">
          <a:xfrm>
            <a:off x="304800" y="1676400"/>
            <a:ext cx="3895725" cy="519113"/>
          </a:xfrm>
          <a:prstGeom prst="rect">
            <a:avLst/>
          </a:prstGeom>
          <a:noFill/>
          <a:ln w="9525">
            <a:noFill/>
            <a:miter lim="800000"/>
            <a:headEnd/>
            <a:tailEnd/>
          </a:ln>
          <a:effectLst/>
        </p:spPr>
        <p:txBody>
          <a:bodyPr wrap="none">
            <a:spAutoFit/>
          </a:bodyPr>
          <a:lstStyle/>
          <a:p>
            <a:pPr algn="ctr"/>
            <a:r>
              <a:rPr lang="en-US" sz="2800" dirty="0">
                <a:solidFill>
                  <a:schemeClr val="tx1">
                    <a:lumMod val="50000"/>
                  </a:schemeClr>
                </a:solidFill>
              </a:rPr>
              <a:t>POTENTIAL ENERGY</a:t>
            </a:r>
            <a:endParaRPr lang="en-US" sz="2400" b="0" dirty="0">
              <a:solidFill>
                <a:schemeClr val="tx1">
                  <a:lumMod val="50000"/>
                </a:schemeClr>
              </a:solidFill>
              <a:latin typeface="Times" pitchFamily="16" charset="0"/>
            </a:endParaRPr>
          </a:p>
        </p:txBody>
      </p:sp>
      <p:sp>
        <p:nvSpPr>
          <p:cNvPr id="11269" name="Text Box 5"/>
          <p:cNvSpPr txBox="1">
            <a:spLocks noChangeArrowheads="1"/>
          </p:cNvSpPr>
          <p:nvPr/>
        </p:nvSpPr>
        <p:spPr bwMode="auto">
          <a:xfrm>
            <a:off x="-1588" y="2438400"/>
            <a:ext cx="4826001" cy="1187450"/>
          </a:xfrm>
          <a:prstGeom prst="rect">
            <a:avLst/>
          </a:prstGeom>
          <a:noFill/>
          <a:ln w="9525">
            <a:noFill/>
            <a:miter lim="800000"/>
            <a:headEnd/>
            <a:tailEnd/>
          </a:ln>
          <a:effectLst/>
        </p:spPr>
        <p:txBody>
          <a:bodyPr wrap="none">
            <a:spAutoFit/>
          </a:bodyPr>
          <a:lstStyle/>
          <a:p>
            <a:pPr algn="ctr"/>
            <a:r>
              <a:rPr lang="en-US" sz="2400" u="sng" dirty="0"/>
              <a:t>STORED</a:t>
            </a:r>
            <a:r>
              <a:rPr lang="en-US" sz="2400" dirty="0"/>
              <a:t> energy</a:t>
            </a:r>
          </a:p>
          <a:p>
            <a:pPr algn="ctr"/>
            <a:r>
              <a:rPr lang="en-US" sz="2400" dirty="0"/>
              <a:t>or</a:t>
            </a:r>
          </a:p>
          <a:p>
            <a:pPr algn="ctr"/>
            <a:r>
              <a:rPr lang="en-US" sz="2400" dirty="0"/>
              <a:t>Energy that is </a:t>
            </a:r>
            <a:r>
              <a:rPr lang="en-US" sz="2400" u="sng" dirty="0"/>
              <a:t>NOT</a:t>
            </a:r>
            <a:r>
              <a:rPr lang="en-US" sz="2400" dirty="0"/>
              <a:t> being used</a:t>
            </a:r>
          </a:p>
        </p:txBody>
      </p:sp>
      <p:sp>
        <p:nvSpPr>
          <p:cNvPr id="11270" name="Text Box 6"/>
          <p:cNvSpPr txBox="1">
            <a:spLocks noChangeArrowheads="1"/>
          </p:cNvSpPr>
          <p:nvPr/>
        </p:nvSpPr>
        <p:spPr bwMode="auto">
          <a:xfrm>
            <a:off x="5486400" y="1676400"/>
            <a:ext cx="3351213" cy="519113"/>
          </a:xfrm>
          <a:prstGeom prst="rect">
            <a:avLst/>
          </a:prstGeom>
          <a:noFill/>
          <a:ln w="9525">
            <a:noFill/>
            <a:miter lim="800000"/>
            <a:headEnd/>
            <a:tailEnd/>
          </a:ln>
          <a:effectLst/>
        </p:spPr>
        <p:txBody>
          <a:bodyPr wrap="none">
            <a:spAutoFit/>
          </a:bodyPr>
          <a:lstStyle/>
          <a:p>
            <a:pPr algn="ctr"/>
            <a:r>
              <a:rPr lang="en-US" sz="2800" dirty="0">
                <a:solidFill>
                  <a:schemeClr val="tx1">
                    <a:lumMod val="50000"/>
                  </a:schemeClr>
                </a:solidFill>
              </a:rPr>
              <a:t>KINETIC ENERGY</a:t>
            </a:r>
            <a:endParaRPr lang="en-US" sz="2400" b="0" dirty="0">
              <a:solidFill>
                <a:schemeClr val="tx1">
                  <a:lumMod val="50000"/>
                </a:schemeClr>
              </a:solidFill>
              <a:latin typeface="Times" pitchFamily="16" charset="0"/>
            </a:endParaRPr>
          </a:p>
        </p:txBody>
      </p:sp>
      <p:sp>
        <p:nvSpPr>
          <p:cNvPr id="11271" name="Text Box 7"/>
          <p:cNvSpPr txBox="1">
            <a:spLocks noChangeArrowheads="1"/>
          </p:cNvSpPr>
          <p:nvPr/>
        </p:nvSpPr>
        <p:spPr bwMode="auto">
          <a:xfrm>
            <a:off x="4808539" y="2438400"/>
            <a:ext cx="4716461" cy="1200329"/>
          </a:xfrm>
          <a:prstGeom prst="rect">
            <a:avLst/>
          </a:prstGeom>
          <a:noFill/>
          <a:ln w="9525">
            <a:noFill/>
            <a:miter lim="800000"/>
            <a:headEnd/>
            <a:tailEnd/>
          </a:ln>
          <a:effectLst/>
        </p:spPr>
        <p:txBody>
          <a:bodyPr wrap="square">
            <a:spAutoFit/>
          </a:bodyPr>
          <a:lstStyle/>
          <a:p>
            <a:pPr algn="ctr"/>
            <a:r>
              <a:rPr lang="en-US" sz="2400" dirty="0"/>
              <a:t>Energy that </a:t>
            </a:r>
            <a:r>
              <a:rPr lang="en-US" sz="2400" u="sng" dirty="0"/>
              <a:t>IS</a:t>
            </a:r>
            <a:r>
              <a:rPr lang="en-US" sz="2400" dirty="0"/>
              <a:t> being </a:t>
            </a:r>
            <a:r>
              <a:rPr lang="en-US" sz="2400" dirty="0" smtClean="0"/>
              <a:t>used </a:t>
            </a:r>
          </a:p>
          <a:p>
            <a:pPr algn="ctr"/>
            <a:r>
              <a:rPr lang="en-US" sz="2400" dirty="0" smtClean="0"/>
              <a:t>or</a:t>
            </a:r>
            <a:endParaRPr lang="en-US" sz="2400" dirty="0"/>
          </a:p>
          <a:p>
            <a:pPr algn="ctr"/>
            <a:r>
              <a:rPr lang="en-US" sz="2400" dirty="0" smtClean="0"/>
              <a:t>Energy </a:t>
            </a:r>
            <a:r>
              <a:rPr lang="en-US" sz="2400" dirty="0"/>
              <a:t>in </a:t>
            </a:r>
            <a:r>
              <a:rPr lang="en-US" sz="2400" u="sng" dirty="0" smtClean="0"/>
              <a:t>MOTION</a:t>
            </a:r>
            <a:endParaRPr lang="en-US" sz="2400" dirty="0"/>
          </a:p>
        </p:txBody>
      </p:sp>
      <p:sp>
        <p:nvSpPr>
          <p:cNvPr id="11272" name="Line 8"/>
          <p:cNvSpPr>
            <a:spLocks noChangeShapeType="1"/>
          </p:cNvSpPr>
          <p:nvPr/>
        </p:nvSpPr>
        <p:spPr bwMode="auto">
          <a:xfrm>
            <a:off x="0" y="4038600"/>
            <a:ext cx="9144000" cy="0"/>
          </a:xfrm>
          <a:prstGeom prst="line">
            <a:avLst/>
          </a:prstGeom>
          <a:noFill/>
          <a:ln w="76200">
            <a:solidFill>
              <a:schemeClr val="hlink"/>
            </a:solidFill>
            <a:round/>
            <a:headEnd/>
            <a:tailEnd/>
          </a:ln>
          <a:effectLst/>
        </p:spPr>
        <p:txBody>
          <a:bodyPr wrap="none" anchor="ctr"/>
          <a:lstStyle/>
          <a:p>
            <a:endParaRPr lang="en-US"/>
          </a:p>
        </p:txBody>
      </p:sp>
      <p:sp>
        <p:nvSpPr>
          <p:cNvPr id="11273" name="Rectangle 9"/>
          <p:cNvSpPr>
            <a:spLocks noChangeArrowheads="1"/>
          </p:cNvSpPr>
          <p:nvPr/>
        </p:nvSpPr>
        <p:spPr bwMode="auto">
          <a:xfrm>
            <a:off x="0" y="4038600"/>
            <a:ext cx="1657350" cy="457200"/>
          </a:xfrm>
          <a:prstGeom prst="rect">
            <a:avLst/>
          </a:prstGeom>
          <a:noFill/>
          <a:ln w="9525">
            <a:noFill/>
            <a:miter lim="800000"/>
            <a:headEnd/>
            <a:tailEnd/>
          </a:ln>
          <a:effectLst/>
        </p:spPr>
        <p:txBody>
          <a:bodyPr wrap="none">
            <a:spAutoFit/>
          </a:bodyPr>
          <a:lstStyle/>
          <a:p>
            <a:r>
              <a:rPr lang="en-US" sz="2400"/>
              <a:t>Examples:</a:t>
            </a:r>
          </a:p>
        </p:txBody>
      </p:sp>
      <p:sp>
        <p:nvSpPr>
          <p:cNvPr id="11274" name="Rectangle 10"/>
          <p:cNvSpPr>
            <a:spLocks noChangeArrowheads="1"/>
          </p:cNvSpPr>
          <p:nvPr/>
        </p:nvSpPr>
        <p:spPr bwMode="auto">
          <a:xfrm>
            <a:off x="4876800" y="4114800"/>
            <a:ext cx="1657350" cy="457200"/>
          </a:xfrm>
          <a:prstGeom prst="rect">
            <a:avLst/>
          </a:prstGeom>
          <a:noFill/>
          <a:ln w="9525">
            <a:noFill/>
            <a:miter lim="800000"/>
            <a:headEnd/>
            <a:tailEnd/>
          </a:ln>
          <a:effectLst/>
        </p:spPr>
        <p:txBody>
          <a:bodyPr wrap="none">
            <a:spAutoFit/>
          </a:bodyPr>
          <a:lstStyle/>
          <a:p>
            <a:r>
              <a:rPr lang="en-US" sz="2400"/>
              <a:t>Examples:</a:t>
            </a:r>
          </a:p>
        </p:txBody>
      </p:sp>
      <p:pic>
        <p:nvPicPr>
          <p:cNvPr id="11276" name="Picture 12"/>
          <p:cNvPicPr>
            <a:picLocks noChangeAspect="1" noChangeArrowheads="1"/>
          </p:cNvPicPr>
          <p:nvPr/>
        </p:nvPicPr>
        <p:blipFill>
          <a:blip r:embed="rId3" cstate="print"/>
          <a:srcRect/>
          <a:stretch>
            <a:fillRect/>
          </a:stretch>
        </p:blipFill>
        <p:spPr bwMode="auto">
          <a:xfrm>
            <a:off x="1447800" y="4572000"/>
            <a:ext cx="1524000" cy="2286000"/>
          </a:xfrm>
          <a:prstGeom prst="rect">
            <a:avLst/>
          </a:prstGeom>
          <a:noFill/>
        </p:spPr>
      </p:pic>
      <p:pic>
        <p:nvPicPr>
          <p:cNvPr id="11277" name="Picture 13"/>
          <p:cNvPicPr>
            <a:picLocks noChangeAspect="1" noChangeArrowheads="1"/>
          </p:cNvPicPr>
          <p:nvPr/>
        </p:nvPicPr>
        <p:blipFill>
          <a:blip r:embed="rId4" cstate="print"/>
          <a:srcRect t="50191" r="41052"/>
          <a:stretch>
            <a:fillRect/>
          </a:stretch>
        </p:blipFill>
        <p:spPr bwMode="auto">
          <a:xfrm rot="16200000">
            <a:off x="2787651" y="4837112"/>
            <a:ext cx="2286000" cy="1755775"/>
          </a:xfrm>
          <a:prstGeom prst="rect">
            <a:avLst/>
          </a:prstGeom>
          <a:noFill/>
        </p:spPr>
      </p:pic>
      <p:sp>
        <p:nvSpPr>
          <p:cNvPr id="11278" name="Line 14"/>
          <p:cNvSpPr>
            <a:spLocks noChangeShapeType="1"/>
          </p:cNvSpPr>
          <p:nvPr/>
        </p:nvSpPr>
        <p:spPr bwMode="auto">
          <a:xfrm>
            <a:off x="4267200" y="4953000"/>
            <a:ext cx="0" cy="1143000"/>
          </a:xfrm>
          <a:prstGeom prst="line">
            <a:avLst/>
          </a:prstGeom>
          <a:noFill/>
          <a:ln w="76200">
            <a:solidFill>
              <a:srgbClr val="E70C00"/>
            </a:solidFill>
            <a:round/>
            <a:headEnd/>
            <a:tailEnd type="triangle" w="med" len="med"/>
          </a:ln>
          <a:effectLst/>
        </p:spPr>
        <p:txBody>
          <a:bodyPr wrap="none" anchor="ctr"/>
          <a:lstStyle/>
          <a:p>
            <a:endParaRPr lang="en-US"/>
          </a:p>
        </p:txBody>
      </p:sp>
      <p:pic>
        <p:nvPicPr>
          <p:cNvPr id="11279" name="Picture 15"/>
          <p:cNvPicPr>
            <a:picLocks noChangeAspect="1" noChangeArrowheads="1"/>
          </p:cNvPicPr>
          <p:nvPr/>
        </p:nvPicPr>
        <p:blipFill>
          <a:blip r:embed="rId5" cstate="print"/>
          <a:srcRect/>
          <a:stretch>
            <a:fillRect/>
          </a:stretch>
        </p:blipFill>
        <p:spPr bwMode="auto">
          <a:xfrm>
            <a:off x="6324600" y="4572000"/>
            <a:ext cx="1295400" cy="2286000"/>
          </a:xfrm>
          <a:prstGeom prst="rect">
            <a:avLst/>
          </a:prstGeom>
          <a:noFill/>
        </p:spPr>
      </p:pic>
      <p:pic>
        <p:nvPicPr>
          <p:cNvPr id="11280" name="Picture 16"/>
          <p:cNvPicPr>
            <a:picLocks noChangeAspect="1" noChangeArrowheads="1"/>
          </p:cNvPicPr>
          <p:nvPr/>
        </p:nvPicPr>
        <p:blipFill>
          <a:blip r:embed="rId4" cstate="print"/>
          <a:srcRect l="-275" t="-198" r="32724" b="50198"/>
          <a:stretch>
            <a:fillRect/>
          </a:stretch>
        </p:blipFill>
        <p:spPr bwMode="auto">
          <a:xfrm rot="-5400000">
            <a:off x="7323138" y="5037138"/>
            <a:ext cx="2163762" cy="1477962"/>
          </a:xfrm>
          <a:prstGeom prst="rect">
            <a:avLst/>
          </a:prstGeom>
          <a:noFill/>
        </p:spPr>
      </p:pic>
      <p:sp>
        <p:nvSpPr>
          <p:cNvPr id="11281" name="Line 17"/>
          <p:cNvSpPr>
            <a:spLocks noChangeShapeType="1"/>
          </p:cNvSpPr>
          <p:nvPr/>
        </p:nvSpPr>
        <p:spPr bwMode="auto">
          <a:xfrm flipV="1">
            <a:off x="8839200" y="4876800"/>
            <a:ext cx="0" cy="1371600"/>
          </a:xfrm>
          <a:prstGeom prst="line">
            <a:avLst/>
          </a:prstGeom>
          <a:noFill/>
          <a:ln w="76200">
            <a:solidFill>
              <a:srgbClr val="E70C00"/>
            </a:solidFill>
            <a:round/>
            <a:headEnd/>
            <a:tailEnd type="triangle" w="med" len="med"/>
          </a:ln>
          <a:effectLst/>
        </p:spPr>
        <p:txBody>
          <a:bodyPr wrap="none" anchor="ctr"/>
          <a:lstStyle/>
          <a:p>
            <a:endParaRPr lang="en-US"/>
          </a:p>
        </p:txBody>
      </p:sp>
      <p:pic>
        <p:nvPicPr>
          <p:cNvPr id="11282" name="Picture 18"/>
          <p:cNvPicPr>
            <a:picLocks noChangeAspect="1" noChangeArrowheads="1"/>
          </p:cNvPicPr>
          <p:nvPr/>
        </p:nvPicPr>
        <p:blipFill>
          <a:blip r:embed="rId6" cstate="print"/>
          <a:srcRect/>
          <a:stretch>
            <a:fillRect/>
          </a:stretch>
        </p:blipFill>
        <p:spPr bwMode="auto">
          <a:xfrm>
            <a:off x="0" y="4572000"/>
            <a:ext cx="1371600" cy="2286000"/>
          </a:xfrm>
          <a:prstGeom prst="rect">
            <a:avLst/>
          </a:prstGeom>
          <a:noFill/>
        </p:spPr>
      </p:pic>
      <p:pic>
        <p:nvPicPr>
          <p:cNvPr id="11283" name="Picture 19"/>
          <p:cNvPicPr>
            <a:picLocks noChangeAspect="1" noChangeArrowheads="1"/>
          </p:cNvPicPr>
          <p:nvPr/>
        </p:nvPicPr>
        <p:blipFill>
          <a:blip r:embed="rId7" cstate="print"/>
          <a:srcRect/>
          <a:stretch>
            <a:fillRect/>
          </a:stretch>
        </p:blipFill>
        <p:spPr bwMode="auto">
          <a:xfrm>
            <a:off x="4953000" y="4648200"/>
            <a:ext cx="1295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ppt_x</p:attrName>
                                        </p:attrNameLst>
                                      </p:cBhvr>
                                      <p:tavLst>
                                        <p:tav tm="0">
                                          <p:val>
                                            <p:strVal val="#ppt_x+#ppt_w/2"/>
                                          </p:val>
                                        </p:tav>
                                        <p:tav tm="100000">
                                          <p:val>
                                            <p:strVal val="#ppt_x"/>
                                          </p:val>
                                        </p:tav>
                                      </p:tavLst>
                                    </p:anim>
                                    <p:anim calcmode="lin" valueType="num">
                                      <p:cBhvr>
                                        <p:cTn id="8" dur="500" fill="hold"/>
                                        <p:tgtEl>
                                          <p:spTgt spid="11273"/>
                                        </p:tgtEl>
                                        <p:attrNameLst>
                                          <p:attrName>ppt_y</p:attrName>
                                        </p:attrNameLst>
                                      </p:cBhvr>
                                      <p:tavLst>
                                        <p:tav tm="0">
                                          <p:val>
                                            <p:strVal val="#ppt_y"/>
                                          </p:val>
                                        </p:tav>
                                        <p:tav tm="100000">
                                          <p:val>
                                            <p:strVal val="#ppt_y"/>
                                          </p:val>
                                        </p:tav>
                                      </p:tavLst>
                                    </p:anim>
                                    <p:anim calcmode="lin" valueType="num">
                                      <p:cBhvr>
                                        <p:cTn id="9" dur="500" fill="hold"/>
                                        <p:tgtEl>
                                          <p:spTgt spid="11273"/>
                                        </p:tgtEl>
                                        <p:attrNameLst>
                                          <p:attrName>ppt_w</p:attrName>
                                        </p:attrNameLst>
                                      </p:cBhvr>
                                      <p:tavLst>
                                        <p:tav tm="0">
                                          <p:val>
                                            <p:fltVal val="0"/>
                                          </p:val>
                                        </p:tav>
                                        <p:tav tm="100000">
                                          <p:val>
                                            <p:strVal val="#ppt_w"/>
                                          </p:val>
                                        </p:tav>
                                      </p:tavLst>
                                    </p:anim>
                                    <p:anim calcmode="lin" valueType="num">
                                      <p:cBhvr>
                                        <p:cTn id="10" dur="500" fill="hold"/>
                                        <p:tgtEl>
                                          <p:spTgt spid="1127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282"/>
                                        </p:tgtEl>
                                        <p:attrNameLst>
                                          <p:attrName>style.visibility</p:attrName>
                                        </p:attrNameLst>
                                      </p:cBhvr>
                                      <p:to>
                                        <p:strVal val="visible"/>
                                      </p:to>
                                    </p:set>
                                    <p:anim calcmode="lin" valueType="num">
                                      <p:cBhvr>
                                        <p:cTn id="15" dur="1000" fill="hold"/>
                                        <p:tgtEl>
                                          <p:spTgt spid="11282"/>
                                        </p:tgtEl>
                                        <p:attrNameLst>
                                          <p:attrName>ppt_w</p:attrName>
                                        </p:attrNameLst>
                                      </p:cBhvr>
                                      <p:tavLst>
                                        <p:tav tm="0">
                                          <p:val>
                                            <p:fltVal val="0"/>
                                          </p:val>
                                        </p:tav>
                                        <p:tav tm="100000">
                                          <p:val>
                                            <p:strVal val="#ppt_w"/>
                                          </p:val>
                                        </p:tav>
                                      </p:tavLst>
                                    </p:anim>
                                    <p:anim calcmode="lin" valueType="num">
                                      <p:cBhvr>
                                        <p:cTn id="16" dur="1000" fill="hold"/>
                                        <p:tgtEl>
                                          <p:spTgt spid="11282"/>
                                        </p:tgtEl>
                                        <p:attrNameLst>
                                          <p:attrName>ppt_h</p:attrName>
                                        </p:attrNameLst>
                                      </p:cBhvr>
                                      <p:tavLst>
                                        <p:tav tm="0">
                                          <p:val>
                                            <p:fltVal val="0"/>
                                          </p:val>
                                        </p:tav>
                                        <p:tav tm="100000">
                                          <p:val>
                                            <p:strVal val="#ppt_h"/>
                                          </p:val>
                                        </p:tav>
                                      </p:tavLst>
                                    </p:anim>
                                    <p:anim calcmode="lin" valueType="num">
                                      <p:cBhvr>
                                        <p:cTn id="17" dur="1000" fill="hold"/>
                                        <p:tgtEl>
                                          <p:spTgt spid="1128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8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nodeType="afterEffect">
                                  <p:stCondLst>
                                    <p:cond delay="500"/>
                                  </p:stCondLst>
                                  <p:childTnLst>
                                    <p:set>
                                      <p:cBhvr>
                                        <p:cTn id="21" dur="1" fill="hold">
                                          <p:stCondLst>
                                            <p:cond delay="0"/>
                                          </p:stCondLst>
                                        </p:cTn>
                                        <p:tgtEl>
                                          <p:spTgt spid="11276"/>
                                        </p:tgtEl>
                                        <p:attrNameLst>
                                          <p:attrName>style.visibility</p:attrName>
                                        </p:attrNameLst>
                                      </p:cBhvr>
                                      <p:to>
                                        <p:strVal val="visible"/>
                                      </p:to>
                                    </p:set>
                                    <p:anim calcmode="lin" valueType="num">
                                      <p:cBhvr>
                                        <p:cTn id="22" dur="1000" fill="hold"/>
                                        <p:tgtEl>
                                          <p:spTgt spid="11276"/>
                                        </p:tgtEl>
                                        <p:attrNameLst>
                                          <p:attrName>ppt_w</p:attrName>
                                        </p:attrNameLst>
                                      </p:cBhvr>
                                      <p:tavLst>
                                        <p:tav tm="0">
                                          <p:val>
                                            <p:fltVal val="0"/>
                                          </p:val>
                                        </p:tav>
                                        <p:tav tm="100000">
                                          <p:val>
                                            <p:strVal val="#ppt_w"/>
                                          </p:val>
                                        </p:tav>
                                      </p:tavLst>
                                    </p:anim>
                                    <p:anim calcmode="lin" valueType="num">
                                      <p:cBhvr>
                                        <p:cTn id="23" dur="1000" fill="hold"/>
                                        <p:tgtEl>
                                          <p:spTgt spid="11276"/>
                                        </p:tgtEl>
                                        <p:attrNameLst>
                                          <p:attrName>ppt_h</p:attrName>
                                        </p:attrNameLst>
                                      </p:cBhvr>
                                      <p:tavLst>
                                        <p:tav tm="0">
                                          <p:val>
                                            <p:fltVal val="0"/>
                                          </p:val>
                                        </p:tav>
                                        <p:tav tm="100000">
                                          <p:val>
                                            <p:strVal val="#ppt_h"/>
                                          </p:val>
                                        </p:tav>
                                      </p:tavLst>
                                    </p:anim>
                                    <p:anim calcmode="lin" valueType="num">
                                      <p:cBhvr>
                                        <p:cTn id="24" dur="1000" fill="hold"/>
                                        <p:tgtEl>
                                          <p:spTgt spid="1127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276"/>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500"/>
                            </p:stCondLst>
                            <p:childTnLst>
                              <p:par>
                                <p:cTn id="27" presetID="15" presetClass="entr" presetSubtype="0" fill="hold" nodeType="afterEffect">
                                  <p:stCondLst>
                                    <p:cond delay="500"/>
                                  </p:stCondLst>
                                  <p:childTnLst>
                                    <p:set>
                                      <p:cBhvr>
                                        <p:cTn id="28" dur="1" fill="hold">
                                          <p:stCondLst>
                                            <p:cond delay="0"/>
                                          </p:stCondLst>
                                        </p:cTn>
                                        <p:tgtEl>
                                          <p:spTgt spid="11277"/>
                                        </p:tgtEl>
                                        <p:attrNameLst>
                                          <p:attrName>style.visibility</p:attrName>
                                        </p:attrNameLst>
                                      </p:cBhvr>
                                      <p:to>
                                        <p:strVal val="visible"/>
                                      </p:to>
                                    </p:set>
                                    <p:anim calcmode="lin" valueType="num">
                                      <p:cBhvr>
                                        <p:cTn id="29" dur="1000" fill="hold"/>
                                        <p:tgtEl>
                                          <p:spTgt spid="11277"/>
                                        </p:tgtEl>
                                        <p:attrNameLst>
                                          <p:attrName>ppt_w</p:attrName>
                                        </p:attrNameLst>
                                      </p:cBhvr>
                                      <p:tavLst>
                                        <p:tav tm="0">
                                          <p:val>
                                            <p:fltVal val="0"/>
                                          </p:val>
                                        </p:tav>
                                        <p:tav tm="100000">
                                          <p:val>
                                            <p:strVal val="#ppt_w"/>
                                          </p:val>
                                        </p:tav>
                                      </p:tavLst>
                                    </p:anim>
                                    <p:anim calcmode="lin" valueType="num">
                                      <p:cBhvr>
                                        <p:cTn id="30" dur="1000" fill="hold"/>
                                        <p:tgtEl>
                                          <p:spTgt spid="11277"/>
                                        </p:tgtEl>
                                        <p:attrNameLst>
                                          <p:attrName>ppt_h</p:attrName>
                                        </p:attrNameLst>
                                      </p:cBhvr>
                                      <p:tavLst>
                                        <p:tav tm="0">
                                          <p:val>
                                            <p:fltVal val="0"/>
                                          </p:val>
                                        </p:tav>
                                        <p:tav tm="100000">
                                          <p:val>
                                            <p:strVal val="#ppt_h"/>
                                          </p:val>
                                        </p:tav>
                                      </p:tavLst>
                                    </p:anim>
                                    <p:anim calcmode="lin" valueType="num">
                                      <p:cBhvr>
                                        <p:cTn id="31" dur="1000" fill="hold"/>
                                        <p:tgtEl>
                                          <p:spTgt spid="1127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27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499"/>
                                          </p:stCondLst>
                                        </p:cTn>
                                        <p:tgtEl>
                                          <p:spTgt spid="112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11274"/>
                                        </p:tgtEl>
                                        <p:attrNameLst>
                                          <p:attrName>style.visibility</p:attrName>
                                        </p:attrNameLst>
                                      </p:cBhvr>
                                      <p:to>
                                        <p:strVal val="visible"/>
                                      </p:to>
                                    </p:set>
                                    <p:anim calcmode="lin" valueType="num">
                                      <p:cBhvr>
                                        <p:cTn id="40" dur="500" fill="hold"/>
                                        <p:tgtEl>
                                          <p:spTgt spid="11274"/>
                                        </p:tgtEl>
                                        <p:attrNameLst>
                                          <p:attrName>ppt_x</p:attrName>
                                        </p:attrNameLst>
                                      </p:cBhvr>
                                      <p:tavLst>
                                        <p:tav tm="0">
                                          <p:val>
                                            <p:strVal val="#ppt_x-#ppt_w/2"/>
                                          </p:val>
                                        </p:tav>
                                        <p:tav tm="100000">
                                          <p:val>
                                            <p:strVal val="#ppt_x"/>
                                          </p:val>
                                        </p:tav>
                                      </p:tavLst>
                                    </p:anim>
                                    <p:anim calcmode="lin" valueType="num">
                                      <p:cBhvr>
                                        <p:cTn id="41" dur="500" fill="hold"/>
                                        <p:tgtEl>
                                          <p:spTgt spid="11274"/>
                                        </p:tgtEl>
                                        <p:attrNameLst>
                                          <p:attrName>ppt_y</p:attrName>
                                        </p:attrNameLst>
                                      </p:cBhvr>
                                      <p:tavLst>
                                        <p:tav tm="0">
                                          <p:val>
                                            <p:strVal val="#ppt_y"/>
                                          </p:val>
                                        </p:tav>
                                        <p:tav tm="100000">
                                          <p:val>
                                            <p:strVal val="#ppt_y"/>
                                          </p:val>
                                        </p:tav>
                                      </p:tavLst>
                                    </p:anim>
                                    <p:anim calcmode="lin" valueType="num">
                                      <p:cBhvr>
                                        <p:cTn id="42" dur="500" fill="hold"/>
                                        <p:tgtEl>
                                          <p:spTgt spid="11274"/>
                                        </p:tgtEl>
                                        <p:attrNameLst>
                                          <p:attrName>ppt_w</p:attrName>
                                        </p:attrNameLst>
                                      </p:cBhvr>
                                      <p:tavLst>
                                        <p:tav tm="0">
                                          <p:val>
                                            <p:fltVal val="0"/>
                                          </p:val>
                                        </p:tav>
                                        <p:tav tm="100000">
                                          <p:val>
                                            <p:strVal val="#ppt_w"/>
                                          </p:val>
                                        </p:tav>
                                      </p:tavLst>
                                    </p:anim>
                                    <p:anim calcmode="lin" valueType="num">
                                      <p:cBhvr>
                                        <p:cTn id="43" dur="500" fill="hold"/>
                                        <p:tgtEl>
                                          <p:spTgt spid="11274"/>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1283"/>
                                        </p:tgtEl>
                                        <p:attrNameLst>
                                          <p:attrName>style.visibility</p:attrName>
                                        </p:attrNameLst>
                                      </p:cBhvr>
                                      <p:to>
                                        <p:strVal val="visible"/>
                                      </p:to>
                                    </p:set>
                                    <p:anim calcmode="lin" valueType="num">
                                      <p:cBhvr>
                                        <p:cTn id="48" dur="1000" fill="hold"/>
                                        <p:tgtEl>
                                          <p:spTgt spid="11283"/>
                                        </p:tgtEl>
                                        <p:attrNameLst>
                                          <p:attrName>ppt_w</p:attrName>
                                        </p:attrNameLst>
                                      </p:cBhvr>
                                      <p:tavLst>
                                        <p:tav tm="0">
                                          <p:val>
                                            <p:fltVal val="0"/>
                                          </p:val>
                                        </p:tav>
                                        <p:tav tm="100000">
                                          <p:val>
                                            <p:strVal val="#ppt_w"/>
                                          </p:val>
                                        </p:tav>
                                      </p:tavLst>
                                    </p:anim>
                                    <p:anim calcmode="lin" valueType="num">
                                      <p:cBhvr>
                                        <p:cTn id="49" dur="1000" fill="hold"/>
                                        <p:tgtEl>
                                          <p:spTgt spid="11283"/>
                                        </p:tgtEl>
                                        <p:attrNameLst>
                                          <p:attrName>ppt_h</p:attrName>
                                        </p:attrNameLst>
                                      </p:cBhvr>
                                      <p:tavLst>
                                        <p:tav tm="0">
                                          <p:val>
                                            <p:fltVal val="0"/>
                                          </p:val>
                                        </p:tav>
                                        <p:tav tm="100000">
                                          <p:val>
                                            <p:strVal val="#ppt_h"/>
                                          </p:val>
                                        </p:tav>
                                      </p:tavLst>
                                    </p:anim>
                                    <p:anim calcmode="lin" valueType="num">
                                      <p:cBhvr>
                                        <p:cTn id="50" dur="1000" fill="hold"/>
                                        <p:tgtEl>
                                          <p:spTgt spid="11283"/>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1283"/>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000"/>
                            </p:stCondLst>
                            <p:childTnLst>
                              <p:par>
                                <p:cTn id="53" presetID="15" presetClass="entr" presetSubtype="0" fill="hold" nodeType="afterEffect">
                                  <p:stCondLst>
                                    <p:cond delay="500"/>
                                  </p:stCondLst>
                                  <p:childTnLst>
                                    <p:set>
                                      <p:cBhvr>
                                        <p:cTn id="54" dur="1" fill="hold">
                                          <p:stCondLst>
                                            <p:cond delay="0"/>
                                          </p:stCondLst>
                                        </p:cTn>
                                        <p:tgtEl>
                                          <p:spTgt spid="11279"/>
                                        </p:tgtEl>
                                        <p:attrNameLst>
                                          <p:attrName>style.visibility</p:attrName>
                                        </p:attrNameLst>
                                      </p:cBhvr>
                                      <p:to>
                                        <p:strVal val="visible"/>
                                      </p:to>
                                    </p:set>
                                    <p:anim calcmode="lin" valueType="num">
                                      <p:cBhvr>
                                        <p:cTn id="55" dur="1000" fill="hold"/>
                                        <p:tgtEl>
                                          <p:spTgt spid="11279"/>
                                        </p:tgtEl>
                                        <p:attrNameLst>
                                          <p:attrName>ppt_w</p:attrName>
                                        </p:attrNameLst>
                                      </p:cBhvr>
                                      <p:tavLst>
                                        <p:tav tm="0">
                                          <p:val>
                                            <p:fltVal val="0"/>
                                          </p:val>
                                        </p:tav>
                                        <p:tav tm="100000">
                                          <p:val>
                                            <p:strVal val="#ppt_w"/>
                                          </p:val>
                                        </p:tav>
                                      </p:tavLst>
                                    </p:anim>
                                    <p:anim calcmode="lin" valueType="num">
                                      <p:cBhvr>
                                        <p:cTn id="56" dur="1000" fill="hold"/>
                                        <p:tgtEl>
                                          <p:spTgt spid="11279"/>
                                        </p:tgtEl>
                                        <p:attrNameLst>
                                          <p:attrName>ppt_h</p:attrName>
                                        </p:attrNameLst>
                                      </p:cBhvr>
                                      <p:tavLst>
                                        <p:tav tm="0">
                                          <p:val>
                                            <p:fltVal val="0"/>
                                          </p:val>
                                        </p:tav>
                                        <p:tav tm="100000">
                                          <p:val>
                                            <p:strVal val="#ppt_h"/>
                                          </p:val>
                                        </p:tav>
                                      </p:tavLst>
                                    </p:anim>
                                    <p:anim calcmode="lin" valueType="num">
                                      <p:cBhvr>
                                        <p:cTn id="57" dur="1000" fill="hold"/>
                                        <p:tgtEl>
                                          <p:spTgt spid="1127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279"/>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2500"/>
                            </p:stCondLst>
                            <p:childTnLst>
                              <p:par>
                                <p:cTn id="60" presetID="15" presetClass="entr" presetSubtype="0" fill="hold" nodeType="afterEffect">
                                  <p:stCondLst>
                                    <p:cond delay="500"/>
                                  </p:stCondLst>
                                  <p:childTnLst>
                                    <p:set>
                                      <p:cBhvr>
                                        <p:cTn id="61" dur="1" fill="hold">
                                          <p:stCondLst>
                                            <p:cond delay="0"/>
                                          </p:stCondLst>
                                        </p:cTn>
                                        <p:tgtEl>
                                          <p:spTgt spid="11280"/>
                                        </p:tgtEl>
                                        <p:attrNameLst>
                                          <p:attrName>style.visibility</p:attrName>
                                        </p:attrNameLst>
                                      </p:cBhvr>
                                      <p:to>
                                        <p:strVal val="visible"/>
                                      </p:to>
                                    </p:set>
                                    <p:anim calcmode="lin" valueType="num">
                                      <p:cBhvr>
                                        <p:cTn id="62" dur="1000" fill="hold"/>
                                        <p:tgtEl>
                                          <p:spTgt spid="11280"/>
                                        </p:tgtEl>
                                        <p:attrNameLst>
                                          <p:attrName>ppt_w</p:attrName>
                                        </p:attrNameLst>
                                      </p:cBhvr>
                                      <p:tavLst>
                                        <p:tav tm="0">
                                          <p:val>
                                            <p:fltVal val="0"/>
                                          </p:val>
                                        </p:tav>
                                        <p:tav tm="100000">
                                          <p:val>
                                            <p:strVal val="#ppt_w"/>
                                          </p:val>
                                        </p:tav>
                                      </p:tavLst>
                                    </p:anim>
                                    <p:anim calcmode="lin" valueType="num">
                                      <p:cBhvr>
                                        <p:cTn id="63" dur="1000" fill="hold"/>
                                        <p:tgtEl>
                                          <p:spTgt spid="11280"/>
                                        </p:tgtEl>
                                        <p:attrNameLst>
                                          <p:attrName>ppt_h</p:attrName>
                                        </p:attrNameLst>
                                      </p:cBhvr>
                                      <p:tavLst>
                                        <p:tav tm="0">
                                          <p:val>
                                            <p:fltVal val="0"/>
                                          </p:val>
                                        </p:tav>
                                        <p:tav tm="100000">
                                          <p:val>
                                            <p:strVal val="#ppt_h"/>
                                          </p:val>
                                        </p:tav>
                                      </p:tavLst>
                                    </p:anim>
                                    <p:anim calcmode="lin" valueType="num">
                                      <p:cBhvr>
                                        <p:cTn id="64" dur="1000" fill="hold"/>
                                        <p:tgtEl>
                                          <p:spTgt spid="1128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128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4000"/>
                            </p:stCondLst>
                            <p:childTnLst>
                              <p:par>
                                <p:cTn id="67" presetID="1" presetClass="entr" presetSubtype="0" fill="hold" grpId="0" nodeType="afterEffect">
                                  <p:stCondLst>
                                    <p:cond delay="0"/>
                                  </p:stCondLst>
                                  <p:childTnLst>
                                    <p:set>
                                      <p:cBhvr>
                                        <p:cTn id="68" dur="1" fill="hold">
                                          <p:stCondLst>
                                            <p:cond delay="499"/>
                                          </p:stCondLst>
                                        </p:cTn>
                                        <p:tgtEl>
                                          <p:spTgt spid="112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1269"/>
                                        </p:tgtEl>
                                        <p:attrNameLst>
                                          <p:attrName>style.visibility</p:attrName>
                                        </p:attrNameLst>
                                      </p:cBhvr>
                                      <p:to>
                                        <p:strVal val="visible"/>
                                      </p:to>
                                    </p:set>
                                    <p:animEffect transition="in" filter="dissolve">
                                      <p:cBhvr>
                                        <p:cTn id="73" dur="500"/>
                                        <p:tgtEl>
                                          <p:spTgt spid="1126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271"/>
                                        </p:tgtEl>
                                        <p:attrNameLst>
                                          <p:attrName>style.visibility</p:attrName>
                                        </p:attrNameLst>
                                      </p:cBhvr>
                                      <p:to>
                                        <p:strVal val="visible"/>
                                      </p:to>
                                    </p:set>
                                    <p:animEffect transition="in" filter="dissolve">
                                      <p:cBhvr>
                                        <p:cTn id="78" dur="500"/>
                                        <p:tgtEl>
                                          <p:spTgt spid="11271"/>
                                        </p:tgtEl>
                                      </p:cBhvr>
                                    </p:animEffect>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11268"/>
                                        </p:tgtEl>
                                        <p:attrNameLst>
                                          <p:attrName>style.visibility</p:attrName>
                                        </p:attrNameLst>
                                      </p:cBhvr>
                                      <p:to>
                                        <p:strVal val="visible"/>
                                      </p:to>
                                    </p:set>
                                    <p:anim calcmode="lin" valueType="num">
                                      <p:cBhvr>
                                        <p:cTn id="83" dur="1000" fill="hold"/>
                                        <p:tgtEl>
                                          <p:spTgt spid="11268"/>
                                        </p:tgtEl>
                                        <p:attrNameLst>
                                          <p:attrName>ppt_w</p:attrName>
                                        </p:attrNameLst>
                                      </p:cBhvr>
                                      <p:tavLst>
                                        <p:tav tm="0">
                                          <p:val>
                                            <p:fltVal val="0"/>
                                          </p:val>
                                        </p:tav>
                                        <p:tav tm="100000">
                                          <p:val>
                                            <p:strVal val="#ppt_w"/>
                                          </p:val>
                                        </p:tav>
                                      </p:tavLst>
                                    </p:anim>
                                    <p:anim calcmode="lin" valueType="num">
                                      <p:cBhvr>
                                        <p:cTn id="84" dur="1000" fill="hold"/>
                                        <p:tgtEl>
                                          <p:spTgt spid="11268"/>
                                        </p:tgtEl>
                                        <p:attrNameLst>
                                          <p:attrName>ppt_h</p:attrName>
                                        </p:attrNameLst>
                                      </p:cBhvr>
                                      <p:tavLst>
                                        <p:tav tm="0">
                                          <p:val>
                                            <p:fltVal val="0"/>
                                          </p:val>
                                        </p:tav>
                                        <p:tav tm="100000">
                                          <p:val>
                                            <p:strVal val="#ppt_h"/>
                                          </p:val>
                                        </p:tav>
                                      </p:tavLst>
                                    </p:anim>
                                    <p:anim calcmode="lin" valueType="num">
                                      <p:cBhvr>
                                        <p:cTn id="8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11270"/>
                                        </p:tgtEl>
                                        <p:attrNameLst>
                                          <p:attrName>style.visibility</p:attrName>
                                        </p:attrNameLst>
                                      </p:cBhvr>
                                      <p:to>
                                        <p:strVal val="visible"/>
                                      </p:to>
                                    </p:set>
                                    <p:anim calcmode="lin" valueType="num">
                                      <p:cBhvr>
                                        <p:cTn id="91" dur="1000" fill="hold"/>
                                        <p:tgtEl>
                                          <p:spTgt spid="11270"/>
                                        </p:tgtEl>
                                        <p:attrNameLst>
                                          <p:attrName>ppt_w</p:attrName>
                                        </p:attrNameLst>
                                      </p:cBhvr>
                                      <p:tavLst>
                                        <p:tav tm="0">
                                          <p:val>
                                            <p:fltVal val="0"/>
                                          </p:val>
                                        </p:tav>
                                        <p:tav tm="100000">
                                          <p:val>
                                            <p:strVal val="#ppt_w"/>
                                          </p:val>
                                        </p:tav>
                                      </p:tavLst>
                                    </p:anim>
                                    <p:anim calcmode="lin" valueType="num">
                                      <p:cBhvr>
                                        <p:cTn id="92" dur="1000" fill="hold"/>
                                        <p:tgtEl>
                                          <p:spTgt spid="11270"/>
                                        </p:tgtEl>
                                        <p:attrNameLst>
                                          <p:attrName>ppt_h</p:attrName>
                                        </p:attrNameLst>
                                      </p:cBhvr>
                                      <p:tavLst>
                                        <p:tav tm="0">
                                          <p:val>
                                            <p:fltVal val="0"/>
                                          </p:val>
                                        </p:tav>
                                        <p:tav tm="100000">
                                          <p:val>
                                            <p:strVal val="#ppt_h"/>
                                          </p:val>
                                        </p:tav>
                                      </p:tavLst>
                                    </p:anim>
                                    <p:anim calcmode="lin" valueType="num">
                                      <p:cBhvr>
                                        <p:cTn id="93" dur="1000" fill="hold"/>
                                        <p:tgtEl>
                                          <p:spTgt spid="11270"/>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12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utoUpdateAnimBg="0"/>
      <p:bldP spid="11270" grpId="0"/>
      <p:bldP spid="11271" grpId="0" autoUpdateAnimBg="0"/>
      <p:bldP spid="11273" grpId="0" autoUpdateAnimBg="0"/>
      <p:bldP spid="11274" grpId="0" autoUpdateAnimBg="0"/>
      <p:bldP spid="11278" grpId="0" animBg="1"/>
      <p:bldP spid="112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85800"/>
            <a:ext cx="8245475" cy="2062103"/>
          </a:xfrm>
          <a:prstGeom prst="rect">
            <a:avLst/>
          </a:prstGeom>
          <a:solidFill>
            <a:schemeClr val="bg2"/>
          </a:solidFill>
          <a:ln w="9525">
            <a:noFill/>
            <a:miter lim="800000"/>
            <a:headEnd/>
            <a:tailEnd/>
          </a:ln>
          <a:effectLst/>
        </p:spPr>
        <p:txBody>
          <a:bodyPr>
            <a:spAutoFit/>
          </a:bodyPr>
          <a:lstStyle/>
          <a:p>
            <a:pPr algn="ctr"/>
            <a:r>
              <a:rPr lang="en-US" dirty="0">
                <a:solidFill>
                  <a:srgbClr val="376DFF"/>
                </a:solidFill>
              </a:rPr>
              <a:t>Demonstrate </a:t>
            </a:r>
            <a:r>
              <a:rPr lang="en-US" u="sng" dirty="0">
                <a:solidFill>
                  <a:srgbClr val="376DFF"/>
                </a:solidFill>
              </a:rPr>
              <a:t>POTENTIAL ENERGY</a:t>
            </a:r>
            <a:r>
              <a:rPr lang="en-US" dirty="0">
                <a:solidFill>
                  <a:srgbClr val="376DFF"/>
                </a:solidFill>
              </a:rPr>
              <a:t> using the </a:t>
            </a:r>
            <a:r>
              <a:rPr lang="en-US" dirty="0" smtClean="0">
                <a:solidFill>
                  <a:srgbClr val="376DFF"/>
                </a:solidFill>
              </a:rPr>
              <a:t>ball on </a:t>
            </a:r>
            <a:r>
              <a:rPr lang="en-US" dirty="0">
                <a:solidFill>
                  <a:srgbClr val="376DFF"/>
                </a:solidFill>
              </a:rPr>
              <a:t>your table AND draw a picture showing what potential energy looks like.</a:t>
            </a:r>
          </a:p>
        </p:txBody>
      </p:sp>
      <p:sp>
        <p:nvSpPr>
          <p:cNvPr id="14339" name="Text Box 3"/>
          <p:cNvSpPr txBox="1">
            <a:spLocks noChangeArrowheads="1"/>
          </p:cNvSpPr>
          <p:nvPr/>
        </p:nvSpPr>
        <p:spPr bwMode="auto">
          <a:xfrm>
            <a:off x="0" y="4498975"/>
            <a:ext cx="8245475" cy="2062103"/>
          </a:xfrm>
          <a:prstGeom prst="rect">
            <a:avLst/>
          </a:prstGeom>
          <a:solidFill>
            <a:schemeClr val="bg2"/>
          </a:solidFill>
          <a:ln w="9525">
            <a:noFill/>
            <a:miter lim="800000"/>
            <a:headEnd/>
            <a:tailEnd/>
          </a:ln>
          <a:effectLst/>
        </p:spPr>
        <p:txBody>
          <a:bodyPr>
            <a:spAutoFit/>
          </a:bodyPr>
          <a:lstStyle/>
          <a:p>
            <a:pPr algn="ctr"/>
            <a:r>
              <a:rPr lang="en-US" dirty="0">
                <a:solidFill>
                  <a:srgbClr val="C100B2"/>
                </a:solidFill>
              </a:rPr>
              <a:t>Now, use the same </a:t>
            </a:r>
            <a:r>
              <a:rPr lang="en-US" dirty="0" smtClean="0">
                <a:solidFill>
                  <a:srgbClr val="C100B2"/>
                </a:solidFill>
              </a:rPr>
              <a:t>ball </a:t>
            </a:r>
            <a:r>
              <a:rPr lang="en-US" dirty="0">
                <a:solidFill>
                  <a:srgbClr val="C100B2"/>
                </a:solidFill>
              </a:rPr>
              <a:t>to demonstrate </a:t>
            </a:r>
            <a:r>
              <a:rPr lang="en-US" u="sng" dirty="0">
                <a:solidFill>
                  <a:srgbClr val="C100B2"/>
                </a:solidFill>
              </a:rPr>
              <a:t>KINETIC ENERGY</a:t>
            </a:r>
            <a:r>
              <a:rPr lang="en-US" dirty="0">
                <a:solidFill>
                  <a:srgbClr val="C100B2"/>
                </a:solidFill>
              </a:rPr>
              <a:t>.  Again, draw a picture to show what kinetic energy looks like.</a:t>
            </a:r>
          </a:p>
        </p:txBody>
      </p:sp>
      <p:pic>
        <p:nvPicPr>
          <p:cNvPr id="173058" name="Picture 2" descr="http://avoca37.org/persinod/files/2009/11/IMG_3427.jpg"/>
          <p:cNvPicPr>
            <a:picLocks noChangeAspect="1" noChangeArrowheads="1"/>
          </p:cNvPicPr>
          <p:nvPr/>
        </p:nvPicPr>
        <p:blipFill>
          <a:blip r:embed="rId3" cstate="print"/>
          <a:srcRect/>
          <a:stretch>
            <a:fillRect/>
          </a:stretch>
        </p:blipFill>
        <p:spPr bwMode="auto">
          <a:xfrm>
            <a:off x="1524000" y="2667000"/>
            <a:ext cx="1365024" cy="1819002"/>
          </a:xfrm>
          <a:prstGeom prst="rect">
            <a:avLst/>
          </a:prstGeom>
          <a:noFill/>
        </p:spPr>
      </p:pic>
      <p:pic>
        <p:nvPicPr>
          <p:cNvPr id="173060" name="Picture 4" descr="https://mwvsciencefair.wikispaces.com/file/view/3047560096_93a6ed2228.jpg/51484505/3047560096_93a6ed2228.jpg"/>
          <p:cNvPicPr>
            <a:picLocks noChangeAspect="1" noChangeArrowheads="1"/>
          </p:cNvPicPr>
          <p:nvPr/>
        </p:nvPicPr>
        <p:blipFill>
          <a:blip r:embed="rId4" cstate="print"/>
          <a:srcRect/>
          <a:stretch>
            <a:fillRect/>
          </a:stretch>
        </p:blipFill>
        <p:spPr bwMode="auto">
          <a:xfrm>
            <a:off x="4267201" y="2819400"/>
            <a:ext cx="2286000" cy="1632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p:cTn id="13" dur="1000" fill="hold"/>
                                        <p:tgtEl>
                                          <p:spTgt spid="14339"/>
                                        </p:tgtEl>
                                        <p:attrNameLst>
                                          <p:attrName>ppt_w</p:attrName>
                                        </p:attrNameLst>
                                      </p:cBhvr>
                                      <p:tavLst>
                                        <p:tav tm="0">
                                          <p:val>
                                            <p:fltVal val="0"/>
                                          </p:val>
                                        </p:tav>
                                        <p:tav tm="100000">
                                          <p:val>
                                            <p:strVal val="#ppt_w"/>
                                          </p:val>
                                        </p:tav>
                                      </p:tavLst>
                                    </p:anim>
                                    <p:anim calcmode="lin" valueType="num">
                                      <p:cBhvr>
                                        <p:cTn id="14" dur="1000" fill="hold"/>
                                        <p:tgtEl>
                                          <p:spTgt spid="14339"/>
                                        </p:tgtEl>
                                        <p:attrNameLst>
                                          <p:attrName>ppt_h</p:attrName>
                                        </p:attrNameLst>
                                      </p:cBhvr>
                                      <p:tavLst>
                                        <p:tav tm="0">
                                          <p:val>
                                            <p:fltVal val="0"/>
                                          </p:val>
                                        </p:tav>
                                        <p:tav tm="100000">
                                          <p:val>
                                            <p:strVal val="#ppt_h"/>
                                          </p:val>
                                        </p:tav>
                                      </p:tavLst>
                                    </p:anim>
                                    <p:anim calcmode="lin" valueType="num">
                                      <p:cBhvr>
                                        <p:cTn id="15" dur="1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3060"/>
                                        </p:tgtEl>
                                        <p:attrNameLst>
                                          <p:attrName>style.visibility</p:attrName>
                                        </p:attrNameLst>
                                      </p:cBhvr>
                                      <p:to>
                                        <p:strVal val="visible"/>
                                      </p:to>
                                    </p:set>
                                    <p:anim calcmode="lin" valueType="num">
                                      <p:cBhvr additive="base">
                                        <p:cTn id="21" dur="500" fill="hold"/>
                                        <p:tgtEl>
                                          <p:spTgt spid="173060"/>
                                        </p:tgtEl>
                                        <p:attrNameLst>
                                          <p:attrName>ppt_x</p:attrName>
                                        </p:attrNameLst>
                                      </p:cBhvr>
                                      <p:tavLst>
                                        <p:tav tm="0">
                                          <p:val>
                                            <p:strVal val="#ppt_x"/>
                                          </p:val>
                                        </p:tav>
                                        <p:tav tm="100000">
                                          <p:val>
                                            <p:strVal val="#ppt_x"/>
                                          </p:val>
                                        </p:tav>
                                      </p:tavLst>
                                    </p:anim>
                                    <p:anim calcmode="lin" valueType="num">
                                      <p:cBhvr additive="base">
                                        <p:cTn id="22"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F0C"/>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95400" y="0"/>
            <a:ext cx="7620000" cy="1800225"/>
          </a:xfrm>
          <a:prstGeom prst="rect">
            <a:avLst/>
          </a:prstGeom>
          <a:solidFill>
            <a:schemeClr val="accent2"/>
          </a:solidFill>
          <a:ln w="9525">
            <a:noFill/>
            <a:miter lim="800000"/>
            <a:headEnd/>
            <a:tailEnd/>
          </a:ln>
          <a:effectLst/>
        </p:spPr>
        <p:txBody>
          <a:bodyPr>
            <a:spAutoFit/>
          </a:bodyPr>
          <a:lstStyle/>
          <a:p>
            <a:pPr algn="ctr">
              <a:spcBef>
                <a:spcPct val="50000"/>
              </a:spcBef>
            </a:pPr>
            <a:r>
              <a:rPr lang="en-US" sz="2800"/>
              <a:t>Write a “P” or a “K” under each picture on your paper to tell whether the pictures are showing POTENTIAL or KINETIC energy.</a:t>
            </a:r>
            <a:endParaRPr lang="en-US" sz="2400" b="0">
              <a:latin typeface="Times" pitchFamily="16" charset="0"/>
            </a:endParaRPr>
          </a:p>
        </p:txBody>
      </p:sp>
      <p:pic>
        <p:nvPicPr>
          <p:cNvPr id="19459" name="Picture 3"/>
          <p:cNvPicPr>
            <a:picLocks noChangeAspect="1" noChangeArrowheads="1"/>
          </p:cNvPicPr>
          <p:nvPr/>
        </p:nvPicPr>
        <p:blipFill>
          <a:blip r:embed="rId3" cstate="print"/>
          <a:srcRect/>
          <a:stretch>
            <a:fillRect/>
          </a:stretch>
        </p:blipFill>
        <p:spPr bwMode="auto">
          <a:xfrm>
            <a:off x="6781800" y="2438400"/>
            <a:ext cx="1611313" cy="1600200"/>
          </a:xfrm>
          <a:prstGeom prst="rect">
            <a:avLst/>
          </a:prstGeom>
          <a:noFill/>
        </p:spPr>
      </p:pic>
      <p:pic>
        <p:nvPicPr>
          <p:cNvPr id="19460" name="Picture 4"/>
          <p:cNvPicPr>
            <a:picLocks noChangeAspect="1" noChangeArrowheads="1"/>
          </p:cNvPicPr>
          <p:nvPr/>
        </p:nvPicPr>
        <p:blipFill>
          <a:blip r:embed="rId4" cstate="print"/>
          <a:srcRect t="19048"/>
          <a:stretch>
            <a:fillRect/>
          </a:stretch>
        </p:blipFill>
        <p:spPr bwMode="auto">
          <a:xfrm>
            <a:off x="4343400" y="2362200"/>
            <a:ext cx="1631950" cy="1524000"/>
          </a:xfrm>
          <a:prstGeom prst="rect">
            <a:avLst/>
          </a:prstGeom>
          <a:noFill/>
        </p:spPr>
      </p:pic>
      <p:sp>
        <p:nvSpPr>
          <p:cNvPr id="19462" name="Line 6"/>
          <p:cNvSpPr>
            <a:spLocks noChangeShapeType="1"/>
          </p:cNvSpPr>
          <p:nvPr/>
        </p:nvSpPr>
        <p:spPr bwMode="auto">
          <a:xfrm>
            <a:off x="3276600" y="2743200"/>
            <a:ext cx="228600" cy="304800"/>
          </a:xfrm>
          <a:prstGeom prst="line">
            <a:avLst/>
          </a:prstGeom>
          <a:noFill/>
          <a:ln w="9525">
            <a:solidFill>
              <a:schemeClr val="tx1"/>
            </a:solidFill>
            <a:round/>
            <a:headEnd/>
            <a:tailEnd type="triangle" w="med" len="med"/>
          </a:ln>
          <a:effectLst/>
        </p:spPr>
        <p:txBody>
          <a:bodyPr wrap="none" anchor="ctr"/>
          <a:lstStyle/>
          <a:p>
            <a:endParaRPr lang="en-US"/>
          </a:p>
        </p:txBody>
      </p:sp>
      <p:pic>
        <p:nvPicPr>
          <p:cNvPr id="19464" name="Picture 8"/>
          <p:cNvPicPr>
            <a:picLocks noChangeAspect="1" noChangeArrowheads="1"/>
          </p:cNvPicPr>
          <p:nvPr/>
        </p:nvPicPr>
        <p:blipFill>
          <a:blip r:embed="rId5" cstate="print"/>
          <a:srcRect r="42572" b="73219"/>
          <a:stretch>
            <a:fillRect/>
          </a:stretch>
        </p:blipFill>
        <p:spPr bwMode="auto">
          <a:xfrm>
            <a:off x="1219200" y="2590800"/>
            <a:ext cx="2362200" cy="1355725"/>
          </a:xfrm>
          <a:prstGeom prst="rect">
            <a:avLst/>
          </a:prstGeom>
          <a:noFill/>
        </p:spPr>
      </p:pic>
      <p:sp>
        <p:nvSpPr>
          <p:cNvPr id="19466" name="Text Box 10"/>
          <p:cNvSpPr txBox="1">
            <a:spLocks noChangeArrowheads="1"/>
          </p:cNvSpPr>
          <p:nvPr/>
        </p:nvSpPr>
        <p:spPr bwMode="auto">
          <a:xfrm>
            <a:off x="3124200" y="2667000"/>
            <a:ext cx="365125" cy="214313"/>
          </a:xfrm>
          <a:prstGeom prst="rect">
            <a:avLst/>
          </a:prstGeom>
          <a:noFill/>
          <a:ln w="9525">
            <a:noFill/>
            <a:miter lim="800000"/>
            <a:headEnd/>
            <a:tailEnd/>
          </a:ln>
          <a:effectLst/>
        </p:spPr>
        <p:txBody>
          <a:bodyPr wrap="none">
            <a:spAutoFit/>
          </a:bodyPr>
          <a:lstStyle/>
          <a:p>
            <a:r>
              <a:rPr lang="en-US" sz="800" b="0">
                <a:latin typeface="Times" pitchFamily="16" charset="0"/>
              </a:rPr>
              <a:t>zzzz</a:t>
            </a:r>
          </a:p>
        </p:txBody>
      </p:sp>
      <p:pic>
        <p:nvPicPr>
          <p:cNvPr id="19468" name="Picture 12"/>
          <p:cNvPicPr>
            <a:picLocks noChangeAspect="1" noChangeArrowheads="1"/>
          </p:cNvPicPr>
          <p:nvPr/>
        </p:nvPicPr>
        <p:blipFill>
          <a:blip r:embed="rId6" cstate="print"/>
          <a:srcRect/>
          <a:stretch>
            <a:fillRect/>
          </a:stretch>
        </p:blipFill>
        <p:spPr bwMode="auto">
          <a:xfrm>
            <a:off x="3124200" y="4572000"/>
            <a:ext cx="1284288" cy="1573213"/>
          </a:xfrm>
          <a:prstGeom prst="rect">
            <a:avLst/>
          </a:prstGeom>
          <a:noFill/>
        </p:spPr>
      </p:pic>
      <p:pic>
        <p:nvPicPr>
          <p:cNvPr id="19469" name="Picture 13"/>
          <p:cNvPicPr>
            <a:picLocks noChangeAspect="1" noChangeArrowheads="1"/>
          </p:cNvPicPr>
          <p:nvPr/>
        </p:nvPicPr>
        <p:blipFill>
          <a:blip r:embed="rId7" cstate="print"/>
          <a:srcRect/>
          <a:stretch>
            <a:fillRect/>
          </a:stretch>
        </p:blipFill>
        <p:spPr bwMode="auto">
          <a:xfrm>
            <a:off x="5562600" y="4800600"/>
            <a:ext cx="1371600" cy="1179513"/>
          </a:xfrm>
          <a:prstGeom prst="rect">
            <a:avLst/>
          </a:prstGeom>
          <a:noFill/>
        </p:spPr>
      </p:pic>
      <p:sp>
        <p:nvSpPr>
          <p:cNvPr id="19470" name="Text Box 14"/>
          <p:cNvSpPr txBox="1">
            <a:spLocks noChangeArrowheads="1"/>
          </p:cNvSpPr>
          <p:nvPr/>
        </p:nvSpPr>
        <p:spPr bwMode="auto">
          <a:xfrm>
            <a:off x="1812925" y="3960813"/>
            <a:ext cx="346075" cy="457200"/>
          </a:xfrm>
          <a:prstGeom prst="rect">
            <a:avLst/>
          </a:prstGeom>
          <a:solidFill>
            <a:schemeClr val="accent2"/>
          </a:solidFill>
          <a:ln w="9525">
            <a:noFill/>
            <a:miter lim="800000"/>
            <a:headEnd/>
            <a:tailEnd/>
          </a:ln>
          <a:effectLst/>
        </p:spPr>
        <p:txBody>
          <a:bodyPr wrap="none">
            <a:spAutoFit/>
          </a:bodyPr>
          <a:lstStyle/>
          <a:p>
            <a:r>
              <a:rPr lang="en-US" sz="2400"/>
              <a:t>P</a:t>
            </a:r>
          </a:p>
        </p:txBody>
      </p:sp>
      <p:sp>
        <p:nvSpPr>
          <p:cNvPr id="19471" name="Text Box 15"/>
          <p:cNvSpPr txBox="1">
            <a:spLocks noChangeArrowheads="1"/>
          </p:cNvSpPr>
          <p:nvPr/>
        </p:nvSpPr>
        <p:spPr bwMode="auto">
          <a:xfrm>
            <a:off x="6172200" y="6019800"/>
            <a:ext cx="346075" cy="457200"/>
          </a:xfrm>
          <a:prstGeom prst="rect">
            <a:avLst/>
          </a:prstGeom>
          <a:solidFill>
            <a:schemeClr val="accent2"/>
          </a:solidFill>
          <a:ln w="9525">
            <a:noFill/>
            <a:miter lim="800000"/>
            <a:headEnd/>
            <a:tailEnd/>
          </a:ln>
          <a:effectLst/>
        </p:spPr>
        <p:txBody>
          <a:bodyPr wrap="none">
            <a:spAutoFit/>
          </a:bodyPr>
          <a:lstStyle/>
          <a:p>
            <a:r>
              <a:rPr lang="en-US" sz="2400"/>
              <a:t>P</a:t>
            </a:r>
          </a:p>
        </p:txBody>
      </p:sp>
      <p:sp>
        <p:nvSpPr>
          <p:cNvPr id="19472" name="Text Box 16"/>
          <p:cNvSpPr txBox="1">
            <a:spLocks noChangeArrowheads="1"/>
          </p:cNvSpPr>
          <p:nvPr/>
        </p:nvSpPr>
        <p:spPr bwMode="auto">
          <a:xfrm>
            <a:off x="7467600" y="4038600"/>
            <a:ext cx="369888" cy="457200"/>
          </a:xfrm>
          <a:prstGeom prst="rect">
            <a:avLst/>
          </a:prstGeom>
          <a:solidFill>
            <a:srgbClr val="C100B2"/>
          </a:solidFill>
          <a:ln w="9525">
            <a:noFill/>
            <a:miter lim="800000"/>
            <a:headEnd/>
            <a:tailEnd/>
          </a:ln>
          <a:effectLst/>
        </p:spPr>
        <p:txBody>
          <a:bodyPr wrap="none">
            <a:spAutoFit/>
          </a:bodyPr>
          <a:lstStyle/>
          <a:p>
            <a:r>
              <a:rPr lang="en-US" sz="2400"/>
              <a:t>K</a:t>
            </a:r>
          </a:p>
        </p:txBody>
      </p:sp>
      <p:sp>
        <p:nvSpPr>
          <p:cNvPr id="19473" name="Text Box 17"/>
          <p:cNvSpPr txBox="1">
            <a:spLocks noChangeArrowheads="1"/>
          </p:cNvSpPr>
          <p:nvPr/>
        </p:nvSpPr>
        <p:spPr bwMode="auto">
          <a:xfrm>
            <a:off x="3505200" y="5943600"/>
            <a:ext cx="369888" cy="457200"/>
          </a:xfrm>
          <a:prstGeom prst="rect">
            <a:avLst/>
          </a:prstGeom>
          <a:solidFill>
            <a:srgbClr val="C100B2"/>
          </a:solidFill>
          <a:ln w="9525">
            <a:noFill/>
            <a:miter lim="800000"/>
            <a:headEnd/>
            <a:tailEnd/>
          </a:ln>
          <a:effectLst/>
        </p:spPr>
        <p:txBody>
          <a:bodyPr wrap="none">
            <a:spAutoFit/>
          </a:bodyPr>
          <a:lstStyle/>
          <a:p>
            <a:r>
              <a:rPr lang="en-US" sz="2400"/>
              <a:t>K</a:t>
            </a:r>
          </a:p>
        </p:txBody>
      </p:sp>
      <p:sp>
        <p:nvSpPr>
          <p:cNvPr id="19474" name="Text Box 18"/>
          <p:cNvSpPr txBox="1">
            <a:spLocks noChangeArrowheads="1"/>
          </p:cNvSpPr>
          <p:nvPr/>
        </p:nvSpPr>
        <p:spPr bwMode="auto">
          <a:xfrm>
            <a:off x="4876800" y="3886200"/>
            <a:ext cx="369888" cy="457200"/>
          </a:xfrm>
          <a:prstGeom prst="rect">
            <a:avLst/>
          </a:prstGeom>
          <a:solidFill>
            <a:srgbClr val="C100B2"/>
          </a:solidFill>
          <a:ln w="9525">
            <a:noFill/>
            <a:miter lim="800000"/>
            <a:headEnd/>
            <a:tailEnd/>
          </a:ln>
          <a:effectLst/>
        </p:spPr>
        <p:txBody>
          <a:bodyPr wrap="none">
            <a:spAutoFit/>
          </a:bodyPr>
          <a:lstStyle/>
          <a:p>
            <a:r>
              <a:rPr lang="en-US" sz="2400">
                <a:solidFill>
                  <a:srgbClr val="000F0C"/>
                </a:solidFill>
              </a:rPr>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1000" fill="hold"/>
                                        <p:tgtEl>
                                          <p:spTgt spid="19470"/>
                                        </p:tgtEl>
                                        <p:attrNameLst>
                                          <p:attrName>ppt_w</p:attrName>
                                        </p:attrNameLst>
                                      </p:cBhvr>
                                      <p:tavLst>
                                        <p:tav tm="0">
                                          <p:val>
                                            <p:fltVal val="0"/>
                                          </p:val>
                                        </p:tav>
                                        <p:tav tm="100000">
                                          <p:val>
                                            <p:strVal val="#ppt_w"/>
                                          </p:val>
                                        </p:tav>
                                      </p:tavLst>
                                    </p:anim>
                                    <p:anim calcmode="lin" valueType="num">
                                      <p:cBhvr>
                                        <p:cTn id="8" dur="1000" fill="hold"/>
                                        <p:tgtEl>
                                          <p:spTgt spid="19470"/>
                                        </p:tgtEl>
                                        <p:attrNameLst>
                                          <p:attrName>ppt_h</p:attrName>
                                        </p:attrNameLst>
                                      </p:cBhvr>
                                      <p:tavLst>
                                        <p:tav tm="0">
                                          <p:val>
                                            <p:fltVal val="0"/>
                                          </p:val>
                                        </p:tav>
                                        <p:tav tm="100000">
                                          <p:val>
                                            <p:strVal val="#ppt_h"/>
                                          </p:val>
                                        </p:tav>
                                      </p:tavLst>
                                    </p:anim>
                                    <p:anim calcmode="lin" valueType="num">
                                      <p:cBhvr>
                                        <p:cTn id="9" dur="1000" fill="hold"/>
                                        <p:tgtEl>
                                          <p:spTgt spid="194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74"/>
                                        </p:tgtEl>
                                        <p:attrNameLst>
                                          <p:attrName>style.visibility</p:attrName>
                                        </p:attrNameLst>
                                      </p:cBhvr>
                                      <p:to>
                                        <p:strVal val="visible"/>
                                      </p:to>
                                    </p:set>
                                    <p:anim calcmode="lin" valueType="num">
                                      <p:cBhvr>
                                        <p:cTn id="15" dur="1000" fill="hold"/>
                                        <p:tgtEl>
                                          <p:spTgt spid="19474"/>
                                        </p:tgtEl>
                                        <p:attrNameLst>
                                          <p:attrName>ppt_w</p:attrName>
                                        </p:attrNameLst>
                                      </p:cBhvr>
                                      <p:tavLst>
                                        <p:tav tm="0">
                                          <p:val>
                                            <p:fltVal val="0"/>
                                          </p:val>
                                        </p:tav>
                                        <p:tav tm="100000">
                                          <p:val>
                                            <p:strVal val="#ppt_w"/>
                                          </p:val>
                                        </p:tav>
                                      </p:tavLst>
                                    </p:anim>
                                    <p:anim calcmode="lin" valueType="num">
                                      <p:cBhvr>
                                        <p:cTn id="16" dur="1000" fill="hold"/>
                                        <p:tgtEl>
                                          <p:spTgt spid="19474"/>
                                        </p:tgtEl>
                                        <p:attrNameLst>
                                          <p:attrName>ppt_h</p:attrName>
                                        </p:attrNameLst>
                                      </p:cBhvr>
                                      <p:tavLst>
                                        <p:tav tm="0">
                                          <p:val>
                                            <p:fltVal val="0"/>
                                          </p:val>
                                        </p:tav>
                                        <p:tav tm="100000">
                                          <p:val>
                                            <p:strVal val="#ppt_h"/>
                                          </p:val>
                                        </p:tav>
                                      </p:tavLst>
                                    </p:anim>
                                    <p:anim calcmode="lin" valueType="num">
                                      <p:cBhvr>
                                        <p:cTn id="17" dur="1000" fill="hold"/>
                                        <p:tgtEl>
                                          <p:spTgt spid="194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72"/>
                                        </p:tgtEl>
                                        <p:attrNameLst>
                                          <p:attrName>style.visibility</p:attrName>
                                        </p:attrNameLst>
                                      </p:cBhvr>
                                      <p:to>
                                        <p:strVal val="visible"/>
                                      </p:to>
                                    </p:set>
                                    <p:anim calcmode="lin" valueType="num">
                                      <p:cBhvr>
                                        <p:cTn id="23" dur="1000" fill="hold"/>
                                        <p:tgtEl>
                                          <p:spTgt spid="19472"/>
                                        </p:tgtEl>
                                        <p:attrNameLst>
                                          <p:attrName>ppt_w</p:attrName>
                                        </p:attrNameLst>
                                      </p:cBhvr>
                                      <p:tavLst>
                                        <p:tav tm="0">
                                          <p:val>
                                            <p:fltVal val="0"/>
                                          </p:val>
                                        </p:tav>
                                        <p:tav tm="100000">
                                          <p:val>
                                            <p:strVal val="#ppt_w"/>
                                          </p:val>
                                        </p:tav>
                                      </p:tavLst>
                                    </p:anim>
                                    <p:anim calcmode="lin" valueType="num">
                                      <p:cBhvr>
                                        <p:cTn id="24" dur="1000" fill="hold"/>
                                        <p:tgtEl>
                                          <p:spTgt spid="19472"/>
                                        </p:tgtEl>
                                        <p:attrNameLst>
                                          <p:attrName>ppt_h</p:attrName>
                                        </p:attrNameLst>
                                      </p:cBhvr>
                                      <p:tavLst>
                                        <p:tav tm="0">
                                          <p:val>
                                            <p:fltVal val="0"/>
                                          </p:val>
                                        </p:tav>
                                        <p:tav tm="100000">
                                          <p:val>
                                            <p:strVal val="#ppt_h"/>
                                          </p:val>
                                        </p:tav>
                                      </p:tavLst>
                                    </p:anim>
                                    <p:anim calcmode="lin" valueType="num">
                                      <p:cBhvr>
                                        <p:cTn id="25" dur="1000" fill="hold"/>
                                        <p:tgtEl>
                                          <p:spTgt spid="1947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9473"/>
                                        </p:tgtEl>
                                        <p:attrNameLst>
                                          <p:attrName>style.visibility</p:attrName>
                                        </p:attrNameLst>
                                      </p:cBhvr>
                                      <p:to>
                                        <p:strVal val="visible"/>
                                      </p:to>
                                    </p:set>
                                    <p:anim calcmode="lin" valueType="num">
                                      <p:cBhvr>
                                        <p:cTn id="31" dur="1000" fill="hold"/>
                                        <p:tgtEl>
                                          <p:spTgt spid="19473"/>
                                        </p:tgtEl>
                                        <p:attrNameLst>
                                          <p:attrName>ppt_w</p:attrName>
                                        </p:attrNameLst>
                                      </p:cBhvr>
                                      <p:tavLst>
                                        <p:tav tm="0">
                                          <p:val>
                                            <p:fltVal val="0"/>
                                          </p:val>
                                        </p:tav>
                                        <p:tav tm="100000">
                                          <p:val>
                                            <p:strVal val="#ppt_w"/>
                                          </p:val>
                                        </p:tav>
                                      </p:tavLst>
                                    </p:anim>
                                    <p:anim calcmode="lin" valueType="num">
                                      <p:cBhvr>
                                        <p:cTn id="32" dur="1000" fill="hold"/>
                                        <p:tgtEl>
                                          <p:spTgt spid="19473"/>
                                        </p:tgtEl>
                                        <p:attrNameLst>
                                          <p:attrName>ppt_h</p:attrName>
                                        </p:attrNameLst>
                                      </p:cBhvr>
                                      <p:tavLst>
                                        <p:tav tm="0">
                                          <p:val>
                                            <p:fltVal val="0"/>
                                          </p:val>
                                        </p:tav>
                                        <p:tav tm="100000">
                                          <p:val>
                                            <p:strVal val="#ppt_h"/>
                                          </p:val>
                                        </p:tav>
                                      </p:tavLst>
                                    </p:anim>
                                    <p:anim calcmode="lin" valueType="num">
                                      <p:cBhvr>
                                        <p:cTn id="33" dur="1000" fill="hold"/>
                                        <p:tgtEl>
                                          <p:spTgt spid="1947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9471"/>
                                        </p:tgtEl>
                                        <p:attrNameLst>
                                          <p:attrName>style.visibility</p:attrName>
                                        </p:attrNameLst>
                                      </p:cBhvr>
                                      <p:to>
                                        <p:strVal val="visible"/>
                                      </p:to>
                                    </p:set>
                                    <p:anim calcmode="lin" valueType="num">
                                      <p:cBhvr>
                                        <p:cTn id="39" dur="1000" fill="hold"/>
                                        <p:tgtEl>
                                          <p:spTgt spid="19471"/>
                                        </p:tgtEl>
                                        <p:attrNameLst>
                                          <p:attrName>ppt_w</p:attrName>
                                        </p:attrNameLst>
                                      </p:cBhvr>
                                      <p:tavLst>
                                        <p:tav tm="0">
                                          <p:val>
                                            <p:fltVal val="0"/>
                                          </p:val>
                                        </p:tav>
                                        <p:tav tm="100000">
                                          <p:val>
                                            <p:strVal val="#ppt_w"/>
                                          </p:val>
                                        </p:tav>
                                      </p:tavLst>
                                    </p:anim>
                                    <p:anim calcmode="lin" valueType="num">
                                      <p:cBhvr>
                                        <p:cTn id="40" dur="1000" fill="hold"/>
                                        <p:tgtEl>
                                          <p:spTgt spid="19471"/>
                                        </p:tgtEl>
                                        <p:attrNameLst>
                                          <p:attrName>ppt_h</p:attrName>
                                        </p:attrNameLst>
                                      </p:cBhvr>
                                      <p:tavLst>
                                        <p:tav tm="0">
                                          <p:val>
                                            <p:fltVal val="0"/>
                                          </p:val>
                                        </p:tav>
                                        <p:tav tm="100000">
                                          <p:val>
                                            <p:strVal val="#ppt_h"/>
                                          </p:val>
                                        </p:tav>
                                      </p:tavLst>
                                    </p:anim>
                                    <p:anim calcmode="lin" valueType="num">
                                      <p:cBhvr>
                                        <p:cTn id="41" dur="1000" fill="hold"/>
                                        <p:tgtEl>
                                          <p:spTgt spid="1947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autoUpdateAnimBg="0"/>
      <p:bldP spid="19471" grpId="0" animBg="1" autoUpdateAnimBg="0"/>
      <p:bldP spid="19472" grpId="0" animBg="1" autoUpdateAnimBg="0"/>
      <p:bldP spid="19473" grpId="0" animBg="1" autoUpdateAnimBg="0"/>
      <p:bldP spid="1947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746125" y="228600"/>
            <a:ext cx="4873625" cy="579438"/>
          </a:xfrm>
          <a:prstGeom prst="rect">
            <a:avLst/>
          </a:prstGeom>
          <a:noFill/>
          <a:ln w="9525">
            <a:noFill/>
            <a:miter lim="800000"/>
            <a:headEnd/>
            <a:tailEnd/>
          </a:ln>
          <a:effectLst/>
        </p:spPr>
        <p:txBody>
          <a:bodyPr wrap="none">
            <a:spAutoFit/>
          </a:bodyPr>
          <a:lstStyle/>
          <a:p>
            <a:r>
              <a:rPr lang="en-US"/>
              <a:t>Elastic Potential Energy</a:t>
            </a:r>
          </a:p>
        </p:txBody>
      </p:sp>
      <p:sp>
        <p:nvSpPr>
          <p:cNvPr id="101382" name="Rectangle 6"/>
          <p:cNvSpPr>
            <a:spLocks noChangeArrowheads="1"/>
          </p:cNvSpPr>
          <p:nvPr/>
        </p:nvSpPr>
        <p:spPr bwMode="auto">
          <a:xfrm>
            <a:off x="1066800" y="1066800"/>
            <a:ext cx="7620000" cy="2654300"/>
          </a:xfrm>
          <a:prstGeom prst="rect">
            <a:avLst/>
          </a:prstGeom>
          <a:solidFill>
            <a:schemeClr val="accent1"/>
          </a:solidFill>
          <a:ln w="9525">
            <a:noFill/>
            <a:miter lim="800000"/>
            <a:headEnd/>
            <a:tailEnd/>
          </a:ln>
          <a:effectLst/>
        </p:spPr>
        <p:txBody>
          <a:bodyPr>
            <a:spAutoFit/>
          </a:bodyPr>
          <a:lstStyle/>
          <a:p>
            <a:r>
              <a:rPr lang="en-US" sz="2800" dirty="0"/>
              <a:t>Elastic potential energy is associated</a:t>
            </a:r>
          </a:p>
          <a:p>
            <a:r>
              <a:rPr lang="en-US" sz="2800" dirty="0"/>
              <a:t>with objects that can be stretched </a:t>
            </a:r>
          </a:p>
          <a:p>
            <a:r>
              <a:rPr lang="en-US" sz="2800" dirty="0"/>
              <a:t>or compressed.  </a:t>
            </a:r>
          </a:p>
          <a:p>
            <a:r>
              <a:rPr lang="en-US" sz="2800" b="0" dirty="0"/>
              <a:t>Elastic potential energy can be stored in rubber bands, bungee chords, trampolines, springs, an arrow drawn into a bow, etc.</a:t>
            </a:r>
            <a:endParaRPr lang="en-US" sz="2400" b="0"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3443288" y="1728788"/>
            <a:ext cx="184150" cy="579437"/>
          </a:xfrm>
          <a:prstGeom prst="rect">
            <a:avLst/>
          </a:prstGeom>
          <a:noFill/>
          <a:ln w="9525">
            <a:noFill/>
            <a:miter lim="800000"/>
            <a:headEnd/>
            <a:tailEnd/>
          </a:ln>
          <a:effectLst/>
        </p:spPr>
        <p:txBody>
          <a:bodyPr wrap="none">
            <a:spAutoFit/>
          </a:bodyPr>
          <a:lstStyle/>
          <a:p>
            <a:endParaRPr lang="en-US"/>
          </a:p>
        </p:txBody>
      </p:sp>
      <p:sp>
        <p:nvSpPr>
          <p:cNvPr id="102405" name="Rectangle 5"/>
          <p:cNvSpPr>
            <a:spLocks noChangeArrowheads="1"/>
          </p:cNvSpPr>
          <p:nvPr/>
        </p:nvSpPr>
        <p:spPr bwMode="auto">
          <a:xfrm>
            <a:off x="1066800" y="1828800"/>
            <a:ext cx="7826375" cy="1917700"/>
          </a:xfrm>
          <a:prstGeom prst="rect">
            <a:avLst/>
          </a:prstGeom>
          <a:solidFill>
            <a:srgbClr val="33CCCC"/>
          </a:solidFill>
          <a:ln w="9525">
            <a:noFill/>
            <a:miter lim="800000"/>
            <a:headEnd/>
            <a:tailEnd/>
          </a:ln>
          <a:effectLst/>
        </p:spPr>
        <p:txBody>
          <a:bodyPr wrap="none">
            <a:spAutoFit/>
          </a:bodyPr>
          <a:lstStyle/>
          <a:p>
            <a:r>
              <a:rPr lang="en-US" sz="2400"/>
              <a:t>Gravitational Energy</a:t>
            </a:r>
            <a:r>
              <a:rPr lang="en-US" sz="2400" b="0"/>
              <a:t> is the energy of</a:t>
            </a:r>
          </a:p>
          <a:p>
            <a:r>
              <a:rPr lang="en-US" sz="2400" b="0"/>
              <a:t> position or place. A rock resting at the top </a:t>
            </a:r>
          </a:p>
          <a:p>
            <a:r>
              <a:rPr lang="en-US" sz="2400" b="0"/>
              <a:t>of a hill contains gravitational potential energy. </a:t>
            </a:r>
          </a:p>
          <a:p>
            <a:r>
              <a:rPr lang="en-US" sz="2400" b="0"/>
              <a:t>Hydropower, such as water in a reservoir behind</a:t>
            </a:r>
          </a:p>
          <a:p>
            <a:r>
              <a:rPr lang="en-US" sz="2400" b="0"/>
              <a:t>a dam, is an example of gravitational potential energy.</a:t>
            </a:r>
          </a:p>
        </p:txBody>
      </p:sp>
      <p:sp>
        <p:nvSpPr>
          <p:cNvPr id="102406" name="Rectangle 6"/>
          <p:cNvSpPr>
            <a:spLocks noChangeArrowheads="1"/>
          </p:cNvSpPr>
          <p:nvPr/>
        </p:nvSpPr>
        <p:spPr bwMode="auto">
          <a:xfrm>
            <a:off x="1557338" y="-12700"/>
            <a:ext cx="195262" cy="579438"/>
          </a:xfrm>
          <a:prstGeom prst="rect">
            <a:avLst/>
          </a:prstGeom>
          <a:noFill/>
          <a:ln w="9525">
            <a:noFill/>
            <a:miter lim="800000"/>
            <a:headEnd/>
            <a:tailEnd/>
          </a:ln>
          <a:effectLst/>
        </p:spPr>
        <p:txBody>
          <a:bodyPr>
            <a:spAutoFit/>
          </a:bodyPr>
          <a:lstStyle/>
          <a:p>
            <a:endParaRPr lang="en-US"/>
          </a:p>
        </p:txBody>
      </p:sp>
      <p:sp>
        <p:nvSpPr>
          <p:cNvPr id="102407" name="Rectangle 7"/>
          <p:cNvSpPr>
            <a:spLocks noChangeArrowheads="1"/>
          </p:cNvSpPr>
          <p:nvPr/>
        </p:nvSpPr>
        <p:spPr bwMode="auto">
          <a:xfrm>
            <a:off x="1981200" y="304800"/>
            <a:ext cx="6242050" cy="1066800"/>
          </a:xfrm>
          <a:prstGeom prst="rect">
            <a:avLst/>
          </a:prstGeom>
          <a:solidFill>
            <a:schemeClr val="folHlink"/>
          </a:solidFill>
          <a:ln w="9525">
            <a:noFill/>
            <a:miter lim="800000"/>
            <a:headEnd/>
            <a:tailEnd/>
          </a:ln>
          <a:effectLst/>
        </p:spPr>
        <p:txBody>
          <a:bodyPr>
            <a:spAutoFit/>
          </a:bodyPr>
          <a:lstStyle/>
          <a:p>
            <a:r>
              <a:rPr lang="en-US"/>
              <a:t>Gravitational Potential Energy </a:t>
            </a:r>
          </a:p>
          <a:p>
            <a:endParaRPr lang="en-US"/>
          </a:p>
        </p:txBody>
      </p:sp>
      <p:sp>
        <p:nvSpPr>
          <p:cNvPr id="102408" name="Rectangle 8"/>
          <p:cNvSpPr>
            <a:spLocks noChangeArrowheads="1"/>
          </p:cNvSpPr>
          <p:nvPr/>
        </p:nvSpPr>
        <p:spPr bwMode="auto">
          <a:xfrm>
            <a:off x="1347788" y="498475"/>
            <a:ext cx="184150" cy="579438"/>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1" descr="MC9000540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689" y="1066800"/>
            <a:ext cx="1123950" cy="1782264"/>
          </a:xfrm>
          <a:prstGeom prst="rect">
            <a:avLst/>
          </a:prstGeom>
          <a:noFill/>
          <a:extLst>
            <a:ext uri="{909E8E84-426E-40DD-AFC4-6F175D3DCCD1}">
              <a14:hiddenFill xmlns:a14="http://schemas.microsoft.com/office/drawing/2010/main">
                <a:solidFill>
                  <a:srgbClr val="FFFFFF"/>
                </a:solidFill>
              </a14:hiddenFill>
            </a:ext>
          </a:extLst>
        </p:spPr>
      </p:pic>
      <p:pic>
        <p:nvPicPr>
          <p:cNvPr id="163844" name="Picture 3" descr="MP9004069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66800"/>
            <a:ext cx="1219200" cy="1818807"/>
          </a:xfrm>
          <a:prstGeom prst="rect">
            <a:avLst/>
          </a:prstGeom>
          <a:noFill/>
          <a:extLst>
            <a:ext uri="{909E8E84-426E-40DD-AFC4-6F175D3DCCD1}">
              <a14:hiddenFill xmlns:a14="http://schemas.microsoft.com/office/drawing/2010/main">
                <a:solidFill>
                  <a:srgbClr val="FFFFFF"/>
                </a:solidFill>
              </a14:hiddenFill>
            </a:ext>
          </a:extLst>
        </p:spPr>
      </p:pic>
      <p:pic>
        <p:nvPicPr>
          <p:cNvPr id="163843" name="Picture 8" descr="MC9003516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10787"/>
            <a:ext cx="1117958" cy="2084328"/>
          </a:xfrm>
          <a:prstGeom prst="rect">
            <a:avLst/>
          </a:prstGeom>
          <a:noFill/>
          <a:extLst>
            <a:ext uri="{909E8E84-426E-40DD-AFC4-6F175D3DCCD1}">
              <a14:hiddenFill xmlns:a14="http://schemas.microsoft.com/office/drawing/2010/main">
                <a:solidFill>
                  <a:srgbClr val="FFFFFF"/>
                </a:solidFill>
              </a14:hiddenFill>
            </a:ext>
          </a:extLst>
        </p:spPr>
      </p:pic>
      <p:pic>
        <p:nvPicPr>
          <p:cNvPr id="163842" name="Picture 9" descr="MC90033005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867151"/>
            <a:ext cx="2743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3841" name="Picture 6" descr="MC9004348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981095"/>
            <a:ext cx="1295401" cy="1295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77275" y="91320"/>
            <a:ext cx="81547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b="0" dirty="0" smtClean="0">
                <a:solidFill>
                  <a:srgbClr val="FF0000"/>
                </a:solidFill>
                <a:latin typeface="Comic Sans MS" pitchFamily="66" charset="0"/>
                <a:ea typeface="Times New Roman" pitchFamily="18" charset="0"/>
              </a:rPr>
              <a:t>Do Now: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Times New Roman" pitchFamily="18" charset="0"/>
              </a:rPr>
              <a:t>Click in A for Potential energy and B for kinetic energy:</a:t>
            </a:r>
            <a:endParaRPr kumimoji="0" lang="en-US" altLang="en-US" sz="3600" b="0" i="0" u="none" strike="noStrike" cap="none" normalizeH="0" baseline="0" dirty="0" smtClean="0">
              <a:ln>
                <a:noFill/>
              </a:ln>
              <a:solidFill>
                <a:schemeClr val="tx1"/>
              </a:solidFill>
              <a:effectLst/>
              <a:latin typeface="Arial" pitchFamily="34" charset="0"/>
            </a:endParaRPr>
          </a:p>
        </p:txBody>
      </p:sp>
      <p:sp>
        <p:nvSpPr>
          <p:cNvPr id="3" name="Rectangle 8"/>
          <p:cNvSpPr>
            <a:spLocks noChangeArrowheads="1"/>
          </p:cNvSpPr>
          <p:nvPr/>
        </p:nvSpPr>
        <p:spPr bwMode="auto">
          <a:xfrm>
            <a:off x="0" y="1514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4" name="Rectangle 9"/>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6" name="Rectangle 11"/>
          <p:cNvSpPr>
            <a:spLocks noChangeArrowheads="1"/>
          </p:cNvSpPr>
          <p:nvPr/>
        </p:nvSpPr>
        <p:spPr bwMode="auto">
          <a:xfrm>
            <a:off x="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457200" y="1066800"/>
            <a:ext cx="722489" cy="584775"/>
          </a:xfrm>
          <a:prstGeom prst="rect">
            <a:avLst/>
          </a:prstGeom>
          <a:noFill/>
        </p:spPr>
        <p:txBody>
          <a:bodyPr wrap="square" rtlCol="0">
            <a:spAutoFit/>
          </a:bodyPr>
          <a:lstStyle/>
          <a:p>
            <a:r>
              <a:rPr lang="en-US" dirty="0" smtClean="0"/>
              <a:t>1.</a:t>
            </a:r>
            <a:endParaRPr lang="en-US" dirty="0"/>
          </a:p>
        </p:txBody>
      </p:sp>
      <p:sp>
        <p:nvSpPr>
          <p:cNvPr id="13" name="Rectangle 12"/>
          <p:cNvSpPr/>
          <p:nvPr/>
        </p:nvSpPr>
        <p:spPr>
          <a:xfrm>
            <a:off x="3913073" y="3394622"/>
            <a:ext cx="612668" cy="584775"/>
          </a:xfrm>
          <a:prstGeom prst="rect">
            <a:avLst/>
          </a:prstGeom>
        </p:spPr>
        <p:txBody>
          <a:bodyPr wrap="none">
            <a:spAutoFit/>
          </a:bodyPr>
          <a:lstStyle/>
          <a:p>
            <a:r>
              <a:rPr lang="en-US" dirty="0" smtClean="0"/>
              <a:t>5.</a:t>
            </a:r>
            <a:endParaRPr lang="en-US" dirty="0"/>
          </a:p>
        </p:txBody>
      </p:sp>
      <p:sp>
        <p:nvSpPr>
          <p:cNvPr id="15" name="Rectangle 14"/>
          <p:cNvSpPr/>
          <p:nvPr/>
        </p:nvSpPr>
        <p:spPr>
          <a:xfrm>
            <a:off x="5969056" y="1219198"/>
            <a:ext cx="612668" cy="584775"/>
          </a:xfrm>
          <a:prstGeom prst="rect">
            <a:avLst/>
          </a:prstGeom>
        </p:spPr>
        <p:txBody>
          <a:bodyPr wrap="none">
            <a:spAutoFit/>
          </a:bodyPr>
          <a:lstStyle/>
          <a:p>
            <a:r>
              <a:rPr lang="en-US" dirty="0" smtClean="0"/>
              <a:t>3.</a:t>
            </a:r>
            <a:endParaRPr lang="en-US" dirty="0"/>
          </a:p>
        </p:txBody>
      </p:sp>
      <p:sp>
        <p:nvSpPr>
          <p:cNvPr id="16" name="Rectangle 15"/>
          <p:cNvSpPr/>
          <p:nvPr/>
        </p:nvSpPr>
        <p:spPr>
          <a:xfrm>
            <a:off x="3124200" y="1219199"/>
            <a:ext cx="612668" cy="584775"/>
          </a:xfrm>
          <a:prstGeom prst="rect">
            <a:avLst/>
          </a:prstGeom>
        </p:spPr>
        <p:txBody>
          <a:bodyPr wrap="none">
            <a:spAutoFit/>
          </a:bodyPr>
          <a:lstStyle/>
          <a:p>
            <a:r>
              <a:rPr lang="en-US" dirty="0" smtClean="0"/>
              <a:t>2.</a:t>
            </a:r>
            <a:endParaRPr lang="en-US" dirty="0"/>
          </a:p>
        </p:txBody>
      </p:sp>
      <p:sp>
        <p:nvSpPr>
          <p:cNvPr id="17" name="Rectangle 16"/>
          <p:cNvSpPr/>
          <p:nvPr/>
        </p:nvSpPr>
        <p:spPr>
          <a:xfrm>
            <a:off x="678744" y="3510787"/>
            <a:ext cx="612668" cy="584775"/>
          </a:xfrm>
          <a:prstGeom prst="rect">
            <a:avLst/>
          </a:prstGeom>
        </p:spPr>
        <p:txBody>
          <a:bodyPr wrap="none">
            <a:spAutoFit/>
          </a:bodyPr>
          <a:lstStyle/>
          <a:p>
            <a:r>
              <a:rPr lang="en-US" dirty="0" smtClean="0">
                <a:solidFill>
                  <a:prstClr val="black"/>
                </a:solidFill>
              </a:rPr>
              <a:t>4.</a:t>
            </a:r>
            <a:endParaRPr lang="en-US" dirty="0"/>
          </a:p>
        </p:txBody>
      </p:sp>
      <p:sp>
        <p:nvSpPr>
          <p:cNvPr id="18" name="Rectangle 17"/>
          <p:cNvSpPr/>
          <p:nvPr/>
        </p:nvSpPr>
        <p:spPr>
          <a:xfrm>
            <a:off x="6246866" y="3510786"/>
            <a:ext cx="612668" cy="584775"/>
          </a:xfrm>
          <a:prstGeom prst="rect">
            <a:avLst/>
          </a:prstGeom>
        </p:spPr>
        <p:txBody>
          <a:bodyPr wrap="none">
            <a:spAutoFit/>
          </a:bodyPr>
          <a:lstStyle/>
          <a:p>
            <a:r>
              <a:rPr lang="en-US" dirty="0" smtClean="0"/>
              <a:t>6.</a:t>
            </a:r>
            <a:endParaRPr lang="en-US" dirty="0"/>
          </a:p>
        </p:txBody>
      </p:sp>
      <p:pic>
        <p:nvPicPr>
          <p:cNvPr id="163863" name="Picture 23" descr="C:\Temporary Internet Files\susanlevin\Content.IE5\0A3DW7XA\PhysicsClassroomSnip[1].PNG"/>
          <p:cNvPicPr>
            <a:picLocks noChangeAspect="1" noChangeArrowheads="1"/>
          </p:cNvPicPr>
          <p:nvPr/>
        </p:nvPicPr>
        <p:blipFill rotWithShape="1">
          <a:blip r:embed="rId7">
            <a:extLst>
              <a:ext uri="{28A0092B-C50C-407E-A947-70E740481C1C}">
                <a14:useLocalDpi xmlns:a14="http://schemas.microsoft.com/office/drawing/2010/main" val="0"/>
              </a:ext>
            </a:extLst>
          </a:blip>
          <a:srcRect l="11819" t="10764" r="17188" b="33042"/>
          <a:stretch/>
        </p:blipFill>
        <p:spPr bwMode="auto">
          <a:xfrm>
            <a:off x="3736869" y="1359186"/>
            <a:ext cx="2178422" cy="184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7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ag">
  <a:themeElements>
    <a:clrScheme name="Flag 1">
      <a:dk1>
        <a:srgbClr val="000066"/>
      </a:dk1>
      <a:lt1>
        <a:srgbClr val="FFFFFF"/>
      </a:lt1>
      <a:dk2>
        <a:srgbClr val="0000CC"/>
      </a:dk2>
      <a:lt2>
        <a:srgbClr val="FFCC00"/>
      </a:lt2>
      <a:accent1>
        <a:srgbClr val="00CCCC"/>
      </a:accent1>
      <a:accent2>
        <a:srgbClr val="FFFF66"/>
      </a:accent2>
      <a:accent3>
        <a:srgbClr val="AAAAE2"/>
      </a:accent3>
      <a:accent4>
        <a:srgbClr val="DADADA"/>
      </a:accent4>
      <a:accent5>
        <a:srgbClr val="AAE2E2"/>
      </a:accent5>
      <a:accent6>
        <a:srgbClr val="E7E75C"/>
      </a:accent6>
      <a:hlink>
        <a:srgbClr val="3366FF"/>
      </a:hlink>
      <a:folHlink>
        <a:srgbClr val="6699FF"/>
      </a:folHlink>
    </a:clrScheme>
    <a:fontScheme name="Fl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lnDef>
  </a:objectDefaults>
  <a:extraClrSchemeLst>
    <a:extraClrScheme>
      <a:clrScheme name="Flag 1">
        <a:dk1>
          <a:srgbClr val="000066"/>
        </a:dk1>
        <a:lt1>
          <a:srgbClr val="FFFFFF"/>
        </a:lt1>
        <a:dk2>
          <a:srgbClr val="0000CC"/>
        </a:dk2>
        <a:lt2>
          <a:srgbClr val="FFCC00"/>
        </a:lt2>
        <a:accent1>
          <a:srgbClr val="00CCCC"/>
        </a:accent1>
        <a:accent2>
          <a:srgbClr val="FFFF66"/>
        </a:accent2>
        <a:accent3>
          <a:srgbClr val="AAAAE2"/>
        </a:accent3>
        <a:accent4>
          <a:srgbClr val="DADADA"/>
        </a:accent4>
        <a:accent5>
          <a:srgbClr val="AAE2E2"/>
        </a:accent5>
        <a:accent6>
          <a:srgbClr val="E7E75C"/>
        </a:accent6>
        <a:hlink>
          <a:srgbClr val="3366FF"/>
        </a:hlink>
        <a:folHlink>
          <a:srgbClr val="6699FF"/>
        </a:folHlink>
      </a:clrScheme>
      <a:clrMap bg1="dk2" tx1="lt1" bg2="dk1" tx2="lt2" accent1="accent1" accent2="accent2" accent3="accent3" accent4="accent4" accent5="accent5" accent6="accent6" hlink="hlink" folHlink="folHlink"/>
    </a:extraClrScheme>
    <a:extraClrScheme>
      <a:clrScheme name="Flag 2">
        <a:dk1>
          <a:srgbClr val="000000"/>
        </a:dk1>
        <a:lt1>
          <a:srgbClr val="CCECFF"/>
        </a:lt1>
        <a:dk2>
          <a:srgbClr val="000000"/>
        </a:dk2>
        <a:lt2>
          <a:srgbClr val="3399FF"/>
        </a:lt2>
        <a:accent1>
          <a:srgbClr val="00CCCC"/>
        </a:accent1>
        <a:accent2>
          <a:srgbClr val="FF66CC"/>
        </a:accent2>
        <a:accent3>
          <a:srgbClr val="E2F4FF"/>
        </a:accent3>
        <a:accent4>
          <a:srgbClr val="000000"/>
        </a:accent4>
        <a:accent5>
          <a:srgbClr val="AAE2E2"/>
        </a:accent5>
        <a:accent6>
          <a:srgbClr val="E75CB9"/>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Flag 3">
        <a:dk1>
          <a:srgbClr val="000000"/>
        </a:dk1>
        <a:lt1>
          <a:srgbClr val="FFFFFF"/>
        </a:lt1>
        <a:dk2>
          <a:srgbClr val="000000"/>
        </a:dk2>
        <a:lt2>
          <a:srgbClr val="868686"/>
        </a:lt2>
        <a:accent1>
          <a:srgbClr val="F8F8F8"/>
        </a:accent1>
        <a:accent2>
          <a:srgbClr val="5F5F5F"/>
        </a:accent2>
        <a:accent3>
          <a:srgbClr val="FFFFFF"/>
        </a:accent3>
        <a:accent4>
          <a:srgbClr val="000000"/>
        </a:accent4>
        <a:accent5>
          <a:srgbClr val="FBFBFB"/>
        </a:accent5>
        <a:accent6>
          <a:srgbClr val="555555"/>
        </a:accent6>
        <a:hlink>
          <a:srgbClr val="CBCBCB"/>
        </a:hlink>
        <a:folHlink>
          <a:srgbClr val="EAEAEA"/>
        </a:folHlink>
      </a:clrScheme>
      <a:clrMap bg1="lt1" tx1="dk1" bg2="lt2" tx2="dk2" accent1="accent1" accent2="accent2" accent3="accent3" accent4="accent4" accent5="accent5" accent6="accent6" hlink="hlink" folHlink="folHlink"/>
    </a:extraClrScheme>
    <a:extraClrScheme>
      <a:clrScheme name="Flag 4">
        <a:dk1>
          <a:srgbClr val="000000"/>
        </a:dk1>
        <a:lt1>
          <a:srgbClr val="CBCBCB"/>
        </a:lt1>
        <a:dk2>
          <a:srgbClr val="000080"/>
        </a:dk2>
        <a:lt2>
          <a:srgbClr val="777777"/>
        </a:lt2>
        <a:accent1>
          <a:srgbClr val="00CCCC"/>
        </a:accent1>
        <a:accent2>
          <a:srgbClr val="0000FF"/>
        </a:accent2>
        <a:accent3>
          <a:srgbClr val="E2E2E2"/>
        </a:accent3>
        <a:accent4>
          <a:srgbClr val="000000"/>
        </a:accent4>
        <a:accent5>
          <a:srgbClr val="AAE2E2"/>
        </a:accent5>
        <a:accent6>
          <a:srgbClr val="0000E7"/>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Flag 5">
        <a:dk1>
          <a:srgbClr val="660066"/>
        </a:dk1>
        <a:lt1>
          <a:srgbClr val="FFFFFF"/>
        </a:lt1>
        <a:dk2>
          <a:srgbClr val="990099"/>
        </a:dk2>
        <a:lt2>
          <a:srgbClr val="FFCC66"/>
        </a:lt2>
        <a:accent1>
          <a:srgbClr val="0099CC"/>
        </a:accent1>
        <a:accent2>
          <a:srgbClr val="00FFCC"/>
        </a:accent2>
        <a:accent3>
          <a:srgbClr val="CAAACA"/>
        </a:accent3>
        <a:accent4>
          <a:srgbClr val="DADADA"/>
        </a:accent4>
        <a:accent5>
          <a:srgbClr val="AACAE2"/>
        </a:accent5>
        <a:accent6>
          <a:srgbClr val="00E7B9"/>
        </a:accent6>
        <a:hlink>
          <a:srgbClr val="990099"/>
        </a:hlink>
        <a:folHlink>
          <a:srgbClr val="CC00CC"/>
        </a:folHlink>
      </a:clrScheme>
      <a:clrMap bg1="dk2" tx1="lt1" bg2="dk1" tx2="lt2" accent1="accent1" accent2="accent2" accent3="accent3" accent4="accent4" accent5="accent5" accent6="accent6" hlink="hlink" folHlink="folHlink"/>
    </a:extraClrScheme>
    <a:extraClrScheme>
      <a:clrScheme name="Flag 6">
        <a:dk1>
          <a:srgbClr val="663300"/>
        </a:dk1>
        <a:lt1>
          <a:srgbClr val="FFFFFF"/>
        </a:lt1>
        <a:dk2>
          <a:srgbClr val="993300"/>
        </a:dk2>
        <a:lt2>
          <a:srgbClr val="FFFF00"/>
        </a:lt2>
        <a:accent1>
          <a:srgbClr val="999933"/>
        </a:accent1>
        <a:accent2>
          <a:srgbClr val="FFCC66"/>
        </a:accent2>
        <a:accent3>
          <a:srgbClr val="CAADAA"/>
        </a:accent3>
        <a:accent4>
          <a:srgbClr val="DADADA"/>
        </a:accent4>
        <a:accent5>
          <a:srgbClr val="CACAAD"/>
        </a:accent5>
        <a:accent6>
          <a:srgbClr val="E7B95C"/>
        </a:accent6>
        <a:hlink>
          <a:srgbClr val="FF505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X:Templates:Presentations:Designs:Blank Presentation</Template>
  <TotalTime>0</TotalTime>
  <Words>1244</Words>
  <Application>Microsoft Office PowerPoint</Application>
  <PresentationFormat>On-screen Show (4:3)</PresentationFormat>
  <Paragraphs>206</Paragraphs>
  <Slides>32</Slides>
  <Notes>16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Network Blitz</vt:lpstr>
      <vt:lpstr>Flag</vt:lpstr>
      <vt:lpstr>Office Theme</vt:lpstr>
      <vt:lpstr>Document</vt:lpstr>
      <vt:lpstr>PowerPoint Presentation</vt:lpstr>
      <vt:lpstr>Do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NOW</vt:lpstr>
      <vt:lpstr>PowerPoint Presentation</vt:lpstr>
      <vt:lpstr>PowerPoint Presentation</vt:lpstr>
      <vt:lpstr>PowerPoint Presentation</vt:lpstr>
      <vt:lpstr>PowerPoint Presentation</vt:lpstr>
      <vt:lpstr>Do Now:</vt:lpstr>
      <vt:lpstr>Do Now:</vt:lpstr>
      <vt:lpstr>PowerPoint Presentation</vt:lpstr>
      <vt:lpstr>Electricity from Nuclear energy</vt:lpstr>
      <vt:lpstr>Electricity from hydropower</vt:lpstr>
      <vt:lpstr>Electricity from Wind energy</vt:lpstr>
      <vt:lpstr>Electricity from geothermal</vt:lpstr>
      <vt:lpstr>Electricity from the sun</vt:lpstr>
    </vt:vector>
  </TitlesOfParts>
  <Company>Hampton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HCS HCS</dc:creator>
  <cp:lastModifiedBy>Default</cp:lastModifiedBy>
  <cp:revision>187</cp:revision>
  <dcterms:created xsi:type="dcterms:W3CDTF">2005-10-11T23:29:15Z</dcterms:created>
  <dcterms:modified xsi:type="dcterms:W3CDTF">2016-02-25T01:46:44Z</dcterms:modified>
</cp:coreProperties>
</file>