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5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3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9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2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1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8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3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4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9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09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D639A-4039-4AC9-96E5-AD4FEC889534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B04B5-7363-4963-94F4-28E6DA12F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5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مقدمة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تم تناول موضوع عصر دولة المدينة في اليونان الى جانب التنظيم السياسي فيها اضافة الى مملكة اسبارطة من حيث تكوينها العرقي والطبقي ودستورها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33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dirty="0" smtClean="0"/>
              <a:t>الاهداف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التعرف على التنظيم السياسي عند اليونان بشكل عام واسبارطة بشكل خاص من اجل المقارنة في طريقة الحكم وانماط الحياة عند كل منهما .</a:t>
            </a:r>
          </a:p>
          <a:p>
            <a:pPr algn="r" rtl="1"/>
            <a:r>
              <a:rPr lang="ar-SA" dirty="0" smtClean="0"/>
              <a:t>- دراسة شاملة للمملكة اسبارطة ذات الطابع العسكري وانعكاس ذلك على بلاد اليونان بشكل عام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07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مخرجات التعلم المنشود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تمييز دور اليونان في رفد الحضارة البشرية بأقدم النظم السياسية والادارية .</a:t>
            </a:r>
          </a:p>
          <a:p>
            <a:pPr algn="r" rtl="1"/>
            <a:r>
              <a:rPr lang="ar-SA" smtClean="0"/>
              <a:t>- تحديد الاسهامات الحضارية للممالك اليونانية في المجالات المختلفة وخاصة اسبارطة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80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94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مقدمة</vt:lpstr>
      <vt:lpstr>الاهداف</vt:lpstr>
      <vt:lpstr>مخرجات التعلم المنشود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</dc:title>
  <dc:creator>Lenovo</dc:creator>
  <cp:lastModifiedBy>Lenovo</cp:lastModifiedBy>
  <cp:revision>2</cp:revision>
  <dcterms:created xsi:type="dcterms:W3CDTF">2019-02-21T19:16:27Z</dcterms:created>
  <dcterms:modified xsi:type="dcterms:W3CDTF">2019-02-21T19:29:52Z</dcterms:modified>
</cp:coreProperties>
</file>