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257" r:id="rId4"/>
    <p:sldId id="258" r:id="rId5"/>
    <p:sldId id="260" r:id="rId6"/>
    <p:sldId id="264" r:id="rId7"/>
    <p:sldId id="259" r:id="rId8"/>
    <p:sldId id="271" r:id="rId9"/>
    <p:sldId id="269" r:id="rId10"/>
    <p:sldId id="272" r:id="rId11"/>
    <p:sldId id="261" r:id="rId12"/>
    <p:sldId id="283" r:id="rId13"/>
    <p:sldId id="279" r:id="rId14"/>
    <p:sldId id="278" r:id="rId15"/>
    <p:sldId id="286" r:id="rId16"/>
    <p:sldId id="277" r:id="rId17"/>
    <p:sldId id="268" r:id="rId18"/>
    <p:sldId id="267" r:id="rId19"/>
    <p:sldId id="266" r:id="rId20"/>
    <p:sldId id="284" r:id="rId21"/>
    <p:sldId id="273" r:id="rId22"/>
    <p:sldId id="274" r:id="rId23"/>
    <p:sldId id="270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71" autoAdjust="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D2F75-BAFC-4F51-8BB1-517318F6E4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2E04BE5A-8868-4014-B7F5-7AE1AF9D4C4F}">
      <dgm:prSet phldrT="[Text]"/>
      <dgm:spPr/>
      <dgm:t>
        <a:bodyPr/>
        <a:lstStyle/>
        <a:p>
          <a:pPr rtl="1"/>
          <a:r>
            <a:rPr lang="en-US" dirty="0" smtClean="0"/>
            <a:t>Ammonia </a:t>
          </a:r>
          <a:endParaRPr lang="ar-JO" dirty="0"/>
        </a:p>
      </dgm:t>
    </dgm:pt>
    <dgm:pt modelId="{A8AB8A60-F37A-4CB9-95EA-0E34E16754A5}" type="parTrans" cxnId="{374DA60B-46F6-4B3B-9C8C-8F2A1EB65721}">
      <dgm:prSet/>
      <dgm:spPr/>
      <dgm:t>
        <a:bodyPr/>
        <a:lstStyle/>
        <a:p>
          <a:pPr rtl="1"/>
          <a:endParaRPr lang="ar-JO"/>
        </a:p>
      </dgm:t>
    </dgm:pt>
    <dgm:pt modelId="{01146A5C-3AAA-40D1-B010-B2F802B89E4D}" type="sibTrans" cxnId="{374DA60B-46F6-4B3B-9C8C-8F2A1EB65721}">
      <dgm:prSet/>
      <dgm:spPr/>
      <dgm:t>
        <a:bodyPr/>
        <a:lstStyle/>
        <a:p>
          <a:pPr rtl="1"/>
          <a:endParaRPr lang="ar-JO"/>
        </a:p>
      </dgm:t>
    </dgm:pt>
    <dgm:pt modelId="{F9DE019D-E760-4A72-B846-D5D7E5EC1067}" type="asst">
      <dgm:prSet phldrT="[Text]" custT="1"/>
      <dgm:spPr/>
      <dgm:t>
        <a:bodyPr/>
        <a:lstStyle/>
        <a:p>
          <a:pPr rtl="1"/>
          <a:r>
            <a:rPr lang="en-US" sz="2800" dirty="0" smtClean="0"/>
            <a:t>urea</a:t>
          </a:r>
          <a:endParaRPr lang="ar-JO" sz="2800" dirty="0"/>
        </a:p>
      </dgm:t>
    </dgm:pt>
    <dgm:pt modelId="{E54126F0-4011-437C-96DE-6A6D047EB1AB}" type="parTrans" cxnId="{3C940D09-6857-4162-BDDA-D1663C794F9A}">
      <dgm:prSet/>
      <dgm:spPr/>
      <dgm:t>
        <a:bodyPr/>
        <a:lstStyle/>
        <a:p>
          <a:pPr rtl="1"/>
          <a:endParaRPr lang="ar-JO"/>
        </a:p>
      </dgm:t>
    </dgm:pt>
    <dgm:pt modelId="{D67EA425-30AB-4303-BB74-0BFD88AFC46B}" type="sibTrans" cxnId="{3C940D09-6857-4162-BDDA-D1663C794F9A}">
      <dgm:prSet/>
      <dgm:spPr/>
      <dgm:t>
        <a:bodyPr/>
        <a:lstStyle/>
        <a:p>
          <a:pPr rtl="1"/>
          <a:endParaRPr lang="ar-JO"/>
        </a:p>
      </dgm:t>
    </dgm:pt>
    <dgm:pt modelId="{510C648D-C70D-4EC1-9AE7-C812076B0201}">
      <dgm:prSet phldrT="[Text]" custT="1"/>
      <dgm:spPr/>
      <dgm:t>
        <a:bodyPr/>
        <a:lstStyle/>
        <a:p>
          <a:pPr rtl="1"/>
          <a:r>
            <a:rPr lang="en-US" sz="2000" dirty="0" smtClean="0"/>
            <a:t>Enters the bloodstream</a:t>
          </a:r>
          <a:endParaRPr lang="ar-JO" sz="2000" dirty="0"/>
        </a:p>
      </dgm:t>
    </dgm:pt>
    <dgm:pt modelId="{F68DF21D-3063-47BA-A62C-23F26BED942F}" type="parTrans" cxnId="{12C9C072-79CC-4200-9285-D76AA4F238F6}">
      <dgm:prSet/>
      <dgm:spPr/>
      <dgm:t>
        <a:bodyPr/>
        <a:lstStyle/>
        <a:p>
          <a:pPr rtl="1"/>
          <a:endParaRPr lang="ar-JO"/>
        </a:p>
      </dgm:t>
    </dgm:pt>
    <dgm:pt modelId="{8B32C286-905A-4B0D-88F6-F11F40115ADA}" type="sibTrans" cxnId="{12C9C072-79CC-4200-9285-D76AA4F238F6}">
      <dgm:prSet/>
      <dgm:spPr/>
      <dgm:t>
        <a:bodyPr/>
        <a:lstStyle/>
        <a:p>
          <a:pPr rtl="1"/>
          <a:endParaRPr lang="ar-JO"/>
        </a:p>
      </dgm:t>
    </dgm:pt>
    <dgm:pt modelId="{48ED6B5D-4B65-4D11-954D-5DDBB4CEF5E4}">
      <dgm:prSet phldrT="[Text]" custT="1"/>
      <dgm:spPr/>
      <dgm:t>
        <a:bodyPr/>
        <a:lstStyle/>
        <a:p>
          <a:pPr rtl="1"/>
          <a:r>
            <a:rPr lang="en-US" sz="2000" dirty="0" smtClean="0"/>
            <a:t>liberation from kidney and muscle cells</a:t>
          </a:r>
          <a:endParaRPr lang="ar-JO" sz="2000" dirty="0"/>
        </a:p>
      </dgm:t>
    </dgm:pt>
    <dgm:pt modelId="{6FF6E86A-68A8-4106-83AE-9E4ADF7EED85}" type="parTrans" cxnId="{CA9D0BE3-FE3E-475F-9BDB-D48F5EA72015}">
      <dgm:prSet/>
      <dgm:spPr/>
      <dgm:t>
        <a:bodyPr/>
        <a:lstStyle/>
        <a:p>
          <a:pPr rtl="1"/>
          <a:endParaRPr lang="ar-JO"/>
        </a:p>
      </dgm:t>
    </dgm:pt>
    <dgm:pt modelId="{35DA1B8A-1B01-4FF1-AB29-2D61B8955751}" type="sibTrans" cxnId="{CA9D0BE3-FE3E-475F-9BDB-D48F5EA72015}">
      <dgm:prSet/>
      <dgm:spPr/>
      <dgm:t>
        <a:bodyPr/>
        <a:lstStyle/>
        <a:p>
          <a:pPr rtl="1"/>
          <a:endParaRPr lang="ar-JO"/>
        </a:p>
      </dgm:t>
    </dgm:pt>
    <dgm:pt modelId="{7938D210-2A86-4C16-A93A-D24C0EA92C27}">
      <dgm:prSet/>
      <dgm:spPr/>
      <dgm:t>
        <a:bodyPr/>
        <a:lstStyle/>
        <a:p>
          <a:pPr rtl="1"/>
          <a:r>
            <a:rPr lang="en-US" dirty="0" smtClean="0"/>
            <a:t> Causes brain dysfunction and damage</a:t>
          </a:r>
          <a:endParaRPr lang="ar-JO" dirty="0"/>
        </a:p>
      </dgm:t>
    </dgm:pt>
    <dgm:pt modelId="{90C7D491-8D49-47B5-BD68-0D8A259EA48D}" type="parTrans" cxnId="{59D5F757-F12F-4CAB-864D-1F2E07416D4B}">
      <dgm:prSet/>
      <dgm:spPr/>
      <dgm:t>
        <a:bodyPr/>
        <a:lstStyle/>
        <a:p>
          <a:pPr rtl="1"/>
          <a:endParaRPr lang="ar-JO"/>
        </a:p>
      </dgm:t>
    </dgm:pt>
    <dgm:pt modelId="{6B37EE79-D019-40E5-9474-6B48FAC29E5C}" type="sibTrans" cxnId="{59D5F757-F12F-4CAB-864D-1F2E07416D4B}">
      <dgm:prSet/>
      <dgm:spPr/>
      <dgm:t>
        <a:bodyPr/>
        <a:lstStyle/>
        <a:p>
          <a:pPr rtl="1"/>
          <a:endParaRPr lang="ar-JO"/>
        </a:p>
      </dgm:t>
    </dgm:pt>
    <dgm:pt modelId="{319F6381-8C3E-463C-81E2-D09C50D9041C}">
      <dgm:prSet/>
      <dgm:spPr/>
      <dgm:t>
        <a:bodyPr/>
        <a:lstStyle/>
        <a:p>
          <a:pPr rtl="1"/>
          <a:r>
            <a:rPr lang="en-US" dirty="0" smtClean="0"/>
            <a:t>Resulting in hepatic encephalopathy.</a:t>
          </a:r>
          <a:endParaRPr lang="ar-JO" dirty="0"/>
        </a:p>
      </dgm:t>
    </dgm:pt>
    <dgm:pt modelId="{66696CD4-243D-4FF2-A3F4-237590390804}" type="parTrans" cxnId="{450DBA67-929D-4504-A81A-255740C67FB9}">
      <dgm:prSet/>
      <dgm:spPr/>
      <dgm:t>
        <a:bodyPr/>
        <a:lstStyle/>
        <a:p>
          <a:pPr rtl="1"/>
          <a:endParaRPr lang="ar-JO"/>
        </a:p>
      </dgm:t>
    </dgm:pt>
    <dgm:pt modelId="{48D19C25-417B-4452-8425-0D0B82B3D341}" type="sibTrans" cxnId="{450DBA67-929D-4504-A81A-255740C67FB9}">
      <dgm:prSet/>
      <dgm:spPr/>
      <dgm:t>
        <a:bodyPr/>
        <a:lstStyle/>
        <a:p>
          <a:pPr rtl="1"/>
          <a:endParaRPr lang="ar-JO"/>
        </a:p>
      </dgm:t>
    </dgm:pt>
    <dgm:pt modelId="{2869357F-6DB9-40AF-AD65-5DE7334E9813}" type="pres">
      <dgm:prSet presAssocID="{8BDD2F75-BAFC-4F51-8BB1-517318F6E4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10E087B0-1FA5-4A7D-8309-8AA7F2903B92}" type="pres">
      <dgm:prSet presAssocID="{2E04BE5A-8868-4014-B7F5-7AE1AF9D4C4F}" presName="hierRoot1" presStyleCnt="0">
        <dgm:presLayoutVars>
          <dgm:hierBranch val="init"/>
        </dgm:presLayoutVars>
      </dgm:prSet>
      <dgm:spPr/>
    </dgm:pt>
    <dgm:pt modelId="{10CDCC23-56F6-4F86-A7B9-9EBD5F4D3A6E}" type="pres">
      <dgm:prSet presAssocID="{2E04BE5A-8868-4014-B7F5-7AE1AF9D4C4F}" presName="rootComposite1" presStyleCnt="0"/>
      <dgm:spPr/>
    </dgm:pt>
    <dgm:pt modelId="{C779F0EF-BD94-4481-BE96-BBCBDF8FEF63}" type="pres">
      <dgm:prSet presAssocID="{2E04BE5A-8868-4014-B7F5-7AE1AF9D4C4F}" presName="rootText1" presStyleLbl="node0" presStyleIdx="0" presStyleCnt="1" custLinFactNeighborX="-4674" custLinFactNeighborY="-6194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1296B50E-61AB-4542-BA05-86A076EEBDE1}" type="pres">
      <dgm:prSet presAssocID="{2E04BE5A-8868-4014-B7F5-7AE1AF9D4C4F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A802C2C8-8D3B-4786-AAD6-D6D368E7039A}" type="pres">
      <dgm:prSet presAssocID="{2E04BE5A-8868-4014-B7F5-7AE1AF9D4C4F}" presName="hierChild2" presStyleCnt="0"/>
      <dgm:spPr/>
    </dgm:pt>
    <dgm:pt modelId="{9E30CF1D-9F48-4DCB-8CF5-507C528C693F}" type="pres">
      <dgm:prSet presAssocID="{F68DF21D-3063-47BA-A62C-23F26BED942F}" presName="Name37" presStyleLbl="parChTrans1D2" presStyleIdx="0" presStyleCnt="3"/>
      <dgm:spPr/>
      <dgm:t>
        <a:bodyPr/>
        <a:lstStyle/>
        <a:p>
          <a:pPr rtl="1"/>
          <a:endParaRPr lang="ar-JO"/>
        </a:p>
      </dgm:t>
    </dgm:pt>
    <dgm:pt modelId="{6CC92DED-5430-4101-8BDE-C0758F5F3B0A}" type="pres">
      <dgm:prSet presAssocID="{510C648D-C70D-4EC1-9AE7-C812076B0201}" presName="hierRoot2" presStyleCnt="0">
        <dgm:presLayoutVars>
          <dgm:hierBranch val="init"/>
        </dgm:presLayoutVars>
      </dgm:prSet>
      <dgm:spPr/>
    </dgm:pt>
    <dgm:pt modelId="{4B5A7099-A6E4-491A-B33C-8F4B96FE8510}" type="pres">
      <dgm:prSet presAssocID="{510C648D-C70D-4EC1-9AE7-C812076B0201}" presName="rootComposite" presStyleCnt="0"/>
      <dgm:spPr/>
    </dgm:pt>
    <dgm:pt modelId="{7E270AE4-88FD-4BB7-96AE-EA54BA96B195}" type="pres">
      <dgm:prSet presAssocID="{510C648D-C70D-4EC1-9AE7-C812076B0201}" presName="rootText" presStyleLbl="node2" presStyleIdx="0" presStyleCnt="2" custScaleX="124726" custLinFactNeighborX="-54340" custLinFactNeighborY="-16527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5E99F2BD-9B04-4B33-A23F-5BF53E28DA46}" type="pres">
      <dgm:prSet presAssocID="{510C648D-C70D-4EC1-9AE7-C812076B0201}" presName="rootConnector" presStyleLbl="node2" presStyleIdx="0" presStyleCnt="2"/>
      <dgm:spPr/>
      <dgm:t>
        <a:bodyPr/>
        <a:lstStyle/>
        <a:p>
          <a:pPr rtl="1"/>
          <a:endParaRPr lang="ar-JO"/>
        </a:p>
      </dgm:t>
    </dgm:pt>
    <dgm:pt modelId="{8D1BA1F4-B578-464C-83EC-930429243906}" type="pres">
      <dgm:prSet presAssocID="{510C648D-C70D-4EC1-9AE7-C812076B0201}" presName="hierChild4" presStyleCnt="0"/>
      <dgm:spPr/>
    </dgm:pt>
    <dgm:pt modelId="{E068F6AA-FF67-4E34-A8BD-EF0E9EA2C308}" type="pres">
      <dgm:prSet presAssocID="{90C7D491-8D49-47B5-BD68-0D8A259EA48D}" presName="Name37" presStyleLbl="parChTrans1D3" presStyleIdx="0" presStyleCnt="1"/>
      <dgm:spPr/>
      <dgm:t>
        <a:bodyPr/>
        <a:lstStyle/>
        <a:p>
          <a:pPr rtl="1"/>
          <a:endParaRPr lang="ar-JO"/>
        </a:p>
      </dgm:t>
    </dgm:pt>
    <dgm:pt modelId="{2C5C4A10-6F43-42A7-AAAF-6DA5BBD05B1C}" type="pres">
      <dgm:prSet presAssocID="{7938D210-2A86-4C16-A93A-D24C0EA92C27}" presName="hierRoot2" presStyleCnt="0">
        <dgm:presLayoutVars>
          <dgm:hierBranch val="init"/>
        </dgm:presLayoutVars>
      </dgm:prSet>
      <dgm:spPr/>
    </dgm:pt>
    <dgm:pt modelId="{07E8D5C2-D022-4A02-BD3B-0F62266CD84F}" type="pres">
      <dgm:prSet presAssocID="{7938D210-2A86-4C16-A93A-D24C0EA92C27}" presName="rootComposite" presStyleCnt="0"/>
      <dgm:spPr/>
    </dgm:pt>
    <dgm:pt modelId="{568883F1-5782-40C5-A32D-F70125C14779}" type="pres">
      <dgm:prSet presAssocID="{7938D210-2A86-4C16-A93A-D24C0EA92C27}" presName="rootText" presStyleLbl="node3" presStyleIdx="0" presStyleCnt="1" custScaleX="182070" custLinFactNeighborX="-4662" custLinFactNeighborY="-11591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9D827DA2-37A2-4AA3-B53C-ED8E09BAAE55}" type="pres">
      <dgm:prSet presAssocID="{7938D210-2A86-4C16-A93A-D24C0EA92C27}" presName="rootConnector" presStyleLbl="node3" presStyleIdx="0" presStyleCnt="1"/>
      <dgm:spPr/>
      <dgm:t>
        <a:bodyPr/>
        <a:lstStyle/>
        <a:p>
          <a:pPr rtl="1"/>
          <a:endParaRPr lang="ar-JO"/>
        </a:p>
      </dgm:t>
    </dgm:pt>
    <dgm:pt modelId="{2C0F67B8-6A91-4636-88EE-532ABEBF59D9}" type="pres">
      <dgm:prSet presAssocID="{7938D210-2A86-4C16-A93A-D24C0EA92C27}" presName="hierChild4" presStyleCnt="0"/>
      <dgm:spPr/>
    </dgm:pt>
    <dgm:pt modelId="{63044A55-FCA3-47B9-84E7-E42CB8276C80}" type="pres">
      <dgm:prSet presAssocID="{66696CD4-243D-4FF2-A3F4-237590390804}" presName="Name37" presStyleLbl="parChTrans1D4" presStyleIdx="0" presStyleCnt="1"/>
      <dgm:spPr/>
      <dgm:t>
        <a:bodyPr/>
        <a:lstStyle/>
        <a:p>
          <a:pPr rtl="1"/>
          <a:endParaRPr lang="ar-JO"/>
        </a:p>
      </dgm:t>
    </dgm:pt>
    <dgm:pt modelId="{566CE44B-79AC-4F44-891E-D404F585633E}" type="pres">
      <dgm:prSet presAssocID="{319F6381-8C3E-463C-81E2-D09C50D9041C}" presName="hierRoot2" presStyleCnt="0">
        <dgm:presLayoutVars>
          <dgm:hierBranch val="init"/>
        </dgm:presLayoutVars>
      </dgm:prSet>
      <dgm:spPr/>
    </dgm:pt>
    <dgm:pt modelId="{F93359C6-60EA-444C-978E-5049FF94BDD4}" type="pres">
      <dgm:prSet presAssocID="{319F6381-8C3E-463C-81E2-D09C50D9041C}" presName="rootComposite" presStyleCnt="0"/>
      <dgm:spPr/>
    </dgm:pt>
    <dgm:pt modelId="{087019DD-126D-4B06-990E-A2CC7267A7B8}" type="pres">
      <dgm:prSet presAssocID="{319F6381-8C3E-463C-81E2-D09C50D9041C}" presName="rootText" presStyleLbl="node4" presStyleIdx="0" presStyleCnt="1" custScaleX="182071" custLinFactNeighborX="74353" custLinFactNeighborY="-41228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277932F6-D752-49FF-96A7-AC1F8B1784A4}" type="pres">
      <dgm:prSet presAssocID="{319F6381-8C3E-463C-81E2-D09C50D9041C}" presName="rootConnector" presStyleLbl="node4" presStyleIdx="0" presStyleCnt="1"/>
      <dgm:spPr/>
      <dgm:t>
        <a:bodyPr/>
        <a:lstStyle/>
        <a:p>
          <a:pPr rtl="1"/>
          <a:endParaRPr lang="ar-JO"/>
        </a:p>
      </dgm:t>
    </dgm:pt>
    <dgm:pt modelId="{DD160FB2-5332-4161-9361-337F1AAB32D0}" type="pres">
      <dgm:prSet presAssocID="{319F6381-8C3E-463C-81E2-D09C50D9041C}" presName="hierChild4" presStyleCnt="0"/>
      <dgm:spPr/>
    </dgm:pt>
    <dgm:pt modelId="{8D7081E4-8A80-4C9C-A7EA-B1153C4D4539}" type="pres">
      <dgm:prSet presAssocID="{319F6381-8C3E-463C-81E2-D09C50D9041C}" presName="hierChild5" presStyleCnt="0"/>
      <dgm:spPr/>
    </dgm:pt>
    <dgm:pt modelId="{18BE3C7C-9651-459E-8E6E-BB83BF18E2E9}" type="pres">
      <dgm:prSet presAssocID="{7938D210-2A86-4C16-A93A-D24C0EA92C27}" presName="hierChild5" presStyleCnt="0"/>
      <dgm:spPr/>
    </dgm:pt>
    <dgm:pt modelId="{A457A570-D4E1-4B47-8E93-D8B49D8FF084}" type="pres">
      <dgm:prSet presAssocID="{510C648D-C70D-4EC1-9AE7-C812076B0201}" presName="hierChild5" presStyleCnt="0"/>
      <dgm:spPr/>
    </dgm:pt>
    <dgm:pt modelId="{B0F99E54-671B-44CA-914C-3F630492A099}" type="pres">
      <dgm:prSet presAssocID="{6FF6E86A-68A8-4106-83AE-9E4ADF7EED85}" presName="Name37" presStyleLbl="parChTrans1D2" presStyleIdx="1" presStyleCnt="3"/>
      <dgm:spPr/>
      <dgm:t>
        <a:bodyPr/>
        <a:lstStyle/>
        <a:p>
          <a:pPr rtl="1"/>
          <a:endParaRPr lang="ar-JO"/>
        </a:p>
      </dgm:t>
    </dgm:pt>
    <dgm:pt modelId="{23AE857F-8A43-4EBC-9F20-B11ACDD80430}" type="pres">
      <dgm:prSet presAssocID="{48ED6B5D-4B65-4D11-954D-5DDBB4CEF5E4}" presName="hierRoot2" presStyleCnt="0">
        <dgm:presLayoutVars>
          <dgm:hierBranch val="init"/>
        </dgm:presLayoutVars>
      </dgm:prSet>
      <dgm:spPr/>
    </dgm:pt>
    <dgm:pt modelId="{577FE020-4511-486F-8311-6814AA3C1853}" type="pres">
      <dgm:prSet presAssocID="{48ED6B5D-4B65-4D11-954D-5DDBB4CEF5E4}" presName="rootComposite" presStyleCnt="0"/>
      <dgm:spPr/>
    </dgm:pt>
    <dgm:pt modelId="{99BAAD9F-2E7A-4CCB-926F-BC29392CFE09}" type="pres">
      <dgm:prSet presAssocID="{48ED6B5D-4B65-4D11-954D-5DDBB4CEF5E4}" presName="rootText" presStyleLbl="node2" presStyleIdx="1" presStyleCnt="2" custScaleX="239198" custLinFactNeighborX="36421" custLinFactNeighborY="760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E351781E-51DD-4BB6-96B7-5E90B5C0B7E1}" type="pres">
      <dgm:prSet presAssocID="{48ED6B5D-4B65-4D11-954D-5DDBB4CEF5E4}" presName="rootConnector" presStyleLbl="node2" presStyleIdx="1" presStyleCnt="2"/>
      <dgm:spPr/>
      <dgm:t>
        <a:bodyPr/>
        <a:lstStyle/>
        <a:p>
          <a:pPr rtl="1"/>
          <a:endParaRPr lang="ar-JO"/>
        </a:p>
      </dgm:t>
    </dgm:pt>
    <dgm:pt modelId="{0140A3F0-B70E-44B3-9D55-21036A03D65D}" type="pres">
      <dgm:prSet presAssocID="{48ED6B5D-4B65-4D11-954D-5DDBB4CEF5E4}" presName="hierChild4" presStyleCnt="0"/>
      <dgm:spPr/>
    </dgm:pt>
    <dgm:pt modelId="{58DDFC86-7578-4588-9361-97B356C7AED0}" type="pres">
      <dgm:prSet presAssocID="{48ED6B5D-4B65-4D11-954D-5DDBB4CEF5E4}" presName="hierChild5" presStyleCnt="0"/>
      <dgm:spPr/>
    </dgm:pt>
    <dgm:pt modelId="{53BCD61D-07F3-4C2D-B1FD-A8A16A0E7AA2}" type="pres">
      <dgm:prSet presAssocID="{2E04BE5A-8868-4014-B7F5-7AE1AF9D4C4F}" presName="hierChild3" presStyleCnt="0"/>
      <dgm:spPr/>
    </dgm:pt>
    <dgm:pt modelId="{78419E6F-9125-48E1-8DB4-C908B9650023}" type="pres">
      <dgm:prSet presAssocID="{E54126F0-4011-437C-96DE-6A6D047EB1AB}" presName="Name111" presStyleLbl="parChTrans1D2" presStyleIdx="2" presStyleCnt="3"/>
      <dgm:spPr/>
      <dgm:t>
        <a:bodyPr/>
        <a:lstStyle/>
        <a:p>
          <a:pPr rtl="1"/>
          <a:endParaRPr lang="ar-JO"/>
        </a:p>
      </dgm:t>
    </dgm:pt>
    <dgm:pt modelId="{8FBECA57-125A-4564-9642-3806D458973E}" type="pres">
      <dgm:prSet presAssocID="{F9DE019D-E760-4A72-B846-D5D7E5EC1067}" presName="hierRoot3" presStyleCnt="0">
        <dgm:presLayoutVars>
          <dgm:hierBranch val="init"/>
        </dgm:presLayoutVars>
      </dgm:prSet>
      <dgm:spPr/>
    </dgm:pt>
    <dgm:pt modelId="{31982F72-4796-4345-A40B-B95DF6FD4A37}" type="pres">
      <dgm:prSet presAssocID="{F9DE019D-E760-4A72-B846-D5D7E5EC1067}" presName="rootComposite3" presStyleCnt="0"/>
      <dgm:spPr/>
    </dgm:pt>
    <dgm:pt modelId="{858FBB4F-E121-42E0-95BB-E3B93508551E}" type="pres">
      <dgm:prSet presAssocID="{F9DE019D-E760-4A72-B846-D5D7E5EC1067}" presName="rootText3" presStyleLbl="asst1" presStyleIdx="0" presStyleCnt="1" custLinFactNeighborX="-74438" custLinFactNeighborY="-30106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4804CDAF-2755-4346-8D08-284CC51EC0B1}" type="pres">
      <dgm:prSet presAssocID="{F9DE019D-E760-4A72-B846-D5D7E5EC1067}" presName="rootConnector3" presStyleLbl="asst1" presStyleIdx="0" presStyleCnt="1"/>
      <dgm:spPr/>
      <dgm:t>
        <a:bodyPr/>
        <a:lstStyle/>
        <a:p>
          <a:pPr rtl="1"/>
          <a:endParaRPr lang="ar-JO"/>
        </a:p>
      </dgm:t>
    </dgm:pt>
    <dgm:pt modelId="{602ABA74-EA99-4EBA-8EF8-30CC4E754124}" type="pres">
      <dgm:prSet presAssocID="{F9DE019D-E760-4A72-B846-D5D7E5EC1067}" presName="hierChild6" presStyleCnt="0"/>
      <dgm:spPr/>
    </dgm:pt>
    <dgm:pt modelId="{47E4F872-A6A8-467B-97BF-128450BF5F88}" type="pres">
      <dgm:prSet presAssocID="{F9DE019D-E760-4A72-B846-D5D7E5EC1067}" presName="hierChild7" presStyleCnt="0"/>
      <dgm:spPr/>
    </dgm:pt>
  </dgm:ptLst>
  <dgm:cxnLst>
    <dgm:cxn modelId="{B17E8E29-D0AF-4BFA-8CDC-A53A8F9A8469}" type="presOf" srcId="{F9DE019D-E760-4A72-B846-D5D7E5EC1067}" destId="{858FBB4F-E121-42E0-95BB-E3B93508551E}" srcOrd="0" destOrd="0" presId="urn:microsoft.com/office/officeart/2005/8/layout/orgChart1"/>
    <dgm:cxn modelId="{59D5F757-F12F-4CAB-864D-1F2E07416D4B}" srcId="{510C648D-C70D-4EC1-9AE7-C812076B0201}" destId="{7938D210-2A86-4C16-A93A-D24C0EA92C27}" srcOrd="0" destOrd="0" parTransId="{90C7D491-8D49-47B5-BD68-0D8A259EA48D}" sibTransId="{6B37EE79-D019-40E5-9474-6B48FAC29E5C}"/>
    <dgm:cxn modelId="{91290ADC-8DD2-41C0-A67C-4AFCCF0D974C}" type="presOf" srcId="{510C648D-C70D-4EC1-9AE7-C812076B0201}" destId="{5E99F2BD-9B04-4B33-A23F-5BF53E28DA46}" srcOrd="1" destOrd="0" presId="urn:microsoft.com/office/officeart/2005/8/layout/orgChart1"/>
    <dgm:cxn modelId="{374DA60B-46F6-4B3B-9C8C-8F2A1EB65721}" srcId="{8BDD2F75-BAFC-4F51-8BB1-517318F6E4E0}" destId="{2E04BE5A-8868-4014-B7F5-7AE1AF9D4C4F}" srcOrd="0" destOrd="0" parTransId="{A8AB8A60-F37A-4CB9-95EA-0E34E16754A5}" sibTransId="{01146A5C-3AAA-40D1-B010-B2F802B89E4D}"/>
    <dgm:cxn modelId="{564C6312-0A5B-4B6F-AD39-FD5E21B31767}" type="presOf" srcId="{319F6381-8C3E-463C-81E2-D09C50D9041C}" destId="{087019DD-126D-4B06-990E-A2CC7267A7B8}" srcOrd="0" destOrd="0" presId="urn:microsoft.com/office/officeart/2005/8/layout/orgChart1"/>
    <dgm:cxn modelId="{06520756-7720-4E94-8CC1-07B9FF0002D4}" type="presOf" srcId="{319F6381-8C3E-463C-81E2-D09C50D9041C}" destId="{277932F6-D752-49FF-96A7-AC1F8B1784A4}" srcOrd="1" destOrd="0" presId="urn:microsoft.com/office/officeart/2005/8/layout/orgChart1"/>
    <dgm:cxn modelId="{DE787642-6F9B-4CF9-B832-AC2EEC1E3146}" type="presOf" srcId="{2E04BE5A-8868-4014-B7F5-7AE1AF9D4C4F}" destId="{1296B50E-61AB-4542-BA05-86A076EEBDE1}" srcOrd="1" destOrd="0" presId="urn:microsoft.com/office/officeart/2005/8/layout/orgChart1"/>
    <dgm:cxn modelId="{D18114EF-D44E-4162-8000-206C2C82F981}" type="presOf" srcId="{90C7D491-8D49-47B5-BD68-0D8A259EA48D}" destId="{E068F6AA-FF67-4E34-A8BD-EF0E9EA2C308}" srcOrd="0" destOrd="0" presId="urn:microsoft.com/office/officeart/2005/8/layout/orgChart1"/>
    <dgm:cxn modelId="{12C9C072-79CC-4200-9285-D76AA4F238F6}" srcId="{2E04BE5A-8868-4014-B7F5-7AE1AF9D4C4F}" destId="{510C648D-C70D-4EC1-9AE7-C812076B0201}" srcOrd="1" destOrd="0" parTransId="{F68DF21D-3063-47BA-A62C-23F26BED942F}" sibTransId="{8B32C286-905A-4B0D-88F6-F11F40115ADA}"/>
    <dgm:cxn modelId="{47A3379B-CFE7-43B1-89C7-B7AC8F639C80}" type="presOf" srcId="{66696CD4-243D-4FF2-A3F4-237590390804}" destId="{63044A55-FCA3-47B9-84E7-E42CB8276C80}" srcOrd="0" destOrd="0" presId="urn:microsoft.com/office/officeart/2005/8/layout/orgChart1"/>
    <dgm:cxn modelId="{9673D73A-2F35-4E4F-8867-EC60091E3EF1}" type="presOf" srcId="{F9DE019D-E760-4A72-B846-D5D7E5EC1067}" destId="{4804CDAF-2755-4346-8D08-284CC51EC0B1}" srcOrd="1" destOrd="0" presId="urn:microsoft.com/office/officeart/2005/8/layout/orgChart1"/>
    <dgm:cxn modelId="{3980FA80-6C19-4FC2-890C-E454BDFFED27}" type="presOf" srcId="{6FF6E86A-68A8-4106-83AE-9E4ADF7EED85}" destId="{B0F99E54-671B-44CA-914C-3F630492A099}" srcOrd="0" destOrd="0" presId="urn:microsoft.com/office/officeart/2005/8/layout/orgChart1"/>
    <dgm:cxn modelId="{FE431C7E-5AB3-4E16-B4B1-B9C64AD208F3}" type="presOf" srcId="{E54126F0-4011-437C-96DE-6A6D047EB1AB}" destId="{78419E6F-9125-48E1-8DB4-C908B9650023}" srcOrd="0" destOrd="0" presId="urn:microsoft.com/office/officeart/2005/8/layout/orgChart1"/>
    <dgm:cxn modelId="{3C940D09-6857-4162-BDDA-D1663C794F9A}" srcId="{2E04BE5A-8868-4014-B7F5-7AE1AF9D4C4F}" destId="{F9DE019D-E760-4A72-B846-D5D7E5EC1067}" srcOrd="0" destOrd="0" parTransId="{E54126F0-4011-437C-96DE-6A6D047EB1AB}" sibTransId="{D67EA425-30AB-4303-BB74-0BFD88AFC46B}"/>
    <dgm:cxn modelId="{80C9481F-72DA-4F8C-B40A-8E637DCC002C}" type="presOf" srcId="{48ED6B5D-4B65-4D11-954D-5DDBB4CEF5E4}" destId="{99BAAD9F-2E7A-4CCB-926F-BC29392CFE09}" srcOrd="0" destOrd="0" presId="urn:microsoft.com/office/officeart/2005/8/layout/orgChart1"/>
    <dgm:cxn modelId="{7014466C-263F-4E5C-9D78-25AF9DD21676}" type="presOf" srcId="{8BDD2F75-BAFC-4F51-8BB1-517318F6E4E0}" destId="{2869357F-6DB9-40AF-AD65-5DE7334E9813}" srcOrd="0" destOrd="0" presId="urn:microsoft.com/office/officeart/2005/8/layout/orgChart1"/>
    <dgm:cxn modelId="{B041783A-1F0A-4FD3-B4F0-F90FCE68499D}" type="presOf" srcId="{510C648D-C70D-4EC1-9AE7-C812076B0201}" destId="{7E270AE4-88FD-4BB7-96AE-EA54BA96B195}" srcOrd="0" destOrd="0" presId="urn:microsoft.com/office/officeart/2005/8/layout/orgChart1"/>
    <dgm:cxn modelId="{2146B210-06B3-4FE7-A79E-8E9683543342}" type="presOf" srcId="{7938D210-2A86-4C16-A93A-D24C0EA92C27}" destId="{9D827DA2-37A2-4AA3-B53C-ED8E09BAAE55}" srcOrd="1" destOrd="0" presId="urn:microsoft.com/office/officeart/2005/8/layout/orgChart1"/>
    <dgm:cxn modelId="{CA9D0BE3-FE3E-475F-9BDB-D48F5EA72015}" srcId="{2E04BE5A-8868-4014-B7F5-7AE1AF9D4C4F}" destId="{48ED6B5D-4B65-4D11-954D-5DDBB4CEF5E4}" srcOrd="2" destOrd="0" parTransId="{6FF6E86A-68A8-4106-83AE-9E4ADF7EED85}" sibTransId="{35DA1B8A-1B01-4FF1-AB29-2D61B8955751}"/>
    <dgm:cxn modelId="{E7B11F4D-3FC8-465F-B8BB-5EB52A17C48A}" type="presOf" srcId="{48ED6B5D-4B65-4D11-954D-5DDBB4CEF5E4}" destId="{E351781E-51DD-4BB6-96B7-5E90B5C0B7E1}" srcOrd="1" destOrd="0" presId="urn:microsoft.com/office/officeart/2005/8/layout/orgChart1"/>
    <dgm:cxn modelId="{450DBA67-929D-4504-A81A-255740C67FB9}" srcId="{7938D210-2A86-4C16-A93A-D24C0EA92C27}" destId="{319F6381-8C3E-463C-81E2-D09C50D9041C}" srcOrd="0" destOrd="0" parTransId="{66696CD4-243D-4FF2-A3F4-237590390804}" sibTransId="{48D19C25-417B-4452-8425-0D0B82B3D341}"/>
    <dgm:cxn modelId="{48C44577-AC98-472D-87F8-87CA1C63717A}" type="presOf" srcId="{7938D210-2A86-4C16-A93A-D24C0EA92C27}" destId="{568883F1-5782-40C5-A32D-F70125C14779}" srcOrd="0" destOrd="0" presId="urn:microsoft.com/office/officeart/2005/8/layout/orgChart1"/>
    <dgm:cxn modelId="{BFFEB337-F8F3-404A-A12F-7DF8B6B66EFE}" type="presOf" srcId="{2E04BE5A-8868-4014-B7F5-7AE1AF9D4C4F}" destId="{C779F0EF-BD94-4481-BE96-BBCBDF8FEF63}" srcOrd="0" destOrd="0" presId="urn:microsoft.com/office/officeart/2005/8/layout/orgChart1"/>
    <dgm:cxn modelId="{D3EB15CB-238D-4C5D-A1B7-A4E1FD74EE4B}" type="presOf" srcId="{F68DF21D-3063-47BA-A62C-23F26BED942F}" destId="{9E30CF1D-9F48-4DCB-8CF5-507C528C693F}" srcOrd="0" destOrd="0" presId="urn:microsoft.com/office/officeart/2005/8/layout/orgChart1"/>
    <dgm:cxn modelId="{1E4F2928-ED6D-4358-96FC-52B0010AE757}" type="presParOf" srcId="{2869357F-6DB9-40AF-AD65-5DE7334E9813}" destId="{10E087B0-1FA5-4A7D-8309-8AA7F2903B92}" srcOrd="0" destOrd="0" presId="urn:microsoft.com/office/officeart/2005/8/layout/orgChart1"/>
    <dgm:cxn modelId="{DEEC3044-745B-4C41-9687-418C7FE004FC}" type="presParOf" srcId="{10E087B0-1FA5-4A7D-8309-8AA7F2903B92}" destId="{10CDCC23-56F6-4F86-A7B9-9EBD5F4D3A6E}" srcOrd="0" destOrd="0" presId="urn:microsoft.com/office/officeart/2005/8/layout/orgChart1"/>
    <dgm:cxn modelId="{551857FB-E7C0-40FE-807F-E69BF113FFB3}" type="presParOf" srcId="{10CDCC23-56F6-4F86-A7B9-9EBD5F4D3A6E}" destId="{C779F0EF-BD94-4481-BE96-BBCBDF8FEF63}" srcOrd="0" destOrd="0" presId="urn:microsoft.com/office/officeart/2005/8/layout/orgChart1"/>
    <dgm:cxn modelId="{3F885A45-43F2-498D-B77A-E47C25992F91}" type="presParOf" srcId="{10CDCC23-56F6-4F86-A7B9-9EBD5F4D3A6E}" destId="{1296B50E-61AB-4542-BA05-86A076EEBDE1}" srcOrd="1" destOrd="0" presId="urn:microsoft.com/office/officeart/2005/8/layout/orgChart1"/>
    <dgm:cxn modelId="{2E18F22F-B563-4FB1-83D7-5D06B1EAC36D}" type="presParOf" srcId="{10E087B0-1FA5-4A7D-8309-8AA7F2903B92}" destId="{A802C2C8-8D3B-4786-AAD6-D6D368E7039A}" srcOrd="1" destOrd="0" presId="urn:microsoft.com/office/officeart/2005/8/layout/orgChart1"/>
    <dgm:cxn modelId="{77B268EE-7F8A-4B35-ACC0-FBF7849B54A4}" type="presParOf" srcId="{A802C2C8-8D3B-4786-AAD6-D6D368E7039A}" destId="{9E30CF1D-9F48-4DCB-8CF5-507C528C693F}" srcOrd="0" destOrd="0" presId="urn:microsoft.com/office/officeart/2005/8/layout/orgChart1"/>
    <dgm:cxn modelId="{1BC2F251-DA4D-4E60-9E00-12DCA57ECE4F}" type="presParOf" srcId="{A802C2C8-8D3B-4786-AAD6-D6D368E7039A}" destId="{6CC92DED-5430-4101-8BDE-C0758F5F3B0A}" srcOrd="1" destOrd="0" presId="urn:microsoft.com/office/officeart/2005/8/layout/orgChart1"/>
    <dgm:cxn modelId="{3425BA8D-27E0-42C0-AC16-6AA436523E9E}" type="presParOf" srcId="{6CC92DED-5430-4101-8BDE-C0758F5F3B0A}" destId="{4B5A7099-A6E4-491A-B33C-8F4B96FE8510}" srcOrd="0" destOrd="0" presId="urn:microsoft.com/office/officeart/2005/8/layout/orgChart1"/>
    <dgm:cxn modelId="{72CF9A14-D5D8-4259-BCF5-EA03A6F1669D}" type="presParOf" srcId="{4B5A7099-A6E4-491A-B33C-8F4B96FE8510}" destId="{7E270AE4-88FD-4BB7-96AE-EA54BA96B195}" srcOrd="0" destOrd="0" presId="urn:microsoft.com/office/officeart/2005/8/layout/orgChart1"/>
    <dgm:cxn modelId="{F414C5E9-034A-4CA7-9B77-B8DAC4278258}" type="presParOf" srcId="{4B5A7099-A6E4-491A-B33C-8F4B96FE8510}" destId="{5E99F2BD-9B04-4B33-A23F-5BF53E28DA46}" srcOrd="1" destOrd="0" presId="urn:microsoft.com/office/officeart/2005/8/layout/orgChart1"/>
    <dgm:cxn modelId="{5278C1FC-C41A-4BD2-80B9-FABE6E5141D1}" type="presParOf" srcId="{6CC92DED-5430-4101-8BDE-C0758F5F3B0A}" destId="{8D1BA1F4-B578-464C-83EC-930429243906}" srcOrd="1" destOrd="0" presId="urn:microsoft.com/office/officeart/2005/8/layout/orgChart1"/>
    <dgm:cxn modelId="{09DA25D2-1C9C-4499-8AD6-061C369E1DF6}" type="presParOf" srcId="{8D1BA1F4-B578-464C-83EC-930429243906}" destId="{E068F6AA-FF67-4E34-A8BD-EF0E9EA2C308}" srcOrd="0" destOrd="0" presId="urn:microsoft.com/office/officeart/2005/8/layout/orgChart1"/>
    <dgm:cxn modelId="{02466033-93DF-4894-8253-3E6490409461}" type="presParOf" srcId="{8D1BA1F4-B578-464C-83EC-930429243906}" destId="{2C5C4A10-6F43-42A7-AAAF-6DA5BBD05B1C}" srcOrd="1" destOrd="0" presId="urn:microsoft.com/office/officeart/2005/8/layout/orgChart1"/>
    <dgm:cxn modelId="{694E0497-29CB-490B-80F4-1AE25A9EF6AC}" type="presParOf" srcId="{2C5C4A10-6F43-42A7-AAAF-6DA5BBD05B1C}" destId="{07E8D5C2-D022-4A02-BD3B-0F62266CD84F}" srcOrd="0" destOrd="0" presId="urn:microsoft.com/office/officeart/2005/8/layout/orgChart1"/>
    <dgm:cxn modelId="{CB20D2BA-86B6-43C5-BA7F-3032B467BF39}" type="presParOf" srcId="{07E8D5C2-D022-4A02-BD3B-0F62266CD84F}" destId="{568883F1-5782-40C5-A32D-F70125C14779}" srcOrd="0" destOrd="0" presId="urn:microsoft.com/office/officeart/2005/8/layout/orgChart1"/>
    <dgm:cxn modelId="{375AFFD0-1B93-413A-9D88-BAF4E8C5A638}" type="presParOf" srcId="{07E8D5C2-D022-4A02-BD3B-0F62266CD84F}" destId="{9D827DA2-37A2-4AA3-B53C-ED8E09BAAE55}" srcOrd="1" destOrd="0" presId="urn:microsoft.com/office/officeart/2005/8/layout/orgChart1"/>
    <dgm:cxn modelId="{9C35D326-3A60-4751-A2F1-AEB73C218F60}" type="presParOf" srcId="{2C5C4A10-6F43-42A7-AAAF-6DA5BBD05B1C}" destId="{2C0F67B8-6A91-4636-88EE-532ABEBF59D9}" srcOrd="1" destOrd="0" presId="urn:microsoft.com/office/officeart/2005/8/layout/orgChart1"/>
    <dgm:cxn modelId="{189E653E-0F32-4748-A7CC-9D225C8987EE}" type="presParOf" srcId="{2C0F67B8-6A91-4636-88EE-532ABEBF59D9}" destId="{63044A55-FCA3-47B9-84E7-E42CB8276C80}" srcOrd="0" destOrd="0" presId="urn:microsoft.com/office/officeart/2005/8/layout/orgChart1"/>
    <dgm:cxn modelId="{75E7470D-4CA4-4BD2-B368-2CAECD7FEB4C}" type="presParOf" srcId="{2C0F67B8-6A91-4636-88EE-532ABEBF59D9}" destId="{566CE44B-79AC-4F44-891E-D404F585633E}" srcOrd="1" destOrd="0" presId="urn:microsoft.com/office/officeart/2005/8/layout/orgChart1"/>
    <dgm:cxn modelId="{F73B3737-5E3A-4F8E-A92E-0A75B47DB4C3}" type="presParOf" srcId="{566CE44B-79AC-4F44-891E-D404F585633E}" destId="{F93359C6-60EA-444C-978E-5049FF94BDD4}" srcOrd="0" destOrd="0" presId="urn:microsoft.com/office/officeart/2005/8/layout/orgChart1"/>
    <dgm:cxn modelId="{B2EAD6BE-8D38-420F-B622-A330C676D478}" type="presParOf" srcId="{F93359C6-60EA-444C-978E-5049FF94BDD4}" destId="{087019DD-126D-4B06-990E-A2CC7267A7B8}" srcOrd="0" destOrd="0" presId="urn:microsoft.com/office/officeart/2005/8/layout/orgChart1"/>
    <dgm:cxn modelId="{1A8EEFE3-D170-48F7-9259-A6CD2711D899}" type="presParOf" srcId="{F93359C6-60EA-444C-978E-5049FF94BDD4}" destId="{277932F6-D752-49FF-96A7-AC1F8B1784A4}" srcOrd="1" destOrd="0" presId="urn:microsoft.com/office/officeart/2005/8/layout/orgChart1"/>
    <dgm:cxn modelId="{A8DB2A8E-DE75-44F2-98F6-79B856A1E3CA}" type="presParOf" srcId="{566CE44B-79AC-4F44-891E-D404F585633E}" destId="{DD160FB2-5332-4161-9361-337F1AAB32D0}" srcOrd="1" destOrd="0" presId="urn:microsoft.com/office/officeart/2005/8/layout/orgChart1"/>
    <dgm:cxn modelId="{6F505A8A-491B-4471-BED5-B93ACE144482}" type="presParOf" srcId="{566CE44B-79AC-4F44-891E-D404F585633E}" destId="{8D7081E4-8A80-4C9C-A7EA-B1153C4D4539}" srcOrd="2" destOrd="0" presId="urn:microsoft.com/office/officeart/2005/8/layout/orgChart1"/>
    <dgm:cxn modelId="{4D711E39-5C51-4D6C-A701-8CB2778FE9E4}" type="presParOf" srcId="{2C5C4A10-6F43-42A7-AAAF-6DA5BBD05B1C}" destId="{18BE3C7C-9651-459E-8E6E-BB83BF18E2E9}" srcOrd="2" destOrd="0" presId="urn:microsoft.com/office/officeart/2005/8/layout/orgChart1"/>
    <dgm:cxn modelId="{3124902B-C7F1-4405-BA23-885AB7AA3304}" type="presParOf" srcId="{6CC92DED-5430-4101-8BDE-C0758F5F3B0A}" destId="{A457A570-D4E1-4B47-8E93-D8B49D8FF084}" srcOrd="2" destOrd="0" presId="urn:microsoft.com/office/officeart/2005/8/layout/orgChart1"/>
    <dgm:cxn modelId="{373A0133-E0FD-4902-8B9C-3144BEA093DF}" type="presParOf" srcId="{A802C2C8-8D3B-4786-AAD6-D6D368E7039A}" destId="{B0F99E54-671B-44CA-914C-3F630492A099}" srcOrd="2" destOrd="0" presId="urn:microsoft.com/office/officeart/2005/8/layout/orgChart1"/>
    <dgm:cxn modelId="{4270904B-D034-43F6-AB55-E003FBA43859}" type="presParOf" srcId="{A802C2C8-8D3B-4786-AAD6-D6D368E7039A}" destId="{23AE857F-8A43-4EBC-9F20-B11ACDD80430}" srcOrd="3" destOrd="0" presId="urn:microsoft.com/office/officeart/2005/8/layout/orgChart1"/>
    <dgm:cxn modelId="{DA4663B3-8639-4EE5-B100-4EF493F90F0B}" type="presParOf" srcId="{23AE857F-8A43-4EBC-9F20-B11ACDD80430}" destId="{577FE020-4511-486F-8311-6814AA3C1853}" srcOrd="0" destOrd="0" presId="urn:microsoft.com/office/officeart/2005/8/layout/orgChart1"/>
    <dgm:cxn modelId="{86E8EB0F-120D-47F8-9E00-A043055B8264}" type="presParOf" srcId="{577FE020-4511-486F-8311-6814AA3C1853}" destId="{99BAAD9F-2E7A-4CCB-926F-BC29392CFE09}" srcOrd="0" destOrd="0" presId="urn:microsoft.com/office/officeart/2005/8/layout/orgChart1"/>
    <dgm:cxn modelId="{529AEF8A-77D9-49A5-8481-02097400A4DA}" type="presParOf" srcId="{577FE020-4511-486F-8311-6814AA3C1853}" destId="{E351781E-51DD-4BB6-96B7-5E90B5C0B7E1}" srcOrd="1" destOrd="0" presId="urn:microsoft.com/office/officeart/2005/8/layout/orgChart1"/>
    <dgm:cxn modelId="{1D75D3E0-F97D-4559-9E23-3120C01198F8}" type="presParOf" srcId="{23AE857F-8A43-4EBC-9F20-B11ACDD80430}" destId="{0140A3F0-B70E-44B3-9D55-21036A03D65D}" srcOrd="1" destOrd="0" presId="urn:microsoft.com/office/officeart/2005/8/layout/orgChart1"/>
    <dgm:cxn modelId="{9FA0D089-FAE9-486D-A109-D85337DDBDAD}" type="presParOf" srcId="{23AE857F-8A43-4EBC-9F20-B11ACDD80430}" destId="{58DDFC86-7578-4588-9361-97B356C7AED0}" srcOrd="2" destOrd="0" presId="urn:microsoft.com/office/officeart/2005/8/layout/orgChart1"/>
    <dgm:cxn modelId="{D1BC4A99-AB22-4683-B846-675339D7BF17}" type="presParOf" srcId="{10E087B0-1FA5-4A7D-8309-8AA7F2903B92}" destId="{53BCD61D-07F3-4C2D-B1FD-A8A16A0E7AA2}" srcOrd="2" destOrd="0" presId="urn:microsoft.com/office/officeart/2005/8/layout/orgChart1"/>
    <dgm:cxn modelId="{80EAE424-46CF-4EC4-8111-D1CB6EB0C69B}" type="presParOf" srcId="{53BCD61D-07F3-4C2D-B1FD-A8A16A0E7AA2}" destId="{78419E6F-9125-48E1-8DB4-C908B9650023}" srcOrd="0" destOrd="0" presId="urn:microsoft.com/office/officeart/2005/8/layout/orgChart1"/>
    <dgm:cxn modelId="{8688D437-15AC-43C1-9F9B-C533028B8DB9}" type="presParOf" srcId="{53BCD61D-07F3-4C2D-B1FD-A8A16A0E7AA2}" destId="{8FBECA57-125A-4564-9642-3806D458973E}" srcOrd="1" destOrd="0" presId="urn:microsoft.com/office/officeart/2005/8/layout/orgChart1"/>
    <dgm:cxn modelId="{EC2023A4-516C-4A0F-8B64-3F337FF17D37}" type="presParOf" srcId="{8FBECA57-125A-4564-9642-3806D458973E}" destId="{31982F72-4796-4345-A40B-B95DF6FD4A37}" srcOrd="0" destOrd="0" presId="urn:microsoft.com/office/officeart/2005/8/layout/orgChart1"/>
    <dgm:cxn modelId="{B5C672BC-1B28-4964-9191-B65E9FEC47E9}" type="presParOf" srcId="{31982F72-4796-4345-A40B-B95DF6FD4A37}" destId="{858FBB4F-E121-42E0-95BB-E3B93508551E}" srcOrd="0" destOrd="0" presId="urn:microsoft.com/office/officeart/2005/8/layout/orgChart1"/>
    <dgm:cxn modelId="{30A5A424-ADBB-498B-8BB2-DD9F36691054}" type="presParOf" srcId="{31982F72-4796-4345-A40B-B95DF6FD4A37}" destId="{4804CDAF-2755-4346-8D08-284CC51EC0B1}" srcOrd="1" destOrd="0" presId="urn:microsoft.com/office/officeart/2005/8/layout/orgChart1"/>
    <dgm:cxn modelId="{5597F6FE-1CA6-43A8-918D-DEC342AF7F9C}" type="presParOf" srcId="{8FBECA57-125A-4564-9642-3806D458973E}" destId="{602ABA74-EA99-4EBA-8EF8-30CC4E754124}" srcOrd="1" destOrd="0" presId="urn:microsoft.com/office/officeart/2005/8/layout/orgChart1"/>
    <dgm:cxn modelId="{5E01E3D6-73D4-4A9F-AE77-66F6A1CC9114}" type="presParOf" srcId="{8FBECA57-125A-4564-9642-3806D458973E}" destId="{47E4F872-A6A8-467B-97BF-128450BF5F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419E6F-9125-48E1-8DB4-C908B9650023}">
      <dsp:nvSpPr>
        <dsp:cNvPr id="0" name=""/>
        <dsp:cNvSpPr/>
      </dsp:nvSpPr>
      <dsp:spPr>
        <a:xfrm>
          <a:off x="3060432" y="881608"/>
          <a:ext cx="1415229" cy="549798"/>
        </a:xfrm>
        <a:custGeom>
          <a:avLst/>
          <a:gdLst/>
          <a:ahLst/>
          <a:cxnLst/>
          <a:rect l="0" t="0" r="0" b="0"/>
          <a:pathLst>
            <a:path>
              <a:moveTo>
                <a:pt x="1415229" y="0"/>
              </a:moveTo>
              <a:lnTo>
                <a:pt x="1415229" y="549798"/>
              </a:lnTo>
              <a:lnTo>
                <a:pt x="0" y="54979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99E54-671B-44CA-914C-3F630492A099}">
      <dsp:nvSpPr>
        <dsp:cNvPr id="0" name=""/>
        <dsp:cNvSpPr/>
      </dsp:nvSpPr>
      <dsp:spPr>
        <a:xfrm>
          <a:off x="4475661" y="881608"/>
          <a:ext cx="2009327" cy="1632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858"/>
              </a:lnTo>
              <a:lnTo>
                <a:pt x="2009327" y="1447858"/>
              </a:lnTo>
              <a:lnTo>
                <a:pt x="2009327" y="16329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44A55-FCA3-47B9-84E7-E42CB8276C80}">
      <dsp:nvSpPr>
        <dsp:cNvPr id="0" name=""/>
        <dsp:cNvSpPr/>
      </dsp:nvSpPr>
      <dsp:spPr>
        <a:xfrm>
          <a:off x="897828" y="4539210"/>
          <a:ext cx="1874750" cy="54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797"/>
              </a:lnTo>
              <a:lnTo>
                <a:pt x="1874750" y="54979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8F6AA-FF67-4E34-A8BD-EF0E9EA2C308}">
      <dsp:nvSpPr>
        <dsp:cNvPr id="0" name=""/>
        <dsp:cNvSpPr/>
      </dsp:nvSpPr>
      <dsp:spPr>
        <a:xfrm>
          <a:off x="1306013" y="3243809"/>
          <a:ext cx="875931" cy="413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54"/>
              </a:lnTo>
              <a:lnTo>
                <a:pt x="875931" y="228654"/>
              </a:lnTo>
              <a:lnTo>
                <a:pt x="875931" y="41379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CF1D-9F48-4DCB-8CF5-507C528C693F}">
      <dsp:nvSpPr>
        <dsp:cNvPr id="0" name=""/>
        <dsp:cNvSpPr/>
      </dsp:nvSpPr>
      <dsp:spPr>
        <a:xfrm>
          <a:off x="1306013" y="881608"/>
          <a:ext cx="3169648" cy="1480592"/>
        </a:xfrm>
        <a:custGeom>
          <a:avLst/>
          <a:gdLst/>
          <a:ahLst/>
          <a:cxnLst/>
          <a:rect l="0" t="0" r="0" b="0"/>
          <a:pathLst>
            <a:path>
              <a:moveTo>
                <a:pt x="3169648" y="0"/>
              </a:moveTo>
              <a:lnTo>
                <a:pt x="3169648" y="1295454"/>
              </a:lnTo>
              <a:lnTo>
                <a:pt x="0" y="1295454"/>
              </a:lnTo>
              <a:lnTo>
                <a:pt x="0" y="148059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9F0EF-BD94-4481-BE96-BBCBDF8FEF63}">
      <dsp:nvSpPr>
        <dsp:cNvPr id="0" name=""/>
        <dsp:cNvSpPr/>
      </dsp:nvSpPr>
      <dsp:spPr>
        <a:xfrm>
          <a:off x="3594052" y="0"/>
          <a:ext cx="1763217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Ammonia </a:t>
          </a:r>
          <a:endParaRPr lang="ar-JO" sz="2500" kern="1200" dirty="0"/>
        </a:p>
      </dsp:txBody>
      <dsp:txXfrm>
        <a:off x="3594052" y="0"/>
        <a:ext cx="1763217" cy="881608"/>
      </dsp:txXfrm>
    </dsp:sp>
    <dsp:sp modelId="{7E270AE4-88FD-4BB7-96AE-EA54BA96B195}">
      <dsp:nvSpPr>
        <dsp:cNvPr id="0" name=""/>
        <dsp:cNvSpPr/>
      </dsp:nvSpPr>
      <dsp:spPr>
        <a:xfrm>
          <a:off x="206417" y="2362201"/>
          <a:ext cx="2199190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Enters the bloodstream</a:t>
          </a:r>
          <a:endParaRPr lang="ar-JO" sz="2000" kern="1200" dirty="0"/>
        </a:p>
      </dsp:txBody>
      <dsp:txXfrm>
        <a:off x="206417" y="2362201"/>
        <a:ext cx="2199190" cy="881608"/>
      </dsp:txXfrm>
    </dsp:sp>
    <dsp:sp modelId="{568883F1-5782-40C5-A32D-F70125C14779}">
      <dsp:nvSpPr>
        <dsp:cNvPr id="0" name=""/>
        <dsp:cNvSpPr/>
      </dsp:nvSpPr>
      <dsp:spPr>
        <a:xfrm>
          <a:off x="576799" y="3657601"/>
          <a:ext cx="3210290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 Causes brain dysfunction and damage</a:t>
          </a:r>
          <a:endParaRPr lang="ar-JO" sz="2500" kern="1200" dirty="0"/>
        </a:p>
      </dsp:txBody>
      <dsp:txXfrm>
        <a:off x="576799" y="3657601"/>
        <a:ext cx="3210290" cy="881608"/>
      </dsp:txXfrm>
    </dsp:sp>
    <dsp:sp modelId="{087019DD-126D-4B06-990E-A2CC7267A7B8}">
      <dsp:nvSpPr>
        <dsp:cNvPr id="0" name=""/>
        <dsp:cNvSpPr/>
      </dsp:nvSpPr>
      <dsp:spPr>
        <a:xfrm>
          <a:off x="2772578" y="4648204"/>
          <a:ext cx="3210308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Resulting in hepatic encephalopathy.</a:t>
          </a:r>
          <a:endParaRPr lang="ar-JO" sz="2500" kern="1200" dirty="0"/>
        </a:p>
      </dsp:txBody>
      <dsp:txXfrm>
        <a:off x="2772578" y="4648204"/>
        <a:ext cx="3210308" cy="881608"/>
      </dsp:txXfrm>
    </dsp:sp>
    <dsp:sp modelId="{99BAAD9F-2E7A-4CCB-926F-BC29392CFE09}">
      <dsp:nvSpPr>
        <dsp:cNvPr id="0" name=""/>
        <dsp:cNvSpPr/>
      </dsp:nvSpPr>
      <dsp:spPr>
        <a:xfrm>
          <a:off x="4376198" y="2514604"/>
          <a:ext cx="4217581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liberation from kidney and muscle cells</a:t>
          </a:r>
          <a:endParaRPr lang="ar-JO" sz="2000" kern="1200" dirty="0"/>
        </a:p>
      </dsp:txBody>
      <dsp:txXfrm>
        <a:off x="4376198" y="2514604"/>
        <a:ext cx="4217581" cy="881608"/>
      </dsp:txXfrm>
    </dsp:sp>
    <dsp:sp modelId="{858FBB4F-E121-42E0-95BB-E3B93508551E}">
      <dsp:nvSpPr>
        <dsp:cNvPr id="0" name=""/>
        <dsp:cNvSpPr/>
      </dsp:nvSpPr>
      <dsp:spPr>
        <a:xfrm>
          <a:off x="1297214" y="990602"/>
          <a:ext cx="1763217" cy="881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urea</a:t>
          </a:r>
          <a:endParaRPr lang="ar-JO" sz="2800" kern="1200" dirty="0"/>
        </a:p>
      </dsp:txBody>
      <dsp:txXfrm>
        <a:off x="1297214" y="990602"/>
        <a:ext cx="1763217" cy="881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DCE0A1-465B-4BFC-90A2-B469DF630E3B}" type="datetimeFigureOut">
              <a:rPr lang="ar-JO" smtClean="0"/>
              <a:pPr/>
              <a:t>01/11/1433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CA3808-A6B0-4FCA-BC80-B4D28B7DBA89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1334712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08CC992-CF0F-46B7-9916-698FB64045C2}" type="datetimeFigureOut">
              <a:rPr lang="ar-JO" smtClean="0"/>
              <a:pPr/>
              <a:t>01/11/1433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6EA292-935D-4E65-8F36-FD3FD884CC8F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888918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EA292-935D-4E65-8F36-FD3FD884CC8F}" type="slidenum">
              <a:rPr lang="ar-JO" smtClean="0"/>
              <a:pPr/>
              <a:t>7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38101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EA292-935D-4E65-8F36-FD3FD884CC8F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94882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Mohammed Awwad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58319"/>
            <a:ext cx="4419600" cy="1194481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151C-6FBD-4E01-B564-2F1D8F64ED55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2514600"/>
            <a:ext cx="419462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all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Hepatic </a:t>
            </a:r>
            <a:r>
              <a:rPr lang="en-US" sz="3200" b="1" i="1" cap="all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Encephalopathy </a:t>
            </a:r>
            <a:r>
              <a:rPr lang="en-US" sz="2800" b="1" i="1" cap="all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and </a:t>
            </a:r>
            <a:r>
              <a:rPr lang="en-US" sz="4000" b="1" i="1" cap="all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Coma</a:t>
            </a:r>
            <a:endParaRPr lang="en-US" sz="3200" b="1" i="1" cap="all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982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3543699" cy="59436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76400"/>
            <a:ext cx="3886743" cy="2534004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6620A0A-64D3-4535-9368-4E0352D9812C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2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65E9-24EE-4287-ADC6-A8B9ED5EA05C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The electroencephalogram (EEG) 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Fecal odor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to the breath that is presumed to be of intestinal origin, may be noticed. </a:t>
            </a: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odor has also been described as similar to that of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acetone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Fetor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hepaticus is prevalent with extensive collateral portal circulation in chronic liver disease. </a:t>
            </a: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In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a more advanced stage, there are gross disturbances of </a:t>
            </a:r>
            <a:r>
              <a:rPr lang="en-US" u="sng" dirty="0">
                <a:solidFill>
                  <a:schemeClr val="tx1"/>
                </a:solidFill>
                <a:latin typeface="Arial Rounded MT Bold" pitchFamily="34" charset="0"/>
              </a:rPr>
              <a:t>consciousness and the patient is completely disoriented with respect to time and place. </a:t>
            </a:r>
            <a:endParaRPr lang="ar-JO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763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Assessment and Diagnostic Findings</a:t>
            </a:r>
            <a:endParaRPr lang="ar-JO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00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Assessment and Diagnostic Findings</a:t>
            </a:r>
            <a:endParaRPr lang="ar-JO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24ED-7DD5-4251-8694-9881C22B5862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With further progression of the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disorder : coma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and may have seizures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The survival rate after a first episode of overt hepatic encephalopathy in patients with cirrhosis is approximately 40% at 1 year. Patients should be referred for liver transplantation after a first episode of encephalopathy .</a:t>
            </a:r>
            <a:endParaRPr lang="ar-JO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="" xmlns:p14="http://schemas.microsoft.com/office/powerpoint/2010/main" val="20275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525963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Edema and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Bleeding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Many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patients with liver dysfunction develop generalized edema caused by </a:t>
            </a:r>
            <a:r>
              <a:rPr lang="en-US" sz="2000" u="sng" dirty="0">
                <a:solidFill>
                  <a:schemeClr val="tx1"/>
                </a:solidFill>
                <a:latin typeface="Arial Rounded MT Bold" pitchFamily="34" charset="0"/>
              </a:rPr>
              <a:t>hypoalbuminemia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resulting from decreased hepatic production of albumin. </a:t>
            </a:r>
            <a:endParaRPr lang="en-US" sz="20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      </a:t>
            </a:r>
          </a:p>
          <a:p>
            <a:pPr marL="0" indent="0" algn="l" rtl="0">
              <a:buNone/>
            </a:pP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     The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production of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blood clotting factors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by the liver is also reduced, leading to an increased incidence of bruising, epistaxis, bleeding from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wounds </a:t>
            </a:r>
            <a:endParaRPr lang="en-US" sz="20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/>
            <a:endParaRPr lang="ar-JO" sz="2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6E3B243-22EA-4210-88FC-8C6765BBE279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52400"/>
            <a:ext cx="88312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Other Manifestations of Hepatic Dysfunction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06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766204"/>
            <a:ext cx="8534400" cy="5939396"/>
          </a:xfrm>
        </p:spPr>
        <p:txBody>
          <a:bodyPr>
            <a:noAutofit/>
          </a:bodyPr>
          <a:lstStyle/>
          <a:p>
            <a:pPr algn="l" rtl="0"/>
            <a:endParaRPr lang="en-US" sz="2000" dirty="0" smtClean="0">
              <a:latin typeface="Arial Rounded MT Bold" pitchFamily="34" charset="0"/>
            </a:endParaRPr>
          </a:p>
          <a:p>
            <a:pPr algn="l" rtl="0"/>
            <a:endParaRPr lang="en-US" sz="2000" dirty="0" smtClean="0">
              <a:latin typeface="Arial Rounded MT Bold" pitchFamily="34" charset="0"/>
            </a:endParaRPr>
          </a:p>
          <a:p>
            <a:pPr algn="l" rtl="0"/>
            <a:endParaRPr lang="en-US" sz="2000" dirty="0" smtClean="0">
              <a:latin typeface="Arial Rounded MT Bold" pitchFamily="34" charset="0"/>
            </a:endParaRPr>
          </a:p>
          <a:p>
            <a:pPr algn="l" rtl="0"/>
            <a:r>
              <a:rPr lang="en-US" sz="2000" dirty="0" smtClean="0">
                <a:latin typeface="Arial Rounded MT Bold" pitchFamily="34" charset="0"/>
              </a:rPr>
              <a:t>Vitamin </a:t>
            </a:r>
            <a:r>
              <a:rPr lang="en-US" sz="2000" dirty="0" smtClean="0">
                <a:latin typeface="Arial Rounded MT Bold" pitchFamily="34" charset="0"/>
              </a:rPr>
              <a:t>A deficiency, resulting in night blindness and eye and skin changes</a:t>
            </a:r>
          </a:p>
          <a:p>
            <a:pPr algn="l" rtl="0"/>
            <a:r>
              <a:rPr lang="en-US" sz="2000" dirty="0" smtClean="0">
                <a:latin typeface="Arial Rounded MT Bold" pitchFamily="34" charset="0"/>
              </a:rPr>
              <a:t>Thiamine </a:t>
            </a:r>
            <a:r>
              <a:rPr lang="en-US" sz="2000" dirty="0" smtClean="0">
                <a:latin typeface="Arial Rounded MT Bold" pitchFamily="34" charset="0"/>
              </a:rPr>
              <a:t>deficiency  </a:t>
            </a:r>
            <a:r>
              <a:rPr lang="en-US" sz="2000" dirty="0" smtClean="0">
                <a:latin typeface="Arial Rounded MT Bold" pitchFamily="34" charset="0"/>
              </a:rPr>
              <a:t>polyneuritis, and 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smtClean="0">
                <a:latin typeface="Arial Rounded MT Bold" pitchFamily="34" charset="0"/>
              </a:rPr>
              <a:t>psychosis</a:t>
            </a:r>
          </a:p>
          <a:p>
            <a:pPr algn="l" rtl="0"/>
            <a:r>
              <a:rPr lang="en-US" sz="2000" dirty="0" smtClean="0">
                <a:latin typeface="Arial Rounded MT Bold" pitchFamily="34" charset="0"/>
              </a:rPr>
              <a:t>Riboflavin deficiency (B2), resulting in characteristic skin and mucous membrane lesions.</a:t>
            </a:r>
          </a:p>
          <a:p>
            <a:pPr algn="l" rtl="0"/>
            <a:r>
              <a:rPr lang="en-US" sz="2000" dirty="0" smtClean="0">
                <a:latin typeface="Arial Rounded MT Bold" pitchFamily="34" charset="0"/>
              </a:rPr>
              <a:t>Pyridoxine deficiency, resulting in skin and mucous membrane lesions and neurologic changes</a:t>
            </a:r>
          </a:p>
          <a:p>
            <a:pPr algn="l" rtl="0"/>
            <a:r>
              <a:rPr lang="en-US" sz="2000" dirty="0" smtClean="0">
                <a:latin typeface="Arial Rounded MT Bold" pitchFamily="34" charset="0"/>
              </a:rPr>
              <a:t>Vitamin C deficiency, resulting in the hemorrhagic lesions of scurvy</a:t>
            </a:r>
          </a:p>
          <a:p>
            <a:pPr algn="l" rtl="0"/>
            <a:endParaRPr lang="en-US" sz="2000" dirty="0" smtClean="0">
              <a:latin typeface="Arial Rounded MT Bold" pitchFamily="34" charset="0"/>
            </a:endParaRPr>
          </a:p>
          <a:p>
            <a:pPr algn="l" rtl="0"/>
            <a:endParaRPr lang="ar-JO" sz="2000" dirty="0">
              <a:latin typeface="Arial Rounded MT Bol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49FB5FB-24E9-4C74-8A2B-33FED78AE45D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>
          <a:xfrm>
            <a:off x="609601" y="6248206"/>
            <a:ext cx="41910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8312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Other Manifestations of Hepatic Dysfunction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68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764-91EC-4879-89A4-DFB10F53648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200" dirty="0" smtClean="0">
              <a:latin typeface="Arial Rounded MT Bold" pitchFamily="34" charset="0"/>
            </a:endParaRPr>
          </a:p>
          <a:p>
            <a:pPr algn="l" rtl="0"/>
            <a:r>
              <a:rPr lang="en-US" sz="2200" dirty="0" smtClean="0">
                <a:latin typeface="Arial Rounded MT Bold" pitchFamily="34" charset="0"/>
              </a:rPr>
              <a:t>Vitamin </a:t>
            </a:r>
            <a:r>
              <a:rPr lang="en-US" sz="2200" dirty="0" smtClean="0">
                <a:latin typeface="Arial Rounded MT Bold" pitchFamily="34" charset="0"/>
              </a:rPr>
              <a:t>K deficiency, resulting in </a:t>
            </a:r>
            <a:r>
              <a:rPr lang="en-US" sz="2200" dirty="0" err="1" smtClean="0">
                <a:latin typeface="Arial Rounded MT Bold" pitchFamily="34" charset="0"/>
              </a:rPr>
              <a:t>hypoprothrombinemia</a:t>
            </a:r>
            <a:r>
              <a:rPr lang="en-US" sz="2200" dirty="0" smtClean="0">
                <a:latin typeface="Arial Rounded MT Bold" pitchFamily="34" charset="0"/>
              </a:rPr>
              <a:t>, characterized by spontaneous bleeding and </a:t>
            </a:r>
            <a:r>
              <a:rPr lang="en-US" sz="2200" dirty="0" err="1" smtClean="0">
                <a:latin typeface="Arial Rounded MT Bold" pitchFamily="34" charset="0"/>
              </a:rPr>
              <a:t>ecchymoses</a:t>
            </a:r>
            <a:endParaRPr lang="en-US" sz="2200" dirty="0" smtClean="0">
              <a:latin typeface="Arial Rounded MT Bold" pitchFamily="34" charset="0"/>
            </a:endParaRPr>
          </a:p>
          <a:p>
            <a:pPr algn="l" rtl="0"/>
            <a:r>
              <a:rPr lang="en-US" sz="2200" dirty="0" smtClean="0">
                <a:latin typeface="Arial Rounded MT Bold" pitchFamily="34" charset="0"/>
              </a:rPr>
              <a:t>Folic acid deficiency, resulting in </a:t>
            </a:r>
            <a:r>
              <a:rPr lang="en-US" sz="2200" dirty="0" err="1" smtClean="0">
                <a:latin typeface="Arial Rounded MT Bold" pitchFamily="34" charset="0"/>
              </a:rPr>
              <a:t>macrocytic</a:t>
            </a:r>
            <a:r>
              <a:rPr lang="en-US" sz="2200" dirty="0" smtClean="0">
                <a:latin typeface="Arial Rounded MT Bold" pitchFamily="34" charset="0"/>
              </a:rPr>
              <a:t> anemia Because of these </a:t>
            </a:r>
            <a:r>
              <a:rPr lang="en-US" sz="2200" dirty="0" err="1" smtClean="0">
                <a:latin typeface="Arial Rounded MT Bold" pitchFamily="34" charset="0"/>
              </a:rPr>
              <a:t>avitaminosis</a:t>
            </a:r>
            <a:r>
              <a:rPr lang="en-US" sz="2200" dirty="0" smtClean="0">
                <a:latin typeface="Arial Rounded MT Bold" pitchFamily="34" charset="0"/>
              </a:rPr>
              <a:t>, the diet of every patient with chronic liver disease (especially if alcohol-related) is supplemented with ample quantities of vitamins A, B complex, C, and K and folic acid.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77032" y="609600"/>
            <a:ext cx="8382000" cy="5816025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Metabolic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Abnormalities:</a:t>
            </a: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None/>
            </a:pPr>
            <a:r>
              <a:rPr lang="en-US" sz="2400" dirty="0" smtClean="0">
                <a:latin typeface="Arial Rounded MT Bold" pitchFamily="34" charset="0"/>
              </a:rPr>
              <a:t>    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Abnormalities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of glucose metabolism also occur; the blood glucose level may be abnormally high shortly after a meal (a diabetic-type glucose tolerance test result</a:t>
            </a:r>
            <a:r>
              <a:rPr lang="en-US" sz="2400" u="sng" dirty="0" smtClean="0">
                <a:solidFill>
                  <a:schemeClr val="tx1"/>
                </a:solidFill>
                <a:latin typeface="Arial Rounded MT Bold" pitchFamily="34" charset="0"/>
              </a:rPr>
              <a:t>), but hypoglycemia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may occur during fasting because of decreased hepatic glycogen reserves and decreased gluconeogenesis. </a:t>
            </a:r>
            <a:endParaRPr lang="en-US" sz="2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Medications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must be used cautiously and in reduced dosages, because the ability to metabolize medications is decreased in the patient with liver failure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l" rtl="0"/>
            <a:endParaRPr lang="ar-JO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A632C35-867E-41A9-883E-DB499D5E6404}" type="datetime5">
              <a:rPr lang="en-US" smtClean="0"/>
              <a:pPr/>
              <a:t>16-Sep-12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88312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Other Manifestations of Hepatic Dysfunction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8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2972-7CF0-4848-BE6A-EE9C4D9E744C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1816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marL="0" indent="0" algn="l" rtl="0">
              <a:buNone/>
            </a:pP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600" dirty="0">
                <a:solidFill>
                  <a:schemeClr val="tx1"/>
                </a:solidFill>
                <a:latin typeface="Arial Rounded MT Bold" pitchFamily="34" charset="0"/>
              </a:rPr>
              <a:t>Lactulose (Cephulac)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is administered to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reduce </a:t>
            </a:r>
            <a:b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serum ammonia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levels. It acts by several mechanisms that promote the excretion of ammonia in the stool: </a:t>
            </a:r>
            <a:endParaRPr lang="en-US" sz="2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Evacuation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of the bowel takes place, which decreases the ammonia absorbed from the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colon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Two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or three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soft stools per day are desirable; this indicates that lactulose is performing as intended.</a:t>
            </a:r>
            <a:endParaRPr lang="ar-JO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6916" y="152400"/>
            <a:ext cx="44422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Medical management 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607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32109" y="482025"/>
            <a:ext cx="51653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Medical management 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A196-140A-4A3B-BF69-1B04AAAD4EB6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181600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Therapy is directed toward treating or removing the cause.</a:t>
            </a: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Neurologic status is assessed frequently.</a:t>
            </a: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Mental status is monitored by keeping a daily record of handwriting and arithmetic performance.</a:t>
            </a: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Fluid intake and output and body weight are recorded each day.</a:t>
            </a: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Vital signs are measured and recorded every 4 hours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19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7EF9B-5E0F-469D-AD5F-72AECD0FD5A9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flipV="1">
            <a:off x="2831123" y="6677533"/>
            <a:ext cx="3188677" cy="4852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458200" cy="5715000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Serum ammonia level is monitored daily.</a:t>
            </a: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Protein intake is moderately restricted in patients who are comatose or who have encephalopathy that is refractory to lactulose and antibiotic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therapy.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/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Reduction in the absorption of ammonia from the GI tract is accomplished by the use of gastric suction, enemas, or oral antibiotics.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/>
            <a:endParaRPr lang="ar-JO" dirty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/>
            <a:endParaRPr lang="ar-JO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6920" y="152400"/>
            <a:ext cx="44422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Medical management 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02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dirty="0">
                <a:solidFill>
                  <a:schemeClr val="tx1"/>
                </a:solidFill>
              </a:rPr>
              <a:t>Outline</a:t>
            </a:r>
            <a:endParaRPr lang="ar-J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F4D2-C335-42B5-A4B2-3A7D529E0B70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Definition</a:t>
            </a:r>
          </a:p>
          <a:p>
            <a:pPr algn="l" rtl="0">
              <a:buFont typeface="Wingdings" pitchFamily="2" charset="2"/>
              <a:buChar char="v"/>
            </a:pPr>
            <a:endParaRPr lang="en-US" dirty="0"/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Pathophysiology </a:t>
            </a:r>
          </a:p>
          <a:p>
            <a:pPr algn="l" rtl="0">
              <a:buFont typeface="Wingdings" pitchFamily="2" charset="2"/>
              <a:buChar char="v"/>
            </a:pPr>
            <a:endParaRPr lang="en-US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Assessment and diagnostic fending</a:t>
            </a:r>
          </a:p>
          <a:p>
            <a:pPr algn="l" rtl="0">
              <a:buFont typeface="Wingdings" pitchFamily="2" charset="2"/>
              <a:buChar char="v"/>
            </a:pPr>
            <a:endParaRPr lang="en-US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Medical management </a:t>
            </a:r>
          </a:p>
          <a:p>
            <a:pPr algn="l" rtl="0">
              <a:buFont typeface="Wingdings" pitchFamily="2" charset="2"/>
              <a:buChar char="v"/>
            </a:pPr>
            <a:endParaRPr lang="en-US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Nursing management   </a:t>
            </a:r>
          </a:p>
        </p:txBody>
      </p:sp>
    </p:spTree>
    <p:extLst>
      <p:ext uri="{BB962C8B-B14F-4D97-AF65-F5344CB8AC3E}">
        <p14:creationId xmlns="" xmlns:p14="http://schemas.microsoft.com/office/powerpoint/2010/main" val="227086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24ED-7DD5-4251-8694-9881C22B5862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Electrolyte status is monitored and corrected if abnormal.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Sedatives, and analgesic medications are discontinued.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Benzodiazepine antagonists may be administered to improve encephalopathy, whether or not the patient has previously taken benzodiazepines</a:t>
            </a: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9EF7-6BD2-45A8-A9A9-C6AD695A460B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5600" y="1373273"/>
            <a:ext cx="8407400" cy="4525963"/>
          </a:xfrm>
        </p:spPr>
        <p:txBody>
          <a:bodyPr/>
          <a:lstStyle/>
          <a:p>
            <a:pPr marL="0" indent="0" algn="l" rtl="0">
              <a:buNone/>
            </a:pP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3200" u="wavyHeavy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Arial Rounded MT Bold" pitchFamily="34" charset="0"/>
              </a:rPr>
              <a:t>Nursing Alert  </a:t>
            </a:r>
            <a:r>
              <a:rPr lang="en-US" dirty="0" smtClean="0">
                <a:solidFill>
                  <a:srgbClr val="FFFF00"/>
                </a:solidFill>
                <a:latin typeface="Arial Rounded MT Bold" pitchFamily="34" charset="0"/>
              </a:rPr>
              <a:t>The </a:t>
            </a:r>
            <a:r>
              <a:rPr lang="en-US" dirty="0">
                <a:solidFill>
                  <a:srgbClr val="FFFF00"/>
                </a:solidFill>
                <a:latin typeface="Arial Rounded MT Bold" pitchFamily="34" charset="0"/>
              </a:rPr>
              <a:t>patient receiving lactulose is monitored closely for the development of watery diarrheal stools, because they indicate a medication </a:t>
            </a:r>
            <a:r>
              <a:rPr lang="en-US" dirty="0" smtClean="0">
                <a:solidFill>
                  <a:srgbClr val="FFFF00"/>
                </a:solidFill>
                <a:latin typeface="Arial Rounded MT Bold" pitchFamily="34" charset="0"/>
              </a:rPr>
              <a:t>overdose .</a:t>
            </a:r>
            <a:endParaRPr lang="en-US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5200" y="449943"/>
            <a:ext cx="7010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Nursing Alert</a:t>
            </a:r>
            <a:endParaRPr lang="ar-JO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72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EB7B-C591-471C-9A30-AA2FC7F2E76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37175"/>
            <a:ext cx="8610600" cy="543502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300" dirty="0">
                <a:solidFill>
                  <a:schemeClr val="tx1"/>
                </a:solidFill>
                <a:latin typeface="Arial Rounded MT Bold" pitchFamily="34" charset="0"/>
              </a:rPr>
              <a:t>The nurse is responsible for </a:t>
            </a:r>
            <a:r>
              <a:rPr lang="en-US" sz="3300" dirty="0" smtClean="0">
                <a:solidFill>
                  <a:schemeClr val="tx1"/>
                </a:solidFill>
                <a:latin typeface="Arial Rounded MT Bold" pitchFamily="34" charset="0"/>
              </a:rPr>
              <a:t>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Maintaining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a safe environment to prevent injury, bleeding, and infection. </a:t>
            </a: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nurse administers the prescribed treatments and monitors the patient for the numerous potential complications. </a:t>
            </a: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nurse also communicates with the patient's family, to inform them 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about </a:t>
            </a:r>
            <a:r>
              <a:rPr lang="en-US" dirty="0">
                <a:solidFill>
                  <a:schemeClr val="tx1"/>
                </a:solidFill>
                <a:latin typeface="Arial Rounded MT Bold" pitchFamily="34" charset="0"/>
              </a:rPr>
              <a:t>the patient's status, and supports them by explaining the procedures and treatments that are part of the patient's care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l" rtl="0">
              <a:buFont typeface="Wingdings" pitchFamily="2" charset="2"/>
              <a:buChar char="v"/>
            </a:pPr>
            <a:endParaRPr lang="ar-JO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23675" y="152400"/>
            <a:ext cx="44887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Nursing management </a:t>
            </a:r>
            <a:endParaRPr lang="ar-JO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812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8572-F8C4-4923-B3D8-BEC478BE482B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Mohammed Awwad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2" y="0"/>
            <a:ext cx="9354458" cy="6858000"/>
          </a:xfrm>
        </p:spPr>
      </p:pic>
    </p:spTree>
    <p:extLst>
      <p:ext uri="{BB962C8B-B14F-4D97-AF65-F5344CB8AC3E}">
        <p14:creationId xmlns="" xmlns:p14="http://schemas.microsoft.com/office/powerpoint/2010/main" val="23039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23865"/>
            <a:ext cx="8686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9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JO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E9CE-B44D-4CF0-8CF2-6804B3F582A3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596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7EBC-C9D5-4CB6-9C8C-AA8FDA230099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Hepatic encephalopathy,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a life-threatening complication of liver disease, occurs with profound liver failure and may result from the accumulation of ammonia and other toxic metabolites in the blood. . </a:t>
            </a:r>
            <a:endParaRPr lang="en-US" sz="2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Hepatic 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coma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represents the most advanced stage of hepatic encephalopathy.</a:t>
            </a:r>
            <a:endParaRPr lang="ar-JO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533400"/>
            <a:ext cx="7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all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Hepatic </a:t>
            </a:r>
            <a:r>
              <a:rPr lang="en-US" sz="3200" b="1" i="1" cap="all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Encephalopathy and Coma</a:t>
            </a:r>
          </a:p>
        </p:txBody>
      </p:sp>
    </p:spTree>
    <p:extLst>
      <p:ext uri="{BB962C8B-B14F-4D97-AF65-F5344CB8AC3E}">
        <p14:creationId xmlns="" xmlns:p14="http://schemas.microsoft.com/office/powerpoint/2010/main" val="28566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B61B-B4DE-43E5-9B4E-FA9DCED9F535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Ammonia, which is constantly entering the bloodstream, accumulates because damaged liver cells fail to detoxify and convert the ammonia to urea. Ammonia enters the bloodstream as a result of its absorption from the GI tract and its liberation from kidney and muscle cells. </a:t>
            </a:r>
            <a:endParaRPr lang="en-US" sz="2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increased ammonia concentration in the blood causes brain dysfunction and damage, resulting in hepatic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encephalopathy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ar-JO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932" y="381000"/>
            <a:ext cx="5763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Pathophysiology</a:t>
            </a:r>
          </a:p>
        </p:txBody>
      </p:sp>
    </p:spTree>
    <p:extLst>
      <p:ext uri="{BB962C8B-B14F-4D97-AF65-F5344CB8AC3E}">
        <p14:creationId xmlns="" xmlns:p14="http://schemas.microsoft.com/office/powerpoint/2010/main" val="13314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Pathophysiology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0E3F-7860-428C-B617-50E92B6C60D3}" type="datetime5">
              <a:rPr lang="en-US" smtClean="0"/>
              <a:pPr/>
              <a:t>16-Sep-12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The largest source of ammonia is the enzymatic and bacterial digestion of dietary and blood proteins in the GI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tract.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Ammonia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from these sources increases as a result of GI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bleeding, a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high protein diet, bacterial infection, or uremia. </a:t>
            </a:r>
          </a:p>
          <a:p>
            <a:pPr marL="0" indent="0" algn="l" rtl="0">
              <a:buNone/>
            </a:pP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49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6E921-3AC2-4EAF-B74A-89436E7A808D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. 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Conversely, serum ammonia </a:t>
            </a:r>
            <a:r>
              <a:rPr lang="en-US" sz="2400" u="sng" dirty="0">
                <a:solidFill>
                  <a:schemeClr val="tx1"/>
                </a:solidFill>
                <a:latin typeface="Arial Rounded MT Bold" pitchFamily="34" charset="0"/>
              </a:rPr>
              <a:t>is decreased by elimination of protein from the diet and by the administration of antibiotic agents, such as neomycin sulfa</a:t>
            </a:r>
            <a:r>
              <a:rPr lang="en-US" sz="2400" dirty="0">
                <a:solidFill>
                  <a:schemeClr val="tx1"/>
                </a:solidFill>
                <a:latin typeface="Arial Rounded MT Bold" pitchFamily="34" charset="0"/>
              </a:rPr>
              <a:t>te, that reduce the number of intestinal bacteria capable of converting urea to </a:t>
            </a:r>
            <a:r>
              <a:rPr lang="en-US" sz="2400" dirty="0" smtClean="0">
                <a:solidFill>
                  <a:schemeClr val="tx1"/>
                </a:solidFill>
                <a:latin typeface="Arial Rounded MT Bold" pitchFamily="34" charset="0"/>
              </a:rPr>
              <a:t>ammonia.</a:t>
            </a:r>
            <a:endParaRPr lang="ar-JO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932" y="381000"/>
            <a:ext cx="5763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Pathophysiology</a:t>
            </a:r>
          </a:p>
        </p:txBody>
      </p:sp>
    </p:spTree>
    <p:extLst>
      <p:ext uri="{BB962C8B-B14F-4D97-AF65-F5344CB8AC3E}">
        <p14:creationId xmlns="" xmlns:p14="http://schemas.microsoft.com/office/powerpoint/2010/main" val="197587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05582" y="0"/>
            <a:ext cx="5763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Pathophysiology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="" xmlns:p14="http://schemas.microsoft.com/office/powerpoint/2010/main" val="3957104280"/>
              </p:ext>
            </p:extLst>
          </p:nvPr>
        </p:nvGraphicFramePr>
        <p:xfrm>
          <a:off x="228600" y="762000"/>
          <a:ext cx="8610599" cy="5897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Multiply 10"/>
          <p:cNvSpPr/>
          <p:nvPr/>
        </p:nvSpPr>
        <p:spPr>
          <a:xfrm>
            <a:off x="3387140" y="1676400"/>
            <a:ext cx="1219200" cy="1066800"/>
          </a:xfrm>
          <a:prstGeom prst="mathMultiply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2EE8-F2C6-4D22-AC8C-B9C9276BAC69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7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384629"/>
            <a:ext cx="7686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Clinical Manifestations</a:t>
            </a:r>
            <a:endParaRPr lang="ar-JO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0D96-E213-442B-81FA-0E0A5CD33D6B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/>
              <a:t>The earliest symptoms of hepatic encephalopathy include </a:t>
            </a:r>
            <a:r>
              <a:rPr lang="en-US" sz="2800" u="sng" dirty="0">
                <a:solidFill>
                  <a:srgbClr val="FFFF00"/>
                </a:solidFill>
              </a:rPr>
              <a:t>minor mental changes </a:t>
            </a:r>
            <a:r>
              <a:rPr lang="en-US" sz="2800" dirty="0"/>
              <a:t>and </a:t>
            </a:r>
            <a:r>
              <a:rPr lang="en-US" sz="2800" u="sng" dirty="0">
                <a:solidFill>
                  <a:srgbClr val="FFFF00"/>
                </a:solidFill>
              </a:rPr>
              <a:t>motor </a:t>
            </a:r>
            <a:r>
              <a:rPr lang="en-US" sz="2800" u="sng" dirty="0" smtClean="0">
                <a:solidFill>
                  <a:srgbClr val="FFFF00"/>
                </a:solidFill>
              </a:rPr>
              <a:t>disturbances.</a:t>
            </a:r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patient appears slightly </a:t>
            </a:r>
            <a:r>
              <a:rPr lang="en-US" sz="2800" i="1" u="sng" dirty="0"/>
              <a:t>confused</a:t>
            </a:r>
            <a:r>
              <a:rPr lang="en-US" sz="2800" dirty="0"/>
              <a:t> </a:t>
            </a:r>
            <a:r>
              <a:rPr lang="en-US" sz="2800" dirty="0" smtClean="0"/>
              <a:t> and </a:t>
            </a:r>
            <a:r>
              <a:rPr lang="en-US" sz="2800" dirty="0"/>
              <a:t>has </a:t>
            </a:r>
            <a:r>
              <a:rPr lang="en-US" sz="2800" i="1" u="sng" dirty="0"/>
              <a:t>alterations in mood and sleep patterns</a:t>
            </a:r>
            <a:r>
              <a:rPr lang="en-US" sz="2800" i="1" dirty="0"/>
              <a:t>. </a:t>
            </a:r>
            <a:endParaRPr lang="en-US" sz="2800" i="1" u="sng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endParaRPr lang="en-US" sz="2800" u="sng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2800" dirty="0"/>
              <a:t>The patient tends to sleep during the day and have restlessness and </a:t>
            </a:r>
            <a:r>
              <a:rPr lang="en-US" sz="2800" i="1" dirty="0"/>
              <a:t>insomnia</a:t>
            </a:r>
            <a:r>
              <a:rPr lang="en-US" sz="2800" dirty="0"/>
              <a:t> at night. As hepatic encephalopathy progresses, the patient may become difficult to awaken.</a:t>
            </a:r>
            <a:endParaRPr lang="ar-JO" sz="28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3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Clinical Manifestations</a:t>
            </a:r>
            <a:endParaRPr lang="ar-JO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ECEA-BFA9-42C4-A27F-47A2FB0C3480}" type="datetime5">
              <a:rPr lang="en-US" smtClean="0"/>
              <a:pPr/>
              <a:t>16-Sep-12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u="sng" dirty="0" err="1">
                <a:solidFill>
                  <a:schemeClr val="tx1"/>
                </a:solidFill>
                <a:latin typeface="Arial Rounded MT Bold" pitchFamily="34" charset="0"/>
              </a:rPr>
              <a:t>Asterixis</a:t>
            </a:r>
            <a:r>
              <a:rPr lang="en-US" sz="3200" u="sng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  <a:latin typeface="Arial Rounded MT Bold" pitchFamily="34" charset="0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tremor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of the hands) may occur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Simple tasks, such as handwriting, become difficult. </a:t>
            </a:r>
            <a:endParaRPr lang="en-US" sz="20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handwriting or drawing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sample,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taken daily, may provide graphic evidence of progression or reversal of hepatic encephalopathy. Inability to reproduce a simple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is referred to </a:t>
            </a:r>
            <a:r>
              <a:rPr lang="en-US" sz="2000" dirty="0" smtClean="0">
                <a:solidFill>
                  <a:schemeClr val="tx1"/>
                </a:solidFill>
                <a:latin typeface="Arial Rounded MT Bold" pitchFamily="34" charset="0"/>
              </a:rPr>
              <a:t>as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u="sng" dirty="0">
                <a:solidFill>
                  <a:schemeClr val="tx1"/>
                </a:solidFill>
                <a:latin typeface="Arial Rounded MT Bold" pitchFamily="34" charset="0"/>
              </a:rPr>
              <a:t>constructional apraxia</a:t>
            </a:r>
            <a:r>
              <a:rPr lang="en-US" sz="2800" u="sng" dirty="0" smtClean="0">
                <a:solidFill>
                  <a:schemeClr val="tx1"/>
                </a:solidFill>
                <a:latin typeface="Arial Rounded MT Bold" pitchFamily="34" charset="0"/>
              </a:rPr>
              <a:t>. </a:t>
            </a:r>
            <a:endParaRPr lang="en-US" sz="2000" u="sng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0" indent="0" algn="l" rtl="0">
              <a:buNone/>
            </a:pPr>
            <a:r>
              <a:rPr lang="en-US" sz="2000" u="sng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 Rounded MT Bold" pitchFamily="34" charset="0"/>
              </a:rPr>
              <a:t>In the early stages of hepatic encephalopathy, the deep tendon reflexes are hyperactive; with worsening of the encephalopathy, these reflexes disappear and the extremities may become flaccid.</a:t>
            </a:r>
          </a:p>
          <a:p>
            <a:pPr algn="l" rtl="0"/>
            <a:endParaRPr lang="ar-JO" sz="2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520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</TotalTime>
  <Words>1088</Words>
  <Application>Microsoft Office PowerPoint</Application>
  <PresentationFormat>عرض على الشاشة (3:4)‏</PresentationFormat>
  <Paragraphs>155</Paragraphs>
  <Slides>24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ألوان متوسطة</vt:lpstr>
      <vt:lpstr>الشريحة 1</vt:lpstr>
      <vt:lpstr>Outline</vt:lpstr>
      <vt:lpstr>الشريحة 3</vt:lpstr>
      <vt:lpstr>الشريحة 4</vt:lpstr>
      <vt:lpstr>Pathophysiology</vt:lpstr>
      <vt:lpstr>الشريحة 6</vt:lpstr>
      <vt:lpstr>الشريحة 7</vt:lpstr>
      <vt:lpstr>الشريحة 8</vt:lpstr>
      <vt:lpstr>Clinical Manifestations</vt:lpstr>
      <vt:lpstr>الشريحة 10</vt:lpstr>
      <vt:lpstr>الشريحة 11</vt:lpstr>
      <vt:lpstr>Assessment and Diagnostic Findings</vt:lpstr>
      <vt:lpstr>الشريحة 13</vt:lpstr>
      <vt:lpstr>الشريحة 14</vt:lpstr>
      <vt:lpstr>الشريحة 15</vt:lpstr>
      <vt:lpstr>الشريحة 16</vt:lpstr>
      <vt:lpstr>الشريحة 17</vt:lpstr>
      <vt:lpstr>Medical management 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Hepatic Encephalopathy and Coma</dc:title>
  <dc:creator>Dr. Mohammed</dc:creator>
  <cp:lastModifiedBy>citycomp</cp:lastModifiedBy>
  <cp:revision>86</cp:revision>
  <dcterms:created xsi:type="dcterms:W3CDTF">2006-08-16T00:00:00Z</dcterms:created>
  <dcterms:modified xsi:type="dcterms:W3CDTF">2012-09-16T05:53:36Z</dcterms:modified>
</cp:coreProperties>
</file>