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comments/comment1.xml" ContentType="application/vnd.openxmlformats-officedocument.presentationml.comments+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6" r:id="rId2"/>
    <p:sldId id="257" r:id="rId3"/>
    <p:sldId id="272" r:id="rId4"/>
    <p:sldId id="273" r:id="rId5"/>
    <p:sldId id="258" r:id="rId6"/>
    <p:sldId id="259" r:id="rId7"/>
    <p:sldId id="280" r:id="rId8"/>
    <p:sldId id="295" r:id="rId9"/>
    <p:sldId id="276" r:id="rId10"/>
    <p:sldId id="277" r:id="rId11"/>
    <p:sldId id="278" r:id="rId12"/>
    <p:sldId id="279" r:id="rId13"/>
    <p:sldId id="260" r:id="rId14"/>
    <p:sldId id="296" r:id="rId15"/>
    <p:sldId id="286" r:id="rId16"/>
    <p:sldId id="274" r:id="rId17"/>
    <p:sldId id="275" r:id="rId18"/>
    <p:sldId id="262" r:id="rId19"/>
    <p:sldId id="282" r:id="rId20"/>
    <p:sldId id="283" r:id="rId21"/>
    <p:sldId id="288" r:id="rId22"/>
    <p:sldId id="289" r:id="rId23"/>
    <p:sldId id="297" r:id="rId24"/>
    <p:sldId id="261" r:id="rId25"/>
    <p:sldId id="287" r:id="rId26"/>
    <p:sldId id="263" r:id="rId27"/>
    <p:sldId id="264" r:id="rId28"/>
    <p:sldId id="265" r:id="rId29"/>
    <p:sldId id="298" r:id="rId30"/>
    <p:sldId id="266" r:id="rId31"/>
    <p:sldId id="291" r:id="rId32"/>
    <p:sldId id="292" r:id="rId33"/>
    <p:sldId id="267" r:id="rId34"/>
    <p:sldId id="294" r:id="rId35"/>
    <p:sldId id="268" r:id="rId36"/>
    <p:sldId id="299" r:id="rId37"/>
    <p:sldId id="271" r:id="rId38"/>
    <p:sldId id="30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M" initials="W.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varScale="1">
        <p:scale>
          <a:sx n="105" d="100"/>
          <a:sy n="105" d="100"/>
        </p:scale>
        <p:origin x="165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2-03T18:35:56.119" idx="1">
    <p:pos x="5556" y="1776"/>
    <p:text>In the beliefs and attitudes of the Turkish participants that the most powerful five influencing factors on their health were; smoking (83.2%), stress (78.8%), access to proper health care services (65.7%), environmental conditions like healthy food and exercise (64%) and the genetic makeup of the parents (60%), respectively. </p:text>
  </p:cm>
</p: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7BABE-9CF1-4A4E-8CA0-0A8F2B99C25B}" type="doc">
      <dgm:prSet loTypeId="urn:microsoft.com/office/officeart/2005/8/layout/vList2" loCatId="list" qsTypeId="urn:microsoft.com/office/officeart/2005/8/quickstyle/simple3" qsCatId="simple" csTypeId="urn:microsoft.com/office/officeart/2005/8/colors/accent1_3" csCatId="accent1" phldr="1"/>
      <dgm:spPr/>
      <dgm:t>
        <a:bodyPr/>
        <a:lstStyle/>
        <a:p>
          <a:endParaRPr lang="en-US"/>
        </a:p>
      </dgm:t>
    </dgm:pt>
    <dgm:pt modelId="{2BA3C001-08D1-47AB-965D-58DB21B55311}">
      <dgm:prSet custT="1"/>
      <dgm:spPr/>
      <dgm:t>
        <a:bodyPr/>
        <a:lstStyle/>
        <a:p>
          <a:pPr algn="ctr" rtl="0"/>
          <a:r>
            <a:rPr lang="en-US" sz="3200" b="1">
              <a:solidFill>
                <a:schemeClr val="tx2">
                  <a:lumMod val="75000"/>
                </a:schemeClr>
              </a:solidFill>
            </a:rPr>
            <a:t>Healthcare Service Management</a:t>
          </a:r>
          <a:endParaRPr lang="en-US" sz="3200">
            <a:solidFill>
              <a:schemeClr val="tx2">
                <a:lumMod val="75000"/>
              </a:schemeClr>
            </a:solidFill>
          </a:endParaRPr>
        </a:p>
      </dgm:t>
    </dgm:pt>
    <dgm:pt modelId="{F3BF4E4A-F6C2-4769-BA5B-1F07A5C16EC0}" type="parTrans" cxnId="{41054D4B-FCB6-431E-B7CA-C75909A5C2C4}">
      <dgm:prSet/>
      <dgm:spPr/>
      <dgm:t>
        <a:bodyPr/>
        <a:lstStyle/>
        <a:p>
          <a:endParaRPr lang="en-US"/>
        </a:p>
      </dgm:t>
    </dgm:pt>
    <dgm:pt modelId="{A8C78DDC-4FB0-4317-8187-6D69849F8479}" type="sibTrans" cxnId="{41054D4B-FCB6-431E-B7CA-C75909A5C2C4}">
      <dgm:prSet/>
      <dgm:spPr/>
      <dgm:t>
        <a:bodyPr/>
        <a:lstStyle/>
        <a:p>
          <a:endParaRPr lang="en-US"/>
        </a:p>
      </dgm:t>
    </dgm:pt>
    <dgm:pt modelId="{0DD4AD30-383D-467A-B993-4FFACB884D58}" type="pres">
      <dgm:prSet presAssocID="{BD97BABE-9CF1-4A4E-8CA0-0A8F2B99C25B}" presName="linear" presStyleCnt="0">
        <dgm:presLayoutVars>
          <dgm:animLvl val="lvl"/>
          <dgm:resizeHandles val="exact"/>
        </dgm:presLayoutVars>
      </dgm:prSet>
      <dgm:spPr/>
    </dgm:pt>
    <dgm:pt modelId="{7E35FB64-1452-46C8-8939-2E13F31D4922}" type="pres">
      <dgm:prSet presAssocID="{2BA3C001-08D1-47AB-965D-58DB21B55311}" presName="parentText" presStyleLbl="node1" presStyleIdx="0" presStyleCnt="1" custScaleY="54535">
        <dgm:presLayoutVars>
          <dgm:chMax val="0"/>
          <dgm:bulletEnabled val="1"/>
        </dgm:presLayoutVars>
      </dgm:prSet>
      <dgm:spPr/>
    </dgm:pt>
  </dgm:ptLst>
  <dgm:cxnLst>
    <dgm:cxn modelId="{03D19D3C-7538-4259-8F6A-3920492393E8}" type="presOf" srcId="{BD97BABE-9CF1-4A4E-8CA0-0A8F2B99C25B}" destId="{0DD4AD30-383D-467A-B993-4FFACB884D58}" srcOrd="0" destOrd="0" presId="urn:microsoft.com/office/officeart/2005/8/layout/vList2"/>
    <dgm:cxn modelId="{41054D4B-FCB6-431E-B7CA-C75909A5C2C4}" srcId="{BD97BABE-9CF1-4A4E-8CA0-0A8F2B99C25B}" destId="{2BA3C001-08D1-47AB-965D-58DB21B55311}" srcOrd="0" destOrd="0" parTransId="{F3BF4E4A-F6C2-4769-BA5B-1F07A5C16EC0}" sibTransId="{A8C78DDC-4FB0-4317-8187-6D69849F8479}"/>
    <dgm:cxn modelId="{E3B4C7EC-7879-40CB-9C84-90CA7BDB0A6A}" type="presOf" srcId="{2BA3C001-08D1-47AB-965D-58DB21B55311}" destId="{7E35FB64-1452-46C8-8939-2E13F31D4922}" srcOrd="0" destOrd="0" presId="urn:microsoft.com/office/officeart/2005/8/layout/vList2"/>
    <dgm:cxn modelId="{45511497-A71F-4EED-BDD3-759592089EDB}" type="presParOf" srcId="{0DD4AD30-383D-467A-B993-4FFACB884D58}" destId="{7E35FB64-1452-46C8-8939-2E13F31D492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447FEB-606F-4DD7-A24D-B946892F69F6}" type="doc">
      <dgm:prSet loTypeId="urn:microsoft.com/office/officeart/2005/8/layout/hProcess9" loCatId="process" qsTypeId="urn:microsoft.com/office/officeart/2005/8/quickstyle/3d1" qsCatId="3D" csTypeId="urn:microsoft.com/office/officeart/2005/8/colors/colorful3" csCatId="colorful" phldr="1"/>
      <dgm:spPr/>
      <dgm:t>
        <a:bodyPr/>
        <a:lstStyle/>
        <a:p>
          <a:endParaRPr lang="en-US"/>
        </a:p>
      </dgm:t>
    </dgm:pt>
    <dgm:pt modelId="{0C595A65-A263-4D7F-9AC0-41944752A8B7}">
      <dgm:prSet custT="1"/>
      <dgm:spPr/>
      <dgm:t>
        <a:bodyPr/>
        <a:lstStyle/>
        <a:p>
          <a:pPr rtl="0"/>
          <a:r>
            <a:rPr lang="en-US" sz="1800" b="0" dirty="0">
              <a:solidFill>
                <a:schemeClr val="tx2"/>
              </a:solidFill>
            </a:rPr>
            <a:t>Health is measured in many ways, such as life expectancy, physical disability, mental disability, social behaviors, self-reported feelings about one’s health, presence of disease, lab test values, and assessed emotions.</a:t>
          </a:r>
        </a:p>
      </dgm:t>
    </dgm:pt>
    <dgm:pt modelId="{42F1097E-047D-48EF-93FF-B5E6F76A5838}" type="parTrans" cxnId="{58297528-C318-4124-AD37-DD57B5A940FC}">
      <dgm:prSet/>
      <dgm:spPr/>
      <dgm:t>
        <a:bodyPr/>
        <a:lstStyle/>
        <a:p>
          <a:endParaRPr lang="en-US" sz="3200"/>
        </a:p>
      </dgm:t>
    </dgm:pt>
    <dgm:pt modelId="{05DDC615-D442-4902-A6C9-E636531D9A74}" type="sibTrans" cxnId="{58297528-C318-4124-AD37-DD57B5A940FC}">
      <dgm:prSet/>
      <dgm:spPr/>
      <dgm:t>
        <a:bodyPr/>
        <a:lstStyle/>
        <a:p>
          <a:endParaRPr lang="en-US" sz="3200"/>
        </a:p>
      </dgm:t>
    </dgm:pt>
    <dgm:pt modelId="{D1154085-ED50-4187-A01D-E68BC56BEB18}" type="pres">
      <dgm:prSet presAssocID="{0F447FEB-606F-4DD7-A24D-B946892F69F6}" presName="CompostProcess" presStyleCnt="0">
        <dgm:presLayoutVars>
          <dgm:dir/>
          <dgm:resizeHandles val="exact"/>
        </dgm:presLayoutVars>
      </dgm:prSet>
      <dgm:spPr/>
    </dgm:pt>
    <dgm:pt modelId="{482DD449-C364-43E3-A0D3-3BDB0D8598C9}" type="pres">
      <dgm:prSet presAssocID="{0F447FEB-606F-4DD7-A24D-B946892F69F6}" presName="arrow" presStyleLbl="bgShp" presStyleIdx="0" presStyleCnt="1" custScaleX="115583"/>
      <dgm:spPr/>
    </dgm:pt>
    <dgm:pt modelId="{2A966815-2557-4716-B72F-DE66215B59E0}" type="pres">
      <dgm:prSet presAssocID="{0F447FEB-606F-4DD7-A24D-B946892F69F6}" presName="linearProcess" presStyleCnt="0"/>
      <dgm:spPr/>
    </dgm:pt>
    <dgm:pt modelId="{EF6E156E-4F98-4E77-8871-C80AECC6A0E8}" type="pres">
      <dgm:prSet presAssocID="{0C595A65-A263-4D7F-9AC0-41944752A8B7}" presName="textNode" presStyleLbl="node1" presStyleIdx="0" presStyleCnt="1" custScaleX="115399" custScaleY="181034" custLinFactNeighborX="-4678" custLinFactNeighborY="0">
        <dgm:presLayoutVars>
          <dgm:bulletEnabled val="1"/>
        </dgm:presLayoutVars>
      </dgm:prSet>
      <dgm:spPr/>
    </dgm:pt>
  </dgm:ptLst>
  <dgm:cxnLst>
    <dgm:cxn modelId="{58297528-C318-4124-AD37-DD57B5A940FC}" srcId="{0F447FEB-606F-4DD7-A24D-B946892F69F6}" destId="{0C595A65-A263-4D7F-9AC0-41944752A8B7}" srcOrd="0" destOrd="0" parTransId="{42F1097E-047D-48EF-93FF-B5E6F76A5838}" sibTransId="{05DDC615-D442-4902-A6C9-E636531D9A74}"/>
    <dgm:cxn modelId="{25E2E743-B3D9-4A43-BE94-EF7258186EAA}" type="presOf" srcId="{0C595A65-A263-4D7F-9AC0-41944752A8B7}" destId="{EF6E156E-4F98-4E77-8871-C80AECC6A0E8}" srcOrd="0" destOrd="0" presId="urn:microsoft.com/office/officeart/2005/8/layout/hProcess9"/>
    <dgm:cxn modelId="{5E4EDAF1-39E5-42A5-9DC2-0A3BBEC002B6}" type="presOf" srcId="{0F447FEB-606F-4DD7-A24D-B946892F69F6}" destId="{D1154085-ED50-4187-A01D-E68BC56BEB18}" srcOrd="0" destOrd="0" presId="urn:microsoft.com/office/officeart/2005/8/layout/hProcess9"/>
    <dgm:cxn modelId="{FE045864-6182-44B2-B99F-9F360FC870EB}" type="presParOf" srcId="{D1154085-ED50-4187-A01D-E68BC56BEB18}" destId="{482DD449-C364-43E3-A0D3-3BDB0D8598C9}" srcOrd="0" destOrd="0" presId="urn:microsoft.com/office/officeart/2005/8/layout/hProcess9"/>
    <dgm:cxn modelId="{5D26D833-D3D1-45A6-9DDE-FF9320167A44}" type="presParOf" srcId="{D1154085-ED50-4187-A01D-E68BC56BEB18}" destId="{2A966815-2557-4716-B72F-DE66215B59E0}" srcOrd="1" destOrd="0" presId="urn:microsoft.com/office/officeart/2005/8/layout/hProcess9"/>
    <dgm:cxn modelId="{40993AAE-FFC2-4414-9983-17DFAB25387C}" type="presParOf" srcId="{2A966815-2557-4716-B72F-DE66215B59E0}" destId="{EF6E156E-4F98-4E77-8871-C80AECC6A0E8}" srcOrd="0"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EFE22C-B4BC-4122-B432-A3FAD5C4659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1ABBF0FF-1BF3-4D95-AB7E-EECB08DB6F03}">
      <dgm:prSet custT="1"/>
      <dgm:spPr/>
      <dgm:t>
        <a:bodyPr/>
        <a:lstStyle/>
        <a:p>
          <a:pPr algn="ctr" rtl="0"/>
          <a:r>
            <a:rPr lang="en-US" sz="2800" b="1" dirty="0"/>
            <a:t>The Force Field Model of Health</a:t>
          </a:r>
        </a:p>
      </dgm:t>
    </dgm:pt>
    <dgm:pt modelId="{CBC59889-E970-4899-8CC8-E797309F647D}" type="parTrans" cxnId="{B29371FD-C05F-4795-9641-1D0BFE4F7FE6}">
      <dgm:prSet/>
      <dgm:spPr/>
      <dgm:t>
        <a:bodyPr/>
        <a:lstStyle/>
        <a:p>
          <a:pPr algn="ctr"/>
          <a:endParaRPr lang="en-US"/>
        </a:p>
      </dgm:t>
    </dgm:pt>
    <dgm:pt modelId="{96C7D56D-169F-4B89-93DA-D0696B7B227B}" type="sibTrans" cxnId="{B29371FD-C05F-4795-9641-1D0BFE4F7FE6}">
      <dgm:prSet/>
      <dgm:spPr/>
      <dgm:t>
        <a:bodyPr/>
        <a:lstStyle/>
        <a:p>
          <a:pPr algn="ctr"/>
          <a:endParaRPr lang="en-US"/>
        </a:p>
      </dgm:t>
    </dgm:pt>
    <dgm:pt modelId="{21049FC0-8962-451B-988B-CD756574BC5B}" type="pres">
      <dgm:prSet presAssocID="{92EFE22C-B4BC-4122-B432-A3FAD5C46597}" presName="linear" presStyleCnt="0">
        <dgm:presLayoutVars>
          <dgm:animLvl val="lvl"/>
          <dgm:resizeHandles val="exact"/>
        </dgm:presLayoutVars>
      </dgm:prSet>
      <dgm:spPr/>
    </dgm:pt>
    <dgm:pt modelId="{29A8F671-E479-4DE6-83F6-4B108CC34547}" type="pres">
      <dgm:prSet presAssocID="{1ABBF0FF-1BF3-4D95-AB7E-EECB08DB6F03}" presName="parentText" presStyleLbl="node1" presStyleIdx="0" presStyleCnt="1" custScaleY="162821" custLinFactNeighborY="-27137">
        <dgm:presLayoutVars>
          <dgm:chMax val="0"/>
          <dgm:bulletEnabled val="1"/>
        </dgm:presLayoutVars>
      </dgm:prSet>
      <dgm:spPr/>
    </dgm:pt>
  </dgm:ptLst>
  <dgm:cxnLst>
    <dgm:cxn modelId="{778F6B66-A091-409F-A803-E7DC14F7885F}" type="presOf" srcId="{92EFE22C-B4BC-4122-B432-A3FAD5C46597}" destId="{21049FC0-8962-451B-988B-CD756574BC5B}" srcOrd="0" destOrd="0" presId="urn:microsoft.com/office/officeart/2005/8/layout/vList2"/>
    <dgm:cxn modelId="{DD3206E5-3871-4CA9-A9C9-24152D650971}" type="presOf" srcId="{1ABBF0FF-1BF3-4D95-AB7E-EECB08DB6F03}" destId="{29A8F671-E479-4DE6-83F6-4B108CC34547}" srcOrd="0" destOrd="0" presId="urn:microsoft.com/office/officeart/2005/8/layout/vList2"/>
    <dgm:cxn modelId="{B29371FD-C05F-4795-9641-1D0BFE4F7FE6}" srcId="{92EFE22C-B4BC-4122-B432-A3FAD5C46597}" destId="{1ABBF0FF-1BF3-4D95-AB7E-EECB08DB6F03}" srcOrd="0" destOrd="0" parTransId="{CBC59889-E970-4899-8CC8-E797309F647D}" sibTransId="{96C7D56D-169F-4B89-93DA-D0696B7B227B}"/>
    <dgm:cxn modelId="{DC738563-655B-44B6-ACBC-F97CD6CC8FCC}" type="presParOf" srcId="{21049FC0-8962-451B-988B-CD756574BC5B}" destId="{29A8F671-E479-4DE6-83F6-4B108CC3454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9B2B745-A166-4216-8E33-329256B700E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03A2D26-D26C-453F-B88C-F8757D154E9F}">
      <dgm:prSet/>
      <dgm:spPr/>
      <dgm:t>
        <a:bodyPr/>
        <a:lstStyle/>
        <a:p>
          <a:pPr rtl="0"/>
          <a:r>
            <a:rPr lang="en-US" dirty="0"/>
            <a:t>SOURCE: Blum (1983).</a:t>
          </a:r>
        </a:p>
      </dgm:t>
    </dgm:pt>
    <dgm:pt modelId="{C624FFA6-CBC8-423C-AE42-82E330CC5502}" type="parTrans" cxnId="{33B108BB-273F-4169-98F1-7001895B0139}">
      <dgm:prSet/>
      <dgm:spPr/>
      <dgm:t>
        <a:bodyPr/>
        <a:lstStyle/>
        <a:p>
          <a:endParaRPr lang="en-US"/>
        </a:p>
      </dgm:t>
    </dgm:pt>
    <dgm:pt modelId="{C379DBF9-3BF8-4AC4-A624-82FF71622082}" type="sibTrans" cxnId="{33B108BB-273F-4169-98F1-7001895B0139}">
      <dgm:prSet/>
      <dgm:spPr/>
      <dgm:t>
        <a:bodyPr/>
        <a:lstStyle/>
        <a:p>
          <a:endParaRPr lang="en-US"/>
        </a:p>
      </dgm:t>
    </dgm:pt>
    <dgm:pt modelId="{D19EEBA9-A8F1-4268-ACD3-5FFA50A9DD41}" type="pres">
      <dgm:prSet presAssocID="{09B2B745-A166-4216-8E33-329256B700E7}" presName="linear" presStyleCnt="0">
        <dgm:presLayoutVars>
          <dgm:animLvl val="lvl"/>
          <dgm:resizeHandles val="exact"/>
        </dgm:presLayoutVars>
      </dgm:prSet>
      <dgm:spPr/>
    </dgm:pt>
    <dgm:pt modelId="{DCE97123-328A-45E1-8943-3F2E2717CF2A}" type="pres">
      <dgm:prSet presAssocID="{903A2D26-D26C-453F-B88C-F8757D154E9F}" presName="parentText" presStyleLbl="node1" presStyleIdx="0" presStyleCnt="1" custLinFactNeighborX="-420" custLinFactNeighborY="83392">
        <dgm:presLayoutVars>
          <dgm:chMax val="0"/>
          <dgm:bulletEnabled val="1"/>
        </dgm:presLayoutVars>
      </dgm:prSet>
      <dgm:spPr/>
    </dgm:pt>
  </dgm:ptLst>
  <dgm:cxnLst>
    <dgm:cxn modelId="{ABAEC13D-7F9F-4751-A63F-081BDE33BF1A}" type="presOf" srcId="{903A2D26-D26C-453F-B88C-F8757D154E9F}" destId="{DCE97123-328A-45E1-8943-3F2E2717CF2A}" srcOrd="0" destOrd="0" presId="urn:microsoft.com/office/officeart/2005/8/layout/vList2"/>
    <dgm:cxn modelId="{3B507468-0616-4577-A813-C2AC51CCEB7A}" type="presOf" srcId="{09B2B745-A166-4216-8E33-329256B700E7}" destId="{D19EEBA9-A8F1-4268-ACD3-5FFA50A9DD41}" srcOrd="0" destOrd="0" presId="urn:microsoft.com/office/officeart/2005/8/layout/vList2"/>
    <dgm:cxn modelId="{33B108BB-273F-4169-98F1-7001895B0139}" srcId="{09B2B745-A166-4216-8E33-329256B700E7}" destId="{903A2D26-D26C-453F-B88C-F8757D154E9F}" srcOrd="0" destOrd="0" parTransId="{C624FFA6-CBC8-423C-AE42-82E330CC5502}" sibTransId="{C379DBF9-3BF8-4AC4-A624-82FF71622082}"/>
    <dgm:cxn modelId="{E863D981-0008-47FD-A754-60EDBBD882AB}" type="presParOf" srcId="{D19EEBA9-A8F1-4268-ACD3-5FFA50A9DD41}" destId="{DCE97123-328A-45E1-8943-3F2E2717CF2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E1BA34D-72FA-4949-B928-A3895E13CAC8}"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en-US"/>
        </a:p>
      </dgm:t>
    </dgm:pt>
    <dgm:pt modelId="{1938C956-F461-4984-B8B2-00C98DDF93A0}">
      <dgm:prSet custT="1"/>
      <dgm:spPr/>
      <dgm:t>
        <a:bodyPr/>
        <a:lstStyle/>
        <a:p>
          <a:pPr algn="ctr" rtl="0"/>
          <a:r>
            <a:rPr lang="en-US" sz="2400" dirty="0"/>
            <a:t>Report of a field assessment of health conditions in the occupied Palestinian territory (</a:t>
          </a:r>
          <a:r>
            <a:rPr lang="en-US" sz="2400" dirty="0" err="1"/>
            <a:t>oPt</a:t>
          </a:r>
          <a:r>
            <a:rPr lang="en-US" sz="2400" dirty="0"/>
            <a:t>) </a:t>
          </a:r>
        </a:p>
        <a:p>
          <a:pPr algn="ctr" rtl="0"/>
          <a:r>
            <a:rPr lang="en-US" sz="2400" dirty="0"/>
            <a:t>22 March to 1 April 2015 </a:t>
          </a:r>
        </a:p>
        <a:p>
          <a:pPr algn="ctr" rtl="0"/>
          <a:r>
            <a:rPr lang="en-US" sz="2400" dirty="0"/>
            <a:t>Claude de Ville de </a:t>
          </a:r>
          <a:r>
            <a:rPr lang="en-US" sz="2400" dirty="0" err="1"/>
            <a:t>Goyet</a:t>
          </a:r>
          <a:r>
            <a:rPr lang="en-US" sz="2400" dirty="0"/>
            <a:t> </a:t>
          </a:r>
        </a:p>
        <a:p>
          <a:pPr algn="ctr" rtl="0"/>
          <a:r>
            <a:rPr lang="en-US" sz="2400" dirty="0" err="1"/>
            <a:t>Ambrogio</a:t>
          </a:r>
          <a:r>
            <a:rPr lang="en-US" sz="2400" dirty="0"/>
            <a:t> </a:t>
          </a:r>
          <a:r>
            <a:rPr lang="en-US" sz="2400" dirty="0" err="1"/>
            <a:t>Manenti</a:t>
          </a:r>
          <a:r>
            <a:rPr lang="en-US" sz="2400" dirty="0"/>
            <a:t> </a:t>
          </a:r>
        </a:p>
        <a:p>
          <a:pPr algn="ctr" rtl="0"/>
          <a:r>
            <a:rPr lang="en-US" sz="2400" dirty="0"/>
            <a:t>Kenneth </a:t>
          </a:r>
          <a:r>
            <a:rPr lang="en-US" sz="2400" dirty="0" err="1"/>
            <a:t>Carswell</a:t>
          </a:r>
          <a:r>
            <a:rPr lang="en-US" sz="2400" dirty="0"/>
            <a:t> </a:t>
          </a:r>
        </a:p>
        <a:p>
          <a:pPr algn="ctr" rtl="0"/>
          <a:r>
            <a:rPr lang="en-US" sz="2400" dirty="0"/>
            <a:t>Mark van </a:t>
          </a:r>
          <a:r>
            <a:rPr lang="en-US" sz="2400" dirty="0" err="1"/>
            <a:t>Ommeren</a:t>
          </a:r>
          <a:endParaRPr lang="en-US" sz="2400" dirty="0"/>
        </a:p>
      </dgm:t>
    </dgm:pt>
    <dgm:pt modelId="{D30488ED-0EE5-4E49-ACE4-9869AFE94016}" type="parTrans" cxnId="{DEADB99B-194E-419B-96B7-49CA1D6D84E5}">
      <dgm:prSet/>
      <dgm:spPr/>
      <dgm:t>
        <a:bodyPr/>
        <a:lstStyle/>
        <a:p>
          <a:pPr algn="ctr"/>
          <a:endParaRPr lang="en-US"/>
        </a:p>
      </dgm:t>
    </dgm:pt>
    <dgm:pt modelId="{CE3BEF41-8F8C-416E-A396-241F813A56BB}" type="sibTrans" cxnId="{DEADB99B-194E-419B-96B7-49CA1D6D84E5}">
      <dgm:prSet/>
      <dgm:spPr/>
      <dgm:t>
        <a:bodyPr/>
        <a:lstStyle/>
        <a:p>
          <a:pPr algn="ctr"/>
          <a:endParaRPr lang="en-US"/>
        </a:p>
      </dgm:t>
    </dgm:pt>
    <dgm:pt modelId="{7D91AF43-4BA2-445B-946F-73A2FBB98F8F}" type="pres">
      <dgm:prSet presAssocID="{4E1BA34D-72FA-4949-B928-A3895E13CAC8}" presName="linear" presStyleCnt="0">
        <dgm:presLayoutVars>
          <dgm:animLvl val="lvl"/>
          <dgm:resizeHandles val="exact"/>
        </dgm:presLayoutVars>
      </dgm:prSet>
      <dgm:spPr/>
    </dgm:pt>
    <dgm:pt modelId="{C08EE9A4-922C-436B-AA4F-0505B90BE55D}" type="pres">
      <dgm:prSet presAssocID="{1938C956-F461-4984-B8B2-00C98DDF93A0}" presName="parentText" presStyleLbl="node1" presStyleIdx="0" presStyleCnt="1" custScaleY="100076">
        <dgm:presLayoutVars>
          <dgm:chMax val="0"/>
          <dgm:bulletEnabled val="1"/>
        </dgm:presLayoutVars>
      </dgm:prSet>
      <dgm:spPr/>
    </dgm:pt>
  </dgm:ptLst>
  <dgm:cxnLst>
    <dgm:cxn modelId="{A951A388-BC86-4195-8C17-4251B50E3561}" type="presOf" srcId="{4E1BA34D-72FA-4949-B928-A3895E13CAC8}" destId="{7D91AF43-4BA2-445B-946F-73A2FBB98F8F}" srcOrd="0" destOrd="0" presId="urn:microsoft.com/office/officeart/2005/8/layout/vList2"/>
    <dgm:cxn modelId="{DEADB99B-194E-419B-96B7-49CA1D6D84E5}" srcId="{4E1BA34D-72FA-4949-B928-A3895E13CAC8}" destId="{1938C956-F461-4984-B8B2-00C98DDF93A0}" srcOrd="0" destOrd="0" parTransId="{D30488ED-0EE5-4E49-ACE4-9869AFE94016}" sibTransId="{CE3BEF41-8F8C-416E-A396-241F813A56BB}"/>
    <dgm:cxn modelId="{FAFC25C5-C65C-495A-8A9C-49ED1A400206}" type="presOf" srcId="{1938C956-F461-4984-B8B2-00C98DDF93A0}" destId="{C08EE9A4-922C-436B-AA4F-0505B90BE55D}" srcOrd="0" destOrd="0" presId="urn:microsoft.com/office/officeart/2005/8/layout/vList2"/>
    <dgm:cxn modelId="{4AD60195-3B12-49AF-9737-6CAB2CFB056B}" type="presParOf" srcId="{7D91AF43-4BA2-445B-946F-73A2FBB98F8F}" destId="{C08EE9A4-922C-436B-AA4F-0505B90BE55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9CFEBE-14BE-426B-9D32-6EF2EECB703B}" type="doc">
      <dgm:prSet loTypeId="urn:microsoft.com/office/officeart/2008/layout/VerticalCurvedList" loCatId="list" qsTypeId="urn:microsoft.com/office/officeart/2005/8/quickstyle/simple1" qsCatId="simple" csTypeId="urn:microsoft.com/office/officeart/2005/8/colors/accent3_5" csCatId="accent3" phldr="1"/>
      <dgm:spPr/>
      <dgm:t>
        <a:bodyPr/>
        <a:lstStyle/>
        <a:p>
          <a:endParaRPr lang="en-US"/>
        </a:p>
      </dgm:t>
    </dgm:pt>
    <dgm:pt modelId="{8FD6027A-DBAD-4939-A1A5-AEB2C6A5F821}">
      <dgm:prSet custT="1"/>
      <dgm:spPr/>
      <dgm:t>
        <a:bodyPr/>
        <a:lstStyle/>
        <a:p>
          <a:pPr rtl="0"/>
          <a:r>
            <a:rPr lang="en-US" sz="1600" b="1">
              <a:solidFill>
                <a:schemeClr val="tx2"/>
              </a:solidFill>
            </a:rPr>
            <a:t>The health system in Palestine </a:t>
          </a:r>
          <a:endParaRPr lang="en-US" sz="1600" b="1" dirty="0">
            <a:solidFill>
              <a:schemeClr val="tx2"/>
            </a:solidFill>
          </a:endParaRPr>
        </a:p>
      </dgm:t>
    </dgm:pt>
    <dgm:pt modelId="{BFE1F723-2204-4B1F-87E7-4253C9E80355}" type="parTrans" cxnId="{DA46BF1F-B694-4E38-ABA9-62C934C10CCA}">
      <dgm:prSet/>
      <dgm:spPr/>
      <dgm:t>
        <a:bodyPr/>
        <a:lstStyle/>
        <a:p>
          <a:endParaRPr lang="en-US" sz="2000" b="1">
            <a:solidFill>
              <a:schemeClr val="tx2"/>
            </a:solidFill>
          </a:endParaRPr>
        </a:p>
      </dgm:t>
    </dgm:pt>
    <dgm:pt modelId="{0B01CBE9-F39C-4833-8597-78F19DF43A8B}" type="sibTrans" cxnId="{DA46BF1F-B694-4E38-ABA9-62C934C10CCA}">
      <dgm:prSet/>
      <dgm:spPr/>
      <dgm:t>
        <a:bodyPr/>
        <a:lstStyle/>
        <a:p>
          <a:endParaRPr lang="en-US" sz="2000" b="1">
            <a:solidFill>
              <a:schemeClr val="tx2"/>
            </a:solidFill>
          </a:endParaRPr>
        </a:p>
      </dgm:t>
    </dgm:pt>
    <dgm:pt modelId="{C2A37415-C10A-429E-953B-272C7077C34D}">
      <dgm:prSet custT="1"/>
      <dgm:spPr/>
      <dgm:t>
        <a:bodyPr/>
        <a:lstStyle/>
        <a:p>
          <a:pPr rtl="0"/>
          <a:r>
            <a:rPr lang="en-US" sz="1600" b="1">
              <a:solidFill>
                <a:schemeClr val="tx2"/>
              </a:solidFill>
            </a:rPr>
            <a:t>occupation </a:t>
          </a:r>
          <a:r>
            <a:rPr lang="tr-TR" sz="1600" b="1">
              <a:solidFill>
                <a:schemeClr val="tx2"/>
              </a:solidFill>
            </a:rPr>
            <a:t>and </a:t>
          </a:r>
          <a:r>
            <a:rPr lang="en-US" sz="1600" b="1">
              <a:solidFill>
                <a:schemeClr val="tx2"/>
              </a:solidFill>
            </a:rPr>
            <a:t> Palestinian economic development</a:t>
          </a:r>
        </a:p>
      </dgm:t>
    </dgm:pt>
    <dgm:pt modelId="{8B374B89-4AA1-417D-9C6A-B701A28DD6B5}" type="parTrans" cxnId="{B2BA674B-539F-4823-839F-E3FA2B65CFDB}">
      <dgm:prSet/>
      <dgm:spPr/>
      <dgm:t>
        <a:bodyPr/>
        <a:lstStyle/>
        <a:p>
          <a:endParaRPr lang="en-US" sz="2000" b="1">
            <a:solidFill>
              <a:schemeClr val="tx2"/>
            </a:solidFill>
          </a:endParaRPr>
        </a:p>
      </dgm:t>
    </dgm:pt>
    <dgm:pt modelId="{63F3B4BA-B3FD-4449-B37A-E894DBAD8854}" type="sibTrans" cxnId="{B2BA674B-539F-4823-839F-E3FA2B65CFDB}">
      <dgm:prSet/>
      <dgm:spPr/>
      <dgm:t>
        <a:bodyPr/>
        <a:lstStyle/>
        <a:p>
          <a:endParaRPr lang="en-US" sz="2000" b="1">
            <a:solidFill>
              <a:schemeClr val="tx2"/>
            </a:solidFill>
          </a:endParaRPr>
        </a:p>
      </dgm:t>
    </dgm:pt>
    <dgm:pt modelId="{D30BBAE9-3768-45F3-B855-E2B648F85CC6}">
      <dgm:prSet custT="1"/>
      <dgm:spPr/>
      <dgm:t>
        <a:bodyPr/>
        <a:lstStyle/>
        <a:p>
          <a:pPr rtl="0"/>
          <a:r>
            <a:rPr lang="en-US" sz="1600" b="1" dirty="0">
              <a:solidFill>
                <a:schemeClr val="tx2"/>
              </a:solidFill>
            </a:rPr>
            <a:t>the geographical challenge to primary health care</a:t>
          </a:r>
        </a:p>
      </dgm:t>
    </dgm:pt>
    <dgm:pt modelId="{B52A14FA-5D57-4F74-8CE2-2087736F9E5E}" type="parTrans" cxnId="{3D6E1E1B-7A6D-41E1-9D42-4484DF6A9400}">
      <dgm:prSet/>
      <dgm:spPr/>
      <dgm:t>
        <a:bodyPr/>
        <a:lstStyle/>
        <a:p>
          <a:endParaRPr lang="en-US" sz="2000" b="1">
            <a:solidFill>
              <a:schemeClr val="tx2"/>
            </a:solidFill>
          </a:endParaRPr>
        </a:p>
      </dgm:t>
    </dgm:pt>
    <dgm:pt modelId="{5C2A6B2A-57EA-4165-B09A-AB0C0093507E}" type="sibTrans" cxnId="{3D6E1E1B-7A6D-41E1-9D42-4484DF6A9400}">
      <dgm:prSet/>
      <dgm:spPr/>
      <dgm:t>
        <a:bodyPr/>
        <a:lstStyle/>
        <a:p>
          <a:endParaRPr lang="en-US" sz="2000" b="1">
            <a:solidFill>
              <a:schemeClr val="tx2"/>
            </a:solidFill>
          </a:endParaRPr>
        </a:p>
      </dgm:t>
    </dgm:pt>
    <dgm:pt modelId="{531F1D46-6280-431F-8428-4BF946F07C64}">
      <dgm:prSet custT="1"/>
      <dgm:spPr/>
      <dgm:t>
        <a:bodyPr/>
        <a:lstStyle/>
        <a:p>
          <a:pPr rtl="0"/>
          <a:r>
            <a:rPr lang="en-US" sz="1600" b="1">
              <a:solidFill>
                <a:schemeClr val="tx2"/>
              </a:solidFill>
            </a:rPr>
            <a:t>A chronic shortage of pharmaceuticals, supplies, …..</a:t>
          </a:r>
        </a:p>
      </dgm:t>
    </dgm:pt>
    <dgm:pt modelId="{603FEA4A-6587-44D9-AD16-68711CFBD862}" type="parTrans" cxnId="{993FC5E3-64CF-4D63-8212-FBEA1522A19A}">
      <dgm:prSet/>
      <dgm:spPr/>
      <dgm:t>
        <a:bodyPr/>
        <a:lstStyle/>
        <a:p>
          <a:endParaRPr lang="en-US" sz="2000" b="1">
            <a:solidFill>
              <a:schemeClr val="tx2"/>
            </a:solidFill>
          </a:endParaRPr>
        </a:p>
      </dgm:t>
    </dgm:pt>
    <dgm:pt modelId="{C8C7394A-B933-4C52-8E00-F9AFBD6FF2FF}" type="sibTrans" cxnId="{993FC5E3-64CF-4D63-8212-FBEA1522A19A}">
      <dgm:prSet/>
      <dgm:spPr/>
      <dgm:t>
        <a:bodyPr/>
        <a:lstStyle/>
        <a:p>
          <a:endParaRPr lang="en-US" sz="2000" b="1">
            <a:solidFill>
              <a:schemeClr val="tx2"/>
            </a:solidFill>
          </a:endParaRPr>
        </a:p>
      </dgm:t>
    </dgm:pt>
    <dgm:pt modelId="{A0D66FE6-DFB6-4AFB-B89F-25D6EDFF19ED}">
      <dgm:prSet custT="1"/>
      <dgm:spPr/>
      <dgm:t>
        <a:bodyPr/>
        <a:lstStyle/>
        <a:p>
          <a:pPr rtl="0"/>
          <a:r>
            <a:rPr lang="en-US" sz="1600" b="1">
              <a:solidFill>
                <a:schemeClr val="tx2"/>
              </a:solidFill>
            </a:rPr>
            <a:t>Limited opportunity for health professionals in Gaza to attend trainings outside</a:t>
          </a:r>
        </a:p>
      </dgm:t>
    </dgm:pt>
    <dgm:pt modelId="{AA360A73-0DE7-4E0D-A716-0D15B54B2DC2}" type="parTrans" cxnId="{24F164B1-D188-435D-909F-4E5D840C8293}">
      <dgm:prSet/>
      <dgm:spPr/>
      <dgm:t>
        <a:bodyPr/>
        <a:lstStyle/>
        <a:p>
          <a:endParaRPr lang="en-US" sz="2000" b="1">
            <a:solidFill>
              <a:schemeClr val="tx2"/>
            </a:solidFill>
          </a:endParaRPr>
        </a:p>
      </dgm:t>
    </dgm:pt>
    <dgm:pt modelId="{F47F1A09-A7B9-4E29-90D3-923FBA26AFF1}" type="sibTrans" cxnId="{24F164B1-D188-435D-909F-4E5D840C8293}">
      <dgm:prSet/>
      <dgm:spPr/>
      <dgm:t>
        <a:bodyPr/>
        <a:lstStyle/>
        <a:p>
          <a:endParaRPr lang="en-US" sz="2000" b="1">
            <a:solidFill>
              <a:schemeClr val="tx2"/>
            </a:solidFill>
          </a:endParaRPr>
        </a:p>
      </dgm:t>
    </dgm:pt>
    <dgm:pt modelId="{5CA97C0E-B9F3-4B67-80E5-F44B8D0AA3FF}">
      <dgm:prSet custT="1"/>
      <dgm:spPr/>
      <dgm:t>
        <a:bodyPr/>
        <a:lstStyle/>
        <a:p>
          <a:pPr rtl="0"/>
          <a:r>
            <a:rPr lang="en-US" sz="1600" b="1">
              <a:solidFill>
                <a:schemeClr val="tx2"/>
              </a:solidFill>
            </a:rPr>
            <a:t>Salaries represent 44% of the budget of the MoH.</a:t>
          </a:r>
        </a:p>
      </dgm:t>
    </dgm:pt>
    <dgm:pt modelId="{7AC0FA5A-1E30-4872-AC01-220073B09D91}" type="parTrans" cxnId="{3DE34E2E-7A0F-4A03-9F1C-B1126DBD94C2}">
      <dgm:prSet/>
      <dgm:spPr/>
      <dgm:t>
        <a:bodyPr/>
        <a:lstStyle/>
        <a:p>
          <a:endParaRPr lang="en-US" sz="2000" b="1">
            <a:solidFill>
              <a:schemeClr val="tx2"/>
            </a:solidFill>
          </a:endParaRPr>
        </a:p>
      </dgm:t>
    </dgm:pt>
    <dgm:pt modelId="{C9AF51EA-F07F-4038-BE20-2C35CE3A20E7}" type="sibTrans" cxnId="{3DE34E2E-7A0F-4A03-9F1C-B1126DBD94C2}">
      <dgm:prSet/>
      <dgm:spPr/>
      <dgm:t>
        <a:bodyPr/>
        <a:lstStyle/>
        <a:p>
          <a:endParaRPr lang="en-US" sz="2000" b="1">
            <a:solidFill>
              <a:schemeClr val="tx2"/>
            </a:solidFill>
          </a:endParaRPr>
        </a:p>
      </dgm:t>
    </dgm:pt>
    <dgm:pt modelId="{2D5B6FDC-65C8-4D12-9726-CBF427447CDC}">
      <dgm:prSet custT="1"/>
      <dgm:spPr/>
      <dgm:t>
        <a:bodyPr/>
        <a:lstStyle/>
        <a:p>
          <a:pPr rtl="0"/>
          <a:r>
            <a:rPr lang="en-US" sz="1600" b="1">
              <a:solidFill>
                <a:schemeClr val="tx2"/>
              </a:solidFill>
            </a:rPr>
            <a:t>In the West Bank, travel restrictions for health staff (especially to East Jerusalem) are affecting the health service delivery</a:t>
          </a:r>
          <a:endParaRPr lang="en-US" sz="1600" b="1" dirty="0">
            <a:solidFill>
              <a:schemeClr val="tx2"/>
            </a:solidFill>
          </a:endParaRPr>
        </a:p>
      </dgm:t>
    </dgm:pt>
    <dgm:pt modelId="{B9239067-B484-493A-B530-1BEF9935FB90}" type="parTrans" cxnId="{6C0C03A3-6CE1-4F56-B43A-CB4A4B7577BF}">
      <dgm:prSet/>
      <dgm:spPr/>
      <dgm:t>
        <a:bodyPr/>
        <a:lstStyle/>
        <a:p>
          <a:endParaRPr lang="en-US" sz="2000" b="1">
            <a:solidFill>
              <a:schemeClr val="tx2"/>
            </a:solidFill>
          </a:endParaRPr>
        </a:p>
      </dgm:t>
    </dgm:pt>
    <dgm:pt modelId="{B937D29C-AB2F-4470-A8F4-A8250170B876}" type="sibTrans" cxnId="{6C0C03A3-6CE1-4F56-B43A-CB4A4B7577BF}">
      <dgm:prSet/>
      <dgm:spPr/>
      <dgm:t>
        <a:bodyPr/>
        <a:lstStyle/>
        <a:p>
          <a:endParaRPr lang="en-US" sz="2000" b="1">
            <a:solidFill>
              <a:schemeClr val="tx2"/>
            </a:solidFill>
          </a:endParaRPr>
        </a:p>
      </dgm:t>
    </dgm:pt>
    <dgm:pt modelId="{154E7A2C-F24D-4DAD-86D4-D47BD4E4FFCE}" type="pres">
      <dgm:prSet presAssocID="{4E9CFEBE-14BE-426B-9D32-6EF2EECB703B}" presName="Name0" presStyleCnt="0">
        <dgm:presLayoutVars>
          <dgm:chMax val="7"/>
          <dgm:chPref val="7"/>
          <dgm:dir/>
        </dgm:presLayoutVars>
      </dgm:prSet>
      <dgm:spPr/>
    </dgm:pt>
    <dgm:pt modelId="{4BF68420-3BB9-4F06-9DD7-5B388E98955A}" type="pres">
      <dgm:prSet presAssocID="{4E9CFEBE-14BE-426B-9D32-6EF2EECB703B}" presName="Name1" presStyleCnt="0"/>
      <dgm:spPr/>
    </dgm:pt>
    <dgm:pt modelId="{E490F5BF-5A88-46BA-8659-1C74861AEF21}" type="pres">
      <dgm:prSet presAssocID="{4E9CFEBE-14BE-426B-9D32-6EF2EECB703B}" presName="cycle" presStyleCnt="0"/>
      <dgm:spPr/>
    </dgm:pt>
    <dgm:pt modelId="{F098134C-B9C3-4BD2-8A31-0A7D09ACAE6C}" type="pres">
      <dgm:prSet presAssocID="{4E9CFEBE-14BE-426B-9D32-6EF2EECB703B}" presName="srcNode" presStyleLbl="node1" presStyleIdx="0" presStyleCnt="7"/>
      <dgm:spPr/>
    </dgm:pt>
    <dgm:pt modelId="{160FA88E-BC67-4C60-AE80-6328B7922759}" type="pres">
      <dgm:prSet presAssocID="{4E9CFEBE-14BE-426B-9D32-6EF2EECB703B}" presName="conn" presStyleLbl="parChTrans1D2" presStyleIdx="0" presStyleCnt="1"/>
      <dgm:spPr/>
    </dgm:pt>
    <dgm:pt modelId="{F1F9D6E3-C401-4442-BDA3-C55676A3632C}" type="pres">
      <dgm:prSet presAssocID="{4E9CFEBE-14BE-426B-9D32-6EF2EECB703B}" presName="extraNode" presStyleLbl="node1" presStyleIdx="0" presStyleCnt="7"/>
      <dgm:spPr/>
    </dgm:pt>
    <dgm:pt modelId="{365C9751-51A7-4CB6-B877-1F0BAE1BA96B}" type="pres">
      <dgm:prSet presAssocID="{4E9CFEBE-14BE-426B-9D32-6EF2EECB703B}" presName="dstNode" presStyleLbl="node1" presStyleIdx="0" presStyleCnt="7"/>
      <dgm:spPr/>
    </dgm:pt>
    <dgm:pt modelId="{77E488DB-AC36-41D5-A3B2-5CE363F600A4}" type="pres">
      <dgm:prSet presAssocID="{8FD6027A-DBAD-4939-A1A5-AEB2C6A5F821}" presName="text_1" presStyleLbl="node1" presStyleIdx="0" presStyleCnt="7">
        <dgm:presLayoutVars>
          <dgm:bulletEnabled val="1"/>
        </dgm:presLayoutVars>
      </dgm:prSet>
      <dgm:spPr/>
    </dgm:pt>
    <dgm:pt modelId="{248BF0A5-B399-4C57-8DF6-9BF5EF0CDFF7}" type="pres">
      <dgm:prSet presAssocID="{8FD6027A-DBAD-4939-A1A5-AEB2C6A5F821}" presName="accent_1" presStyleCnt="0"/>
      <dgm:spPr/>
    </dgm:pt>
    <dgm:pt modelId="{53A92F1E-7BA1-4C43-9A3C-3F59F13B35BE}" type="pres">
      <dgm:prSet presAssocID="{8FD6027A-DBAD-4939-A1A5-AEB2C6A5F821}" presName="accentRepeatNode" presStyleLbl="solidFgAcc1" presStyleIdx="0" presStyleCnt="7"/>
      <dgm:spPr/>
    </dgm:pt>
    <dgm:pt modelId="{4EBF3700-51DC-4EAB-8B27-7553D31F6BC1}" type="pres">
      <dgm:prSet presAssocID="{C2A37415-C10A-429E-953B-272C7077C34D}" presName="text_2" presStyleLbl="node1" presStyleIdx="1" presStyleCnt="7">
        <dgm:presLayoutVars>
          <dgm:bulletEnabled val="1"/>
        </dgm:presLayoutVars>
      </dgm:prSet>
      <dgm:spPr/>
    </dgm:pt>
    <dgm:pt modelId="{DE2ED9E2-0025-4081-BF4D-8C323E561112}" type="pres">
      <dgm:prSet presAssocID="{C2A37415-C10A-429E-953B-272C7077C34D}" presName="accent_2" presStyleCnt="0"/>
      <dgm:spPr/>
    </dgm:pt>
    <dgm:pt modelId="{050EA767-6142-4D10-9F41-257188313831}" type="pres">
      <dgm:prSet presAssocID="{C2A37415-C10A-429E-953B-272C7077C34D}" presName="accentRepeatNode" presStyleLbl="solidFgAcc1" presStyleIdx="1" presStyleCnt="7"/>
      <dgm:spPr/>
    </dgm:pt>
    <dgm:pt modelId="{3EE71AE3-2F50-42E0-BA6D-E5BAEF40F37E}" type="pres">
      <dgm:prSet presAssocID="{D30BBAE9-3768-45F3-B855-E2B648F85CC6}" presName="text_3" presStyleLbl="node1" presStyleIdx="2" presStyleCnt="7">
        <dgm:presLayoutVars>
          <dgm:bulletEnabled val="1"/>
        </dgm:presLayoutVars>
      </dgm:prSet>
      <dgm:spPr/>
    </dgm:pt>
    <dgm:pt modelId="{C40F7CB2-48F6-4DFC-A30A-66CC54C04D0D}" type="pres">
      <dgm:prSet presAssocID="{D30BBAE9-3768-45F3-B855-E2B648F85CC6}" presName="accent_3" presStyleCnt="0"/>
      <dgm:spPr/>
    </dgm:pt>
    <dgm:pt modelId="{48B495A6-B53F-4689-A401-819A2ED51F39}" type="pres">
      <dgm:prSet presAssocID="{D30BBAE9-3768-45F3-B855-E2B648F85CC6}" presName="accentRepeatNode" presStyleLbl="solidFgAcc1" presStyleIdx="2" presStyleCnt="7"/>
      <dgm:spPr/>
    </dgm:pt>
    <dgm:pt modelId="{F49EDCAE-1D09-407D-B999-B4B2B3EBD0AC}" type="pres">
      <dgm:prSet presAssocID="{531F1D46-6280-431F-8428-4BF946F07C64}" presName="text_4" presStyleLbl="node1" presStyleIdx="3" presStyleCnt="7">
        <dgm:presLayoutVars>
          <dgm:bulletEnabled val="1"/>
        </dgm:presLayoutVars>
      </dgm:prSet>
      <dgm:spPr/>
    </dgm:pt>
    <dgm:pt modelId="{385A4ECF-502D-4D01-A23F-933F9F7FAEA5}" type="pres">
      <dgm:prSet presAssocID="{531F1D46-6280-431F-8428-4BF946F07C64}" presName="accent_4" presStyleCnt="0"/>
      <dgm:spPr/>
    </dgm:pt>
    <dgm:pt modelId="{ECB52F85-4B40-41F3-94B3-D3B8E260593F}" type="pres">
      <dgm:prSet presAssocID="{531F1D46-6280-431F-8428-4BF946F07C64}" presName="accentRepeatNode" presStyleLbl="solidFgAcc1" presStyleIdx="3" presStyleCnt="7"/>
      <dgm:spPr/>
    </dgm:pt>
    <dgm:pt modelId="{7E203A9F-7B6B-4788-9F31-055342C6E925}" type="pres">
      <dgm:prSet presAssocID="{A0D66FE6-DFB6-4AFB-B89F-25D6EDFF19ED}" presName="text_5" presStyleLbl="node1" presStyleIdx="4" presStyleCnt="7">
        <dgm:presLayoutVars>
          <dgm:bulletEnabled val="1"/>
        </dgm:presLayoutVars>
      </dgm:prSet>
      <dgm:spPr/>
    </dgm:pt>
    <dgm:pt modelId="{0CE5410D-EC7C-4E8C-8D08-AF727F5E27B0}" type="pres">
      <dgm:prSet presAssocID="{A0D66FE6-DFB6-4AFB-B89F-25D6EDFF19ED}" presName="accent_5" presStyleCnt="0"/>
      <dgm:spPr/>
    </dgm:pt>
    <dgm:pt modelId="{BF932F61-3BF0-4521-882B-250E93EE05D9}" type="pres">
      <dgm:prSet presAssocID="{A0D66FE6-DFB6-4AFB-B89F-25D6EDFF19ED}" presName="accentRepeatNode" presStyleLbl="solidFgAcc1" presStyleIdx="4" presStyleCnt="7"/>
      <dgm:spPr/>
    </dgm:pt>
    <dgm:pt modelId="{D5C9B46F-9330-449F-BB3E-475878D013F1}" type="pres">
      <dgm:prSet presAssocID="{5CA97C0E-B9F3-4B67-80E5-F44B8D0AA3FF}" presName="text_6" presStyleLbl="node1" presStyleIdx="5" presStyleCnt="7">
        <dgm:presLayoutVars>
          <dgm:bulletEnabled val="1"/>
        </dgm:presLayoutVars>
      </dgm:prSet>
      <dgm:spPr/>
    </dgm:pt>
    <dgm:pt modelId="{A97FD290-09D2-4CB5-9B59-4835596F14F1}" type="pres">
      <dgm:prSet presAssocID="{5CA97C0E-B9F3-4B67-80E5-F44B8D0AA3FF}" presName="accent_6" presStyleCnt="0"/>
      <dgm:spPr/>
    </dgm:pt>
    <dgm:pt modelId="{48D28B73-6972-4698-814E-87ED21A06684}" type="pres">
      <dgm:prSet presAssocID="{5CA97C0E-B9F3-4B67-80E5-F44B8D0AA3FF}" presName="accentRepeatNode" presStyleLbl="solidFgAcc1" presStyleIdx="5" presStyleCnt="7"/>
      <dgm:spPr/>
    </dgm:pt>
    <dgm:pt modelId="{6961C6F8-6BE4-4B1A-BFBB-71105C6EF931}" type="pres">
      <dgm:prSet presAssocID="{2D5B6FDC-65C8-4D12-9726-CBF427447CDC}" presName="text_7" presStyleLbl="node1" presStyleIdx="6" presStyleCnt="7">
        <dgm:presLayoutVars>
          <dgm:bulletEnabled val="1"/>
        </dgm:presLayoutVars>
      </dgm:prSet>
      <dgm:spPr/>
    </dgm:pt>
    <dgm:pt modelId="{A12427D4-5FB8-40DD-B567-5D21C66D4943}" type="pres">
      <dgm:prSet presAssocID="{2D5B6FDC-65C8-4D12-9726-CBF427447CDC}" presName="accent_7" presStyleCnt="0"/>
      <dgm:spPr/>
    </dgm:pt>
    <dgm:pt modelId="{2E9869F9-60FE-41BE-9107-A1B277E1799E}" type="pres">
      <dgm:prSet presAssocID="{2D5B6FDC-65C8-4D12-9726-CBF427447CDC}" presName="accentRepeatNode" presStyleLbl="solidFgAcc1" presStyleIdx="6" presStyleCnt="7"/>
      <dgm:spPr/>
    </dgm:pt>
  </dgm:ptLst>
  <dgm:cxnLst>
    <dgm:cxn modelId="{649BB31A-7994-4D2C-9F28-B89495BC77BD}" type="presOf" srcId="{4E9CFEBE-14BE-426B-9D32-6EF2EECB703B}" destId="{154E7A2C-F24D-4DAD-86D4-D47BD4E4FFCE}" srcOrd="0" destOrd="0" presId="urn:microsoft.com/office/officeart/2008/layout/VerticalCurvedList"/>
    <dgm:cxn modelId="{3D6E1E1B-7A6D-41E1-9D42-4484DF6A9400}" srcId="{4E9CFEBE-14BE-426B-9D32-6EF2EECB703B}" destId="{D30BBAE9-3768-45F3-B855-E2B648F85CC6}" srcOrd="2" destOrd="0" parTransId="{B52A14FA-5D57-4F74-8CE2-2087736F9E5E}" sibTransId="{5C2A6B2A-57EA-4165-B09A-AB0C0093507E}"/>
    <dgm:cxn modelId="{DA46BF1F-B694-4E38-ABA9-62C934C10CCA}" srcId="{4E9CFEBE-14BE-426B-9D32-6EF2EECB703B}" destId="{8FD6027A-DBAD-4939-A1A5-AEB2C6A5F821}" srcOrd="0" destOrd="0" parTransId="{BFE1F723-2204-4B1F-87E7-4253C9E80355}" sibTransId="{0B01CBE9-F39C-4833-8597-78F19DF43A8B}"/>
    <dgm:cxn modelId="{A691B82D-5EB8-4530-92C1-1FBD8295A39E}" type="presOf" srcId="{5CA97C0E-B9F3-4B67-80E5-F44B8D0AA3FF}" destId="{D5C9B46F-9330-449F-BB3E-475878D013F1}" srcOrd="0" destOrd="0" presId="urn:microsoft.com/office/officeart/2008/layout/VerticalCurvedList"/>
    <dgm:cxn modelId="{3DE34E2E-7A0F-4A03-9F1C-B1126DBD94C2}" srcId="{4E9CFEBE-14BE-426B-9D32-6EF2EECB703B}" destId="{5CA97C0E-B9F3-4B67-80E5-F44B8D0AA3FF}" srcOrd="5" destOrd="0" parTransId="{7AC0FA5A-1E30-4872-AC01-220073B09D91}" sibTransId="{C9AF51EA-F07F-4038-BE20-2C35CE3A20E7}"/>
    <dgm:cxn modelId="{B2BA674B-539F-4823-839F-E3FA2B65CFDB}" srcId="{4E9CFEBE-14BE-426B-9D32-6EF2EECB703B}" destId="{C2A37415-C10A-429E-953B-272C7077C34D}" srcOrd="1" destOrd="0" parTransId="{8B374B89-4AA1-417D-9C6A-B701A28DD6B5}" sibTransId="{63F3B4BA-B3FD-4449-B37A-E894DBAD8854}"/>
    <dgm:cxn modelId="{319AD97F-BD83-430F-A430-9949DEC26D11}" type="presOf" srcId="{D30BBAE9-3768-45F3-B855-E2B648F85CC6}" destId="{3EE71AE3-2F50-42E0-BA6D-E5BAEF40F37E}" srcOrd="0" destOrd="0" presId="urn:microsoft.com/office/officeart/2008/layout/VerticalCurvedList"/>
    <dgm:cxn modelId="{13BC9E98-4B3F-4C30-ABF4-86FDF780DC23}" type="presOf" srcId="{C2A37415-C10A-429E-953B-272C7077C34D}" destId="{4EBF3700-51DC-4EAB-8B27-7553D31F6BC1}" srcOrd="0" destOrd="0" presId="urn:microsoft.com/office/officeart/2008/layout/VerticalCurvedList"/>
    <dgm:cxn modelId="{6C0C03A3-6CE1-4F56-B43A-CB4A4B7577BF}" srcId="{4E9CFEBE-14BE-426B-9D32-6EF2EECB703B}" destId="{2D5B6FDC-65C8-4D12-9726-CBF427447CDC}" srcOrd="6" destOrd="0" parTransId="{B9239067-B484-493A-B530-1BEF9935FB90}" sibTransId="{B937D29C-AB2F-4470-A8F4-A8250170B876}"/>
    <dgm:cxn modelId="{5DB7DDAD-ED8E-454C-8D93-B5FC308384FC}" type="presOf" srcId="{A0D66FE6-DFB6-4AFB-B89F-25D6EDFF19ED}" destId="{7E203A9F-7B6B-4788-9F31-055342C6E925}" srcOrd="0" destOrd="0" presId="urn:microsoft.com/office/officeart/2008/layout/VerticalCurvedList"/>
    <dgm:cxn modelId="{0B8CE2AF-B45C-46E5-82FC-56F6E35C426F}" type="presOf" srcId="{2D5B6FDC-65C8-4D12-9726-CBF427447CDC}" destId="{6961C6F8-6BE4-4B1A-BFBB-71105C6EF931}" srcOrd="0" destOrd="0" presId="urn:microsoft.com/office/officeart/2008/layout/VerticalCurvedList"/>
    <dgm:cxn modelId="{24F164B1-D188-435D-909F-4E5D840C8293}" srcId="{4E9CFEBE-14BE-426B-9D32-6EF2EECB703B}" destId="{A0D66FE6-DFB6-4AFB-B89F-25D6EDFF19ED}" srcOrd="4" destOrd="0" parTransId="{AA360A73-0DE7-4E0D-A716-0D15B54B2DC2}" sibTransId="{F47F1A09-A7B9-4E29-90D3-923FBA26AFF1}"/>
    <dgm:cxn modelId="{B988B3B5-84DB-433D-A37C-9D9C60417568}" type="presOf" srcId="{8FD6027A-DBAD-4939-A1A5-AEB2C6A5F821}" destId="{77E488DB-AC36-41D5-A3B2-5CE363F600A4}" srcOrd="0" destOrd="0" presId="urn:microsoft.com/office/officeart/2008/layout/VerticalCurvedList"/>
    <dgm:cxn modelId="{993FC5E3-64CF-4D63-8212-FBEA1522A19A}" srcId="{4E9CFEBE-14BE-426B-9D32-6EF2EECB703B}" destId="{531F1D46-6280-431F-8428-4BF946F07C64}" srcOrd="3" destOrd="0" parTransId="{603FEA4A-6587-44D9-AD16-68711CFBD862}" sibTransId="{C8C7394A-B933-4C52-8E00-F9AFBD6FF2FF}"/>
    <dgm:cxn modelId="{0B6D3FF9-AA27-4666-B67E-D9AD57313E7B}" type="presOf" srcId="{0B01CBE9-F39C-4833-8597-78F19DF43A8B}" destId="{160FA88E-BC67-4C60-AE80-6328B7922759}" srcOrd="0" destOrd="0" presId="urn:microsoft.com/office/officeart/2008/layout/VerticalCurvedList"/>
    <dgm:cxn modelId="{8D4AA9FB-2BF4-4B30-980F-A3FBC4C35EF7}" type="presOf" srcId="{531F1D46-6280-431F-8428-4BF946F07C64}" destId="{F49EDCAE-1D09-407D-B999-B4B2B3EBD0AC}" srcOrd="0" destOrd="0" presId="urn:microsoft.com/office/officeart/2008/layout/VerticalCurvedList"/>
    <dgm:cxn modelId="{262E8B4A-B549-42EB-B068-D6C57727C962}" type="presParOf" srcId="{154E7A2C-F24D-4DAD-86D4-D47BD4E4FFCE}" destId="{4BF68420-3BB9-4F06-9DD7-5B388E98955A}" srcOrd="0" destOrd="0" presId="urn:microsoft.com/office/officeart/2008/layout/VerticalCurvedList"/>
    <dgm:cxn modelId="{EFCF6CC5-8FCF-4F43-BE42-FB5AB358E6A8}" type="presParOf" srcId="{4BF68420-3BB9-4F06-9DD7-5B388E98955A}" destId="{E490F5BF-5A88-46BA-8659-1C74861AEF21}" srcOrd="0" destOrd="0" presId="urn:microsoft.com/office/officeart/2008/layout/VerticalCurvedList"/>
    <dgm:cxn modelId="{CA2C215C-2565-48C3-A791-84DC2100EA08}" type="presParOf" srcId="{E490F5BF-5A88-46BA-8659-1C74861AEF21}" destId="{F098134C-B9C3-4BD2-8A31-0A7D09ACAE6C}" srcOrd="0" destOrd="0" presId="urn:microsoft.com/office/officeart/2008/layout/VerticalCurvedList"/>
    <dgm:cxn modelId="{51634B78-BC2A-4DC7-8F24-89987E7816FE}" type="presParOf" srcId="{E490F5BF-5A88-46BA-8659-1C74861AEF21}" destId="{160FA88E-BC67-4C60-AE80-6328B7922759}" srcOrd="1" destOrd="0" presId="urn:microsoft.com/office/officeart/2008/layout/VerticalCurvedList"/>
    <dgm:cxn modelId="{5CB566A0-D86F-4B1C-BEB5-D6B645899FDC}" type="presParOf" srcId="{E490F5BF-5A88-46BA-8659-1C74861AEF21}" destId="{F1F9D6E3-C401-4442-BDA3-C55676A3632C}" srcOrd="2" destOrd="0" presId="urn:microsoft.com/office/officeart/2008/layout/VerticalCurvedList"/>
    <dgm:cxn modelId="{7F048ED3-298C-451C-A76F-315AC191DD96}" type="presParOf" srcId="{E490F5BF-5A88-46BA-8659-1C74861AEF21}" destId="{365C9751-51A7-4CB6-B877-1F0BAE1BA96B}" srcOrd="3" destOrd="0" presId="urn:microsoft.com/office/officeart/2008/layout/VerticalCurvedList"/>
    <dgm:cxn modelId="{EF995047-78BF-487F-99DB-EF94136757FE}" type="presParOf" srcId="{4BF68420-3BB9-4F06-9DD7-5B388E98955A}" destId="{77E488DB-AC36-41D5-A3B2-5CE363F600A4}" srcOrd="1" destOrd="0" presId="urn:microsoft.com/office/officeart/2008/layout/VerticalCurvedList"/>
    <dgm:cxn modelId="{42CC9799-D86B-4485-A764-05D066BE88DA}" type="presParOf" srcId="{4BF68420-3BB9-4F06-9DD7-5B388E98955A}" destId="{248BF0A5-B399-4C57-8DF6-9BF5EF0CDFF7}" srcOrd="2" destOrd="0" presId="urn:microsoft.com/office/officeart/2008/layout/VerticalCurvedList"/>
    <dgm:cxn modelId="{EF0C6627-DD77-4285-A3FB-62C92290EFEA}" type="presParOf" srcId="{248BF0A5-B399-4C57-8DF6-9BF5EF0CDFF7}" destId="{53A92F1E-7BA1-4C43-9A3C-3F59F13B35BE}" srcOrd="0" destOrd="0" presId="urn:microsoft.com/office/officeart/2008/layout/VerticalCurvedList"/>
    <dgm:cxn modelId="{677DF89E-927E-43FA-A8B0-B2DD9B29BA3B}" type="presParOf" srcId="{4BF68420-3BB9-4F06-9DD7-5B388E98955A}" destId="{4EBF3700-51DC-4EAB-8B27-7553D31F6BC1}" srcOrd="3" destOrd="0" presId="urn:microsoft.com/office/officeart/2008/layout/VerticalCurvedList"/>
    <dgm:cxn modelId="{75564DF5-BF1C-427F-BAB9-8A10B89C62E6}" type="presParOf" srcId="{4BF68420-3BB9-4F06-9DD7-5B388E98955A}" destId="{DE2ED9E2-0025-4081-BF4D-8C323E561112}" srcOrd="4" destOrd="0" presId="urn:microsoft.com/office/officeart/2008/layout/VerticalCurvedList"/>
    <dgm:cxn modelId="{45C53124-2F1A-43D2-9775-39F15666F75D}" type="presParOf" srcId="{DE2ED9E2-0025-4081-BF4D-8C323E561112}" destId="{050EA767-6142-4D10-9F41-257188313831}" srcOrd="0" destOrd="0" presId="urn:microsoft.com/office/officeart/2008/layout/VerticalCurvedList"/>
    <dgm:cxn modelId="{CDF42407-60E9-4438-B525-173FC7918B6F}" type="presParOf" srcId="{4BF68420-3BB9-4F06-9DD7-5B388E98955A}" destId="{3EE71AE3-2F50-42E0-BA6D-E5BAEF40F37E}" srcOrd="5" destOrd="0" presId="urn:microsoft.com/office/officeart/2008/layout/VerticalCurvedList"/>
    <dgm:cxn modelId="{664C2061-A51C-4405-AA6B-32DF4BD644EB}" type="presParOf" srcId="{4BF68420-3BB9-4F06-9DD7-5B388E98955A}" destId="{C40F7CB2-48F6-4DFC-A30A-66CC54C04D0D}" srcOrd="6" destOrd="0" presId="urn:microsoft.com/office/officeart/2008/layout/VerticalCurvedList"/>
    <dgm:cxn modelId="{385EA0CF-26A0-4A10-9129-87C10C327099}" type="presParOf" srcId="{C40F7CB2-48F6-4DFC-A30A-66CC54C04D0D}" destId="{48B495A6-B53F-4689-A401-819A2ED51F39}" srcOrd="0" destOrd="0" presId="urn:microsoft.com/office/officeart/2008/layout/VerticalCurvedList"/>
    <dgm:cxn modelId="{B4D58DCF-51BF-423D-97AB-85F72197B6F9}" type="presParOf" srcId="{4BF68420-3BB9-4F06-9DD7-5B388E98955A}" destId="{F49EDCAE-1D09-407D-B999-B4B2B3EBD0AC}" srcOrd="7" destOrd="0" presId="urn:microsoft.com/office/officeart/2008/layout/VerticalCurvedList"/>
    <dgm:cxn modelId="{23B87068-5EAE-4082-A3A4-8BAA87820A00}" type="presParOf" srcId="{4BF68420-3BB9-4F06-9DD7-5B388E98955A}" destId="{385A4ECF-502D-4D01-A23F-933F9F7FAEA5}" srcOrd="8" destOrd="0" presId="urn:microsoft.com/office/officeart/2008/layout/VerticalCurvedList"/>
    <dgm:cxn modelId="{B08A46DF-6CFB-45F7-9E7C-C22C8C79DCC2}" type="presParOf" srcId="{385A4ECF-502D-4D01-A23F-933F9F7FAEA5}" destId="{ECB52F85-4B40-41F3-94B3-D3B8E260593F}" srcOrd="0" destOrd="0" presId="urn:microsoft.com/office/officeart/2008/layout/VerticalCurvedList"/>
    <dgm:cxn modelId="{D339C250-55B3-4747-8804-9AC29FD6AF1F}" type="presParOf" srcId="{4BF68420-3BB9-4F06-9DD7-5B388E98955A}" destId="{7E203A9F-7B6B-4788-9F31-055342C6E925}" srcOrd="9" destOrd="0" presId="urn:microsoft.com/office/officeart/2008/layout/VerticalCurvedList"/>
    <dgm:cxn modelId="{0AFA7302-998C-4E50-832B-B6420EF1765B}" type="presParOf" srcId="{4BF68420-3BB9-4F06-9DD7-5B388E98955A}" destId="{0CE5410D-EC7C-4E8C-8D08-AF727F5E27B0}" srcOrd="10" destOrd="0" presId="urn:microsoft.com/office/officeart/2008/layout/VerticalCurvedList"/>
    <dgm:cxn modelId="{8824F3DE-EEAF-47CF-8EA3-0BCA83BC6C16}" type="presParOf" srcId="{0CE5410D-EC7C-4E8C-8D08-AF727F5E27B0}" destId="{BF932F61-3BF0-4521-882B-250E93EE05D9}" srcOrd="0" destOrd="0" presId="urn:microsoft.com/office/officeart/2008/layout/VerticalCurvedList"/>
    <dgm:cxn modelId="{76D360D5-AB23-428F-8F1C-DF1B349DCCD0}" type="presParOf" srcId="{4BF68420-3BB9-4F06-9DD7-5B388E98955A}" destId="{D5C9B46F-9330-449F-BB3E-475878D013F1}" srcOrd="11" destOrd="0" presId="urn:microsoft.com/office/officeart/2008/layout/VerticalCurvedList"/>
    <dgm:cxn modelId="{3A4DF542-7C17-454A-A51A-53CDFCC29229}" type="presParOf" srcId="{4BF68420-3BB9-4F06-9DD7-5B388E98955A}" destId="{A97FD290-09D2-4CB5-9B59-4835596F14F1}" srcOrd="12" destOrd="0" presId="urn:microsoft.com/office/officeart/2008/layout/VerticalCurvedList"/>
    <dgm:cxn modelId="{98E22662-798D-40EA-A8AF-11ECCDF555F2}" type="presParOf" srcId="{A97FD290-09D2-4CB5-9B59-4835596F14F1}" destId="{48D28B73-6972-4698-814E-87ED21A06684}" srcOrd="0" destOrd="0" presId="urn:microsoft.com/office/officeart/2008/layout/VerticalCurvedList"/>
    <dgm:cxn modelId="{34394370-CDAD-41BE-85C5-B8B75A65A5DF}" type="presParOf" srcId="{4BF68420-3BB9-4F06-9DD7-5B388E98955A}" destId="{6961C6F8-6BE4-4B1A-BFBB-71105C6EF931}" srcOrd="13" destOrd="0" presId="urn:microsoft.com/office/officeart/2008/layout/VerticalCurvedList"/>
    <dgm:cxn modelId="{D48563EB-E74C-405E-8DD8-A9F1C7D47161}" type="presParOf" srcId="{4BF68420-3BB9-4F06-9DD7-5B388E98955A}" destId="{A12427D4-5FB8-40DD-B567-5D21C66D4943}" srcOrd="14" destOrd="0" presId="urn:microsoft.com/office/officeart/2008/layout/VerticalCurvedList"/>
    <dgm:cxn modelId="{96B775A6-33B7-419B-B115-5AD84AB9DC19}" type="presParOf" srcId="{A12427D4-5FB8-40DD-B567-5D21C66D4943}" destId="{2E9869F9-60FE-41BE-9107-A1B277E179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AB24408-6ED3-4E0C-89D8-1C914F2E35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8D8CB9-EA07-41E7-9A59-C0B809251A5A}" type="pres">
      <dgm:prSet presAssocID="{8AB24408-6ED3-4E0C-89D8-1C914F2E35A2}" presName="linear" presStyleCnt="0">
        <dgm:presLayoutVars>
          <dgm:animLvl val="lvl"/>
          <dgm:resizeHandles val="exact"/>
        </dgm:presLayoutVars>
      </dgm:prSet>
      <dgm:spPr/>
    </dgm:pt>
  </dgm:ptLst>
  <dgm:cxnLst>
    <dgm:cxn modelId="{26DB6AA0-B430-4C47-8F38-ADFD4ECE1D4F}" type="presOf" srcId="{8AB24408-6ED3-4E0C-89D8-1C914F2E35A2}" destId="{A38D8CB9-EA07-41E7-9A59-C0B809251A5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933D01C-2207-49B8-96B8-107C1D3BF7C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5B81489-4EFA-4A09-AE5D-602B51706FC9}">
      <dgm:prSet custT="1"/>
      <dgm:spPr/>
      <dgm:t>
        <a:bodyPr/>
        <a:lstStyle/>
        <a:p>
          <a:pPr algn="ctr" rtl="0"/>
          <a:r>
            <a:rPr lang="en-US" sz="1800" b="1" dirty="0"/>
            <a:t>Access To Tertiary Care</a:t>
          </a:r>
        </a:p>
      </dgm:t>
    </dgm:pt>
    <dgm:pt modelId="{C71D3AA3-89C0-4381-9B01-9528FC447830}" type="parTrans" cxnId="{BD702304-6069-49AF-8ACC-E56B102827B7}">
      <dgm:prSet/>
      <dgm:spPr/>
      <dgm:t>
        <a:bodyPr/>
        <a:lstStyle/>
        <a:p>
          <a:pPr algn="ctr"/>
          <a:endParaRPr lang="en-US" sz="2400" b="1" dirty="0"/>
        </a:p>
      </dgm:t>
    </dgm:pt>
    <dgm:pt modelId="{59D71289-F24B-451A-9553-C24F70BB4BD7}" type="sibTrans" cxnId="{BD702304-6069-49AF-8ACC-E56B102827B7}">
      <dgm:prSet/>
      <dgm:spPr/>
      <dgm:t>
        <a:bodyPr/>
        <a:lstStyle/>
        <a:p>
          <a:pPr algn="ctr"/>
          <a:endParaRPr lang="en-US" sz="2400" b="1" dirty="0"/>
        </a:p>
      </dgm:t>
    </dgm:pt>
    <dgm:pt modelId="{946B5F5E-2BAB-456E-BC9B-9B23F847CC2B}" type="pres">
      <dgm:prSet presAssocID="{D933D01C-2207-49B8-96B8-107C1D3BF7C3}" presName="linear" presStyleCnt="0">
        <dgm:presLayoutVars>
          <dgm:animLvl val="lvl"/>
          <dgm:resizeHandles val="exact"/>
        </dgm:presLayoutVars>
      </dgm:prSet>
      <dgm:spPr/>
    </dgm:pt>
    <dgm:pt modelId="{FD534C55-2903-4BEB-8DDD-69A3B99407F1}" type="pres">
      <dgm:prSet presAssocID="{D5B81489-4EFA-4A09-AE5D-602B51706FC9}" presName="parentText" presStyleLbl="node1" presStyleIdx="0" presStyleCnt="1">
        <dgm:presLayoutVars>
          <dgm:chMax val="0"/>
          <dgm:bulletEnabled val="1"/>
        </dgm:presLayoutVars>
      </dgm:prSet>
      <dgm:spPr/>
    </dgm:pt>
  </dgm:ptLst>
  <dgm:cxnLst>
    <dgm:cxn modelId="{BD702304-6069-49AF-8ACC-E56B102827B7}" srcId="{D933D01C-2207-49B8-96B8-107C1D3BF7C3}" destId="{D5B81489-4EFA-4A09-AE5D-602B51706FC9}" srcOrd="0" destOrd="0" parTransId="{C71D3AA3-89C0-4381-9B01-9528FC447830}" sibTransId="{59D71289-F24B-451A-9553-C24F70BB4BD7}"/>
    <dgm:cxn modelId="{DD03511B-A6C0-4ED8-995A-10ED62BA6A0D}" type="presOf" srcId="{D933D01C-2207-49B8-96B8-107C1D3BF7C3}" destId="{946B5F5E-2BAB-456E-BC9B-9B23F847CC2B}" srcOrd="0" destOrd="0" presId="urn:microsoft.com/office/officeart/2005/8/layout/vList2"/>
    <dgm:cxn modelId="{9A3F76B2-A533-4E85-98B2-0D68B7566D6B}" type="presOf" srcId="{D5B81489-4EFA-4A09-AE5D-602B51706FC9}" destId="{FD534C55-2903-4BEB-8DDD-69A3B99407F1}" srcOrd="0" destOrd="0" presId="urn:microsoft.com/office/officeart/2005/8/layout/vList2"/>
    <dgm:cxn modelId="{D853F33C-BFB3-4255-9731-1244DC9D07BC}" type="presParOf" srcId="{946B5F5E-2BAB-456E-BC9B-9B23F847CC2B}" destId="{FD534C55-2903-4BEB-8DDD-69A3B99407F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60FB32A-39BE-458E-9875-03CE3B6E952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44FD9934-4819-4CE0-B3D1-0D9B038ADB16}">
      <dgm:prSet/>
      <dgm:spPr/>
      <dgm:t>
        <a:bodyPr/>
        <a:lstStyle/>
        <a:p>
          <a:pPr algn="just" rtl="0"/>
          <a:r>
            <a:rPr lang="en-US" dirty="0"/>
            <a:t>Referrals and access to tertiary care have a human rights dimension. A matter determined in most countries by availability of service capacity, treatment urgency and economic considerations is complicated by security concerns and consecutive limitations of movement of patients and ambulances enforced by the Israeli Government.</a:t>
          </a:r>
        </a:p>
        <a:p>
          <a:pPr algn="just" rtl="0"/>
          <a:r>
            <a:rPr lang="en-US" dirty="0"/>
            <a:t>Access to tertiary health care is limited by many barriers, some but not all related to the occupation. </a:t>
          </a:r>
        </a:p>
        <a:p>
          <a:pPr algn="just" rtl="0"/>
          <a:r>
            <a:rPr lang="en-US" dirty="0"/>
            <a:t>Data on the referral and permit process are available from various sources: </a:t>
          </a:r>
          <a:r>
            <a:rPr lang="en-US" dirty="0" err="1"/>
            <a:t>MoH</a:t>
          </a:r>
          <a:r>
            <a:rPr lang="en-US" dirty="0"/>
            <a:t> Service Purchasing Department (SPD), UNRWA, and the Government of Israel  Coordination of Government Activities in the Territories (COGAT). </a:t>
          </a:r>
        </a:p>
        <a:p>
          <a:pPr algn="just" rtl="0"/>
          <a:r>
            <a:rPr lang="en-US" dirty="0"/>
            <a:t>Each source is collecting information on different steps and indicators (decision to refer, approval of financing, security travel clearance…), making data cross-referencing and comparison difficult.</a:t>
          </a:r>
        </a:p>
      </dgm:t>
    </dgm:pt>
    <dgm:pt modelId="{14CFEEE0-20DD-4708-B024-BA7C28908D22}" type="parTrans" cxnId="{416ACC05-EF20-411B-835A-B4DBF15DB972}">
      <dgm:prSet/>
      <dgm:spPr/>
      <dgm:t>
        <a:bodyPr/>
        <a:lstStyle/>
        <a:p>
          <a:pPr algn="just"/>
          <a:endParaRPr lang="en-US"/>
        </a:p>
      </dgm:t>
    </dgm:pt>
    <dgm:pt modelId="{0D1A0DEE-D873-4B32-874F-B82D54BB42B9}" type="sibTrans" cxnId="{416ACC05-EF20-411B-835A-B4DBF15DB972}">
      <dgm:prSet/>
      <dgm:spPr/>
      <dgm:t>
        <a:bodyPr/>
        <a:lstStyle/>
        <a:p>
          <a:pPr algn="just"/>
          <a:endParaRPr lang="en-US"/>
        </a:p>
      </dgm:t>
    </dgm:pt>
    <dgm:pt modelId="{8628E015-27FC-4627-B1D9-2E9DA04C16DA}" type="pres">
      <dgm:prSet presAssocID="{760FB32A-39BE-458E-9875-03CE3B6E9520}" presName="linear" presStyleCnt="0">
        <dgm:presLayoutVars>
          <dgm:animLvl val="lvl"/>
          <dgm:resizeHandles val="exact"/>
        </dgm:presLayoutVars>
      </dgm:prSet>
      <dgm:spPr/>
    </dgm:pt>
    <dgm:pt modelId="{32553428-D1BB-4E33-B5FB-E15E36F0E634}" type="pres">
      <dgm:prSet presAssocID="{44FD9934-4819-4CE0-B3D1-0D9B038ADB16}" presName="parentText" presStyleLbl="node1" presStyleIdx="0" presStyleCnt="1" custLinFactNeighborX="-253" custLinFactNeighborY="16711">
        <dgm:presLayoutVars>
          <dgm:chMax val="0"/>
          <dgm:bulletEnabled val="1"/>
        </dgm:presLayoutVars>
      </dgm:prSet>
      <dgm:spPr/>
    </dgm:pt>
  </dgm:ptLst>
  <dgm:cxnLst>
    <dgm:cxn modelId="{416ACC05-EF20-411B-835A-B4DBF15DB972}" srcId="{760FB32A-39BE-458E-9875-03CE3B6E9520}" destId="{44FD9934-4819-4CE0-B3D1-0D9B038ADB16}" srcOrd="0" destOrd="0" parTransId="{14CFEEE0-20DD-4708-B024-BA7C28908D22}" sibTransId="{0D1A0DEE-D873-4B32-874F-B82D54BB42B9}"/>
    <dgm:cxn modelId="{656E1D70-5BFD-4E45-A314-0689FA4FF67E}" type="presOf" srcId="{44FD9934-4819-4CE0-B3D1-0D9B038ADB16}" destId="{32553428-D1BB-4E33-B5FB-E15E36F0E634}" srcOrd="0" destOrd="0" presId="urn:microsoft.com/office/officeart/2005/8/layout/vList2"/>
    <dgm:cxn modelId="{857E3284-EED2-4B96-8879-48E3012A588C}" type="presOf" srcId="{760FB32A-39BE-458E-9875-03CE3B6E9520}" destId="{8628E015-27FC-4627-B1D9-2E9DA04C16DA}" srcOrd="0" destOrd="0" presId="urn:microsoft.com/office/officeart/2005/8/layout/vList2"/>
    <dgm:cxn modelId="{A5D9BAC6-40E9-41BF-BE5E-2BEDD5B12018}" type="presParOf" srcId="{8628E015-27FC-4627-B1D9-2E9DA04C16DA}" destId="{32553428-D1BB-4E33-B5FB-E15E36F0E634}"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CBE389D-01C5-4333-8702-A8530C40C7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EF09AC8-CA3D-4FE4-95AB-91AF3EADBF15}">
      <dgm:prSet custT="1"/>
      <dgm:spPr/>
      <dgm:t>
        <a:bodyPr/>
        <a:lstStyle/>
        <a:p>
          <a:pPr algn="ctr" rtl="0"/>
          <a:r>
            <a:rPr lang="en-US" sz="1600" b="1" dirty="0"/>
            <a:t>Access To Adequate Health Services On The Part Of Palestinian Prisoners </a:t>
          </a:r>
        </a:p>
      </dgm:t>
    </dgm:pt>
    <dgm:pt modelId="{4A9301C7-9784-4F8C-AA46-840061F24337}" type="parTrans" cxnId="{5014CCB5-CAA8-47F7-B6F8-9FC146BD588A}">
      <dgm:prSet/>
      <dgm:spPr/>
      <dgm:t>
        <a:bodyPr/>
        <a:lstStyle/>
        <a:p>
          <a:endParaRPr lang="en-US"/>
        </a:p>
      </dgm:t>
    </dgm:pt>
    <dgm:pt modelId="{545BDCA6-ABEB-4DAA-BA89-37AD71466534}" type="sibTrans" cxnId="{5014CCB5-CAA8-47F7-B6F8-9FC146BD588A}">
      <dgm:prSet/>
      <dgm:spPr/>
      <dgm:t>
        <a:bodyPr/>
        <a:lstStyle/>
        <a:p>
          <a:endParaRPr lang="en-US"/>
        </a:p>
      </dgm:t>
    </dgm:pt>
    <dgm:pt modelId="{0234AF1B-2133-4DB7-8F91-F4B2C64476F2}" type="pres">
      <dgm:prSet presAssocID="{0CBE389D-01C5-4333-8702-A8530C40C71F}" presName="linear" presStyleCnt="0">
        <dgm:presLayoutVars>
          <dgm:animLvl val="lvl"/>
          <dgm:resizeHandles val="exact"/>
        </dgm:presLayoutVars>
      </dgm:prSet>
      <dgm:spPr/>
    </dgm:pt>
    <dgm:pt modelId="{B1D09DE0-0822-4D7B-8AA8-CC89EAAA7FFF}" type="pres">
      <dgm:prSet presAssocID="{3EF09AC8-CA3D-4FE4-95AB-91AF3EADBF15}" presName="parentText" presStyleLbl="node1" presStyleIdx="0" presStyleCnt="1" custLinFactNeighborX="-943" custLinFactNeighborY="-7">
        <dgm:presLayoutVars>
          <dgm:chMax val="0"/>
          <dgm:bulletEnabled val="1"/>
        </dgm:presLayoutVars>
      </dgm:prSet>
      <dgm:spPr/>
    </dgm:pt>
  </dgm:ptLst>
  <dgm:cxnLst>
    <dgm:cxn modelId="{CF34E964-F52C-493A-AE4A-3994694E9338}" type="presOf" srcId="{0CBE389D-01C5-4333-8702-A8530C40C71F}" destId="{0234AF1B-2133-4DB7-8F91-F4B2C64476F2}" srcOrd="0" destOrd="0" presId="urn:microsoft.com/office/officeart/2005/8/layout/vList2"/>
    <dgm:cxn modelId="{5014CCB5-CAA8-47F7-B6F8-9FC146BD588A}" srcId="{0CBE389D-01C5-4333-8702-A8530C40C71F}" destId="{3EF09AC8-CA3D-4FE4-95AB-91AF3EADBF15}" srcOrd="0" destOrd="0" parTransId="{4A9301C7-9784-4F8C-AA46-840061F24337}" sibTransId="{545BDCA6-ABEB-4DAA-BA89-37AD71466534}"/>
    <dgm:cxn modelId="{A3BC6FBF-1D09-4D79-9C96-9D8C45A28D5E}" type="presOf" srcId="{3EF09AC8-CA3D-4FE4-95AB-91AF3EADBF15}" destId="{B1D09DE0-0822-4D7B-8AA8-CC89EAAA7FFF}" srcOrd="0" destOrd="0" presId="urn:microsoft.com/office/officeart/2005/8/layout/vList2"/>
    <dgm:cxn modelId="{23DB6D84-75EF-43D1-A38D-252EC48798BF}" type="presParOf" srcId="{0234AF1B-2133-4DB7-8F91-F4B2C64476F2}" destId="{B1D09DE0-0822-4D7B-8AA8-CC89EAAA7FF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17E5E58-50D2-4880-95F4-3F8971EDDEC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6CE601B-317F-4331-9D57-E8D926403A10}">
      <dgm:prSet custT="1"/>
      <dgm:spPr/>
      <dgm:t>
        <a:bodyPr/>
        <a:lstStyle/>
        <a:p>
          <a:pPr algn="ctr" rtl="0"/>
          <a:r>
            <a:rPr lang="en-US" sz="1800" b="1" dirty="0"/>
            <a:t>The Current Situation In The Opt Concerning Mental Health </a:t>
          </a:r>
        </a:p>
      </dgm:t>
    </dgm:pt>
    <dgm:pt modelId="{45EDCFD5-5B63-40E4-946E-14A360756093}" type="parTrans" cxnId="{386FCB07-F36E-4F76-A837-BD76C364A872}">
      <dgm:prSet/>
      <dgm:spPr/>
      <dgm:t>
        <a:bodyPr/>
        <a:lstStyle/>
        <a:p>
          <a:pPr algn="ctr"/>
          <a:endParaRPr lang="en-US" b="1" dirty="0"/>
        </a:p>
      </dgm:t>
    </dgm:pt>
    <dgm:pt modelId="{84A54BA1-B66A-4AEE-B415-4D27743B24E0}" type="sibTrans" cxnId="{386FCB07-F36E-4F76-A837-BD76C364A872}">
      <dgm:prSet/>
      <dgm:spPr/>
      <dgm:t>
        <a:bodyPr/>
        <a:lstStyle/>
        <a:p>
          <a:pPr algn="ctr"/>
          <a:endParaRPr lang="en-US" b="1" dirty="0"/>
        </a:p>
      </dgm:t>
    </dgm:pt>
    <dgm:pt modelId="{7A245DFE-2EED-4876-8FC6-5A31CF8D3C4D}" type="pres">
      <dgm:prSet presAssocID="{E17E5E58-50D2-4880-95F4-3F8971EDDEC4}" presName="linear" presStyleCnt="0">
        <dgm:presLayoutVars>
          <dgm:animLvl val="lvl"/>
          <dgm:resizeHandles val="exact"/>
        </dgm:presLayoutVars>
      </dgm:prSet>
      <dgm:spPr/>
    </dgm:pt>
    <dgm:pt modelId="{FD59E4C7-E16B-4EBE-AD7B-C661FFFA01DB}" type="pres">
      <dgm:prSet presAssocID="{D6CE601B-317F-4331-9D57-E8D926403A10}" presName="parentText" presStyleLbl="node1" presStyleIdx="0" presStyleCnt="1">
        <dgm:presLayoutVars>
          <dgm:chMax val="0"/>
          <dgm:bulletEnabled val="1"/>
        </dgm:presLayoutVars>
      </dgm:prSet>
      <dgm:spPr/>
    </dgm:pt>
  </dgm:ptLst>
  <dgm:cxnLst>
    <dgm:cxn modelId="{386FCB07-F36E-4F76-A837-BD76C364A872}" srcId="{E17E5E58-50D2-4880-95F4-3F8971EDDEC4}" destId="{D6CE601B-317F-4331-9D57-E8D926403A10}" srcOrd="0" destOrd="0" parTransId="{45EDCFD5-5B63-40E4-946E-14A360756093}" sibTransId="{84A54BA1-B66A-4AEE-B415-4D27743B24E0}"/>
    <dgm:cxn modelId="{6182095A-2689-41BD-B813-34CCD92FF1D1}" type="presOf" srcId="{E17E5E58-50D2-4880-95F4-3F8971EDDEC4}" destId="{7A245DFE-2EED-4876-8FC6-5A31CF8D3C4D}" srcOrd="0" destOrd="0" presId="urn:microsoft.com/office/officeart/2005/8/layout/vList2"/>
    <dgm:cxn modelId="{6B074AB3-E9BE-4EE6-B0F6-1B1EAD4B7EF7}" type="presOf" srcId="{D6CE601B-317F-4331-9D57-E8D926403A10}" destId="{FD59E4C7-E16B-4EBE-AD7B-C661FFFA01DB}" srcOrd="0" destOrd="0" presId="urn:microsoft.com/office/officeart/2005/8/layout/vList2"/>
    <dgm:cxn modelId="{4FA8C535-7E05-4665-8894-469E85DE7A42}" type="presParOf" srcId="{7A245DFE-2EED-4876-8FC6-5A31CF8D3C4D}" destId="{FD59E4C7-E16B-4EBE-AD7B-C661FFFA01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1A572-10A3-4220-B89C-B8A30F4E69E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5FC8D72-CC1A-4EE7-AA59-4E981F3BD434}">
      <dgm:prSet custT="1"/>
      <dgm:spPr/>
      <dgm:t>
        <a:bodyPr/>
        <a:lstStyle/>
        <a:p>
          <a:pPr rtl="0"/>
          <a:r>
            <a:rPr lang="en-US" sz="1400"/>
            <a:t>Wafaa Menawi </a:t>
          </a:r>
        </a:p>
      </dgm:t>
    </dgm:pt>
    <dgm:pt modelId="{A357D287-4E08-45AA-B29E-1E59674F825A}" type="parTrans" cxnId="{6921544B-3863-4703-B443-1DAA0A15E6BE}">
      <dgm:prSet/>
      <dgm:spPr/>
      <dgm:t>
        <a:bodyPr/>
        <a:lstStyle/>
        <a:p>
          <a:endParaRPr lang="en-US" sz="4000"/>
        </a:p>
      </dgm:t>
    </dgm:pt>
    <dgm:pt modelId="{7F301E39-6095-4BD2-A345-C184257DCFDC}" type="sibTrans" cxnId="{6921544B-3863-4703-B443-1DAA0A15E6BE}">
      <dgm:prSet/>
      <dgm:spPr/>
      <dgm:t>
        <a:bodyPr/>
        <a:lstStyle/>
        <a:p>
          <a:endParaRPr lang="en-US" sz="4000"/>
        </a:p>
      </dgm:t>
    </dgm:pt>
    <dgm:pt modelId="{4EA38C27-7DB7-4565-B56D-12CBB45FB2C5}">
      <dgm:prSet custT="1"/>
      <dgm:spPr/>
      <dgm:t>
        <a:bodyPr/>
        <a:lstStyle/>
        <a:p>
          <a:pPr rtl="0"/>
          <a:r>
            <a:rPr lang="en-US" sz="1400"/>
            <a:t>Ph.D. Health Care Management</a:t>
          </a:r>
        </a:p>
      </dgm:t>
    </dgm:pt>
    <dgm:pt modelId="{13FF59A1-E458-4A7E-B2E9-CCD66BFC2961}" type="parTrans" cxnId="{D8799960-DFAB-4642-9270-8102CAF7D908}">
      <dgm:prSet/>
      <dgm:spPr/>
      <dgm:t>
        <a:bodyPr/>
        <a:lstStyle/>
        <a:p>
          <a:endParaRPr lang="en-US" sz="4000"/>
        </a:p>
      </dgm:t>
    </dgm:pt>
    <dgm:pt modelId="{3A1D57A8-4AAC-4A24-BCA9-9564F7AE98B8}" type="sibTrans" cxnId="{D8799960-DFAB-4642-9270-8102CAF7D908}">
      <dgm:prSet/>
      <dgm:spPr/>
      <dgm:t>
        <a:bodyPr/>
        <a:lstStyle/>
        <a:p>
          <a:endParaRPr lang="en-US" sz="4000"/>
        </a:p>
      </dgm:t>
    </dgm:pt>
    <dgm:pt modelId="{8FB9F61C-6D5C-489A-830C-01BA554D7B10}">
      <dgm:prSet custT="1"/>
      <dgm:spPr/>
      <dgm:t>
        <a:bodyPr/>
        <a:lstStyle/>
        <a:p>
          <a:pPr rtl="0"/>
          <a:r>
            <a:rPr lang="en-US" sz="1400"/>
            <a:t>Head of Quality Assurance Unit </a:t>
          </a:r>
        </a:p>
      </dgm:t>
    </dgm:pt>
    <dgm:pt modelId="{5C0220E1-974B-4D95-8D45-6692792B3CBF}" type="parTrans" cxnId="{A3D3AA6F-8FC5-48A1-BC5D-2FDDEFC3A20B}">
      <dgm:prSet/>
      <dgm:spPr/>
      <dgm:t>
        <a:bodyPr/>
        <a:lstStyle/>
        <a:p>
          <a:endParaRPr lang="en-US" sz="4000"/>
        </a:p>
      </dgm:t>
    </dgm:pt>
    <dgm:pt modelId="{121566B7-D0EB-445A-805E-C78BD3672150}" type="sibTrans" cxnId="{A3D3AA6F-8FC5-48A1-BC5D-2FDDEFC3A20B}">
      <dgm:prSet/>
      <dgm:spPr/>
      <dgm:t>
        <a:bodyPr/>
        <a:lstStyle/>
        <a:p>
          <a:endParaRPr lang="en-US" sz="4000"/>
        </a:p>
      </dgm:t>
    </dgm:pt>
    <dgm:pt modelId="{2880DE91-1B2D-4DC9-9BCA-B0197CEBA15A}">
      <dgm:prSet custT="1"/>
      <dgm:spPr/>
      <dgm:t>
        <a:bodyPr/>
        <a:lstStyle/>
        <a:p>
          <a:pPr rtl="0"/>
          <a:r>
            <a:rPr lang="en-US" sz="1400"/>
            <a:t>An-Najah BioSciences Unit (NBU) </a:t>
          </a:r>
        </a:p>
      </dgm:t>
    </dgm:pt>
    <dgm:pt modelId="{F55BBA5E-FCDB-466A-B4E6-5AA192F803B3}" type="parTrans" cxnId="{DA83C207-408B-4CF5-8D6F-7C97B260C4BF}">
      <dgm:prSet/>
      <dgm:spPr/>
      <dgm:t>
        <a:bodyPr/>
        <a:lstStyle/>
        <a:p>
          <a:endParaRPr lang="en-US" sz="4000"/>
        </a:p>
      </dgm:t>
    </dgm:pt>
    <dgm:pt modelId="{0C5FC74C-343C-4000-8C1D-4D4D2EFC194E}" type="sibTrans" cxnId="{DA83C207-408B-4CF5-8D6F-7C97B260C4BF}">
      <dgm:prSet/>
      <dgm:spPr/>
      <dgm:t>
        <a:bodyPr/>
        <a:lstStyle/>
        <a:p>
          <a:endParaRPr lang="en-US" sz="4000"/>
        </a:p>
      </dgm:t>
    </dgm:pt>
    <dgm:pt modelId="{10B146F6-A4D8-487A-9323-7C10C7CA0E4D}">
      <dgm:prSet custT="1"/>
      <dgm:spPr/>
      <dgm:t>
        <a:bodyPr/>
        <a:lstStyle/>
        <a:p>
          <a:pPr rtl="0"/>
          <a:r>
            <a:rPr lang="en-US" sz="1400"/>
            <a:t>Mobile: +972 568279063 </a:t>
          </a:r>
        </a:p>
      </dgm:t>
    </dgm:pt>
    <dgm:pt modelId="{CF739AC3-A988-4876-8776-8BA65D154E33}" type="parTrans" cxnId="{8D74E65E-BBB9-47A0-A52F-84CBAF08DAAD}">
      <dgm:prSet/>
      <dgm:spPr/>
      <dgm:t>
        <a:bodyPr/>
        <a:lstStyle/>
        <a:p>
          <a:endParaRPr lang="en-US" sz="4000"/>
        </a:p>
      </dgm:t>
    </dgm:pt>
    <dgm:pt modelId="{F6EBE7AE-7ED8-46FC-97B6-17607143069F}" type="sibTrans" cxnId="{8D74E65E-BBB9-47A0-A52F-84CBAF08DAAD}">
      <dgm:prSet/>
      <dgm:spPr/>
      <dgm:t>
        <a:bodyPr/>
        <a:lstStyle/>
        <a:p>
          <a:endParaRPr lang="en-US" sz="4000"/>
        </a:p>
      </dgm:t>
    </dgm:pt>
    <dgm:pt modelId="{E05382F1-5A63-4ED0-A927-633B2FB08288}">
      <dgm:prSet custT="1"/>
      <dgm:spPr/>
      <dgm:t>
        <a:bodyPr/>
        <a:lstStyle/>
        <a:p>
          <a:pPr rtl="0"/>
          <a:r>
            <a:rPr lang="en-US" sz="1400"/>
            <a:t>E. mail: w.menawi@najah.edu </a:t>
          </a:r>
        </a:p>
      </dgm:t>
    </dgm:pt>
    <dgm:pt modelId="{611640D1-2B4D-48AD-8BF5-D26BABFC1D88}" type="parTrans" cxnId="{9BD1DEB2-79AD-4631-8B9F-187CB0228FB4}">
      <dgm:prSet/>
      <dgm:spPr/>
      <dgm:t>
        <a:bodyPr/>
        <a:lstStyle/>
        <a:p>
          <a:endParaRPr lang="en-US" sz="4000"/>
        </a:p>
      </dgm:t>
    </dgm:pt>
    <dgm:pt modelId="{022BED99-AC25-4356-849C-1927A29C0F91}" type="sibTrans" cxnId="{9BD1DEB2-79AD-4631-8B9F-187CB0228FB4}">
      <dgm:prSet/>
      <dgm:spPr/>
      <dgm:t>
        <a:bodyPr/>
        <a:lstStyle/>
        <a:p>
          <a:endParaRPr lang="en-US" sz="4000"/>
        </a:p>
      </dgm:t>
    </dgm:pt>
    <dgm:pt modelId="{CCCD0997-16C1-406F-87F9-C0A35F8F5A15}" type="pres">
      <dgm:prSet presAssocID="{8851A572-10A3-4220-B89C-B8A30F4E69EA}" presName="linear" presStyleCnt="0">
        <dgm:presLayoutVars>
          <dgm:animLvl val="lvl"/>
          <dgm:resizeHandles val="exact"/>
        </dgm:presLayoutVars>
      </dgm:prSet>
      <dgm:spPr/>
    </dgm:pt>
    <dgm:pt modelId="{426527C5-5B68-4FB5-8168-DCF18AE86F68}" type="pres">
      <dgm:prSet presAssocID="{25FC8D72-CC1A-4EE7-AA59-4E981F3BD434}" presName="parentText" presStyleLbl="node1" presStyleIdx="0" presStyleCnt="6">
        <dgm:presLayoutVars>
          <dgm:chMax val="0"/>
          <dgm:bulletEnabled val="1"/>
        </dgm:presLayoutVars>
      </dgm:prSet>
      <dgm:spPr/>
    </dgm:pt>
    <dgm:pt modelId="{5760FA8F-1E66-489A-92A4-9DDE6ECA8ADA}" type="pres">
      <dgm:prSet presAssocID="{7F301E39-6095-4BD2-A345-C184257DCFDC}" presName="spacer" presStyleCnt="0"/>
      <dgm:spPr/>
    </dgm:pt>
    <dgm:pt modelId="{A1D1E4DE-2D3B-4AFB-88BC-72E76FDE38D5}" type="pres">
      <dgm:prSet presAssocID="{4EA38C27-7DB7-4565-B56D-12CBB45FB2C5}" presName="parentText" presStyleLbl="node1" presStyleIdx="1" presStyleCnt="6">
        <dgm:presLayoutVars>
          <dgm:chMax val="0"/>
          <dgm:bulletEnabled val="1"/>
        </dgm:presLayoutVars>
      </dgm:prSet>
      <dgm:spPr/>
    </dgm:pt>
    <dgm:pt modelId="{8EA79A4E-D648-471C-9170-9FDBE2491C3E}" type="pres">
      <dgm:prSet presAssocID="{3A1D57A8-4AAC-4A24-BCA9-9564F7AE98B8}" presName="spacer" presStyleCnt="0"/>
      <dgm:spPr/>
    </dgm:pt>
    <dgm:pt modelId="{B7A8C16C-5DBB-40FF-A23A-A889266DD7CC}" type="pres">
      <dgm:prSet presAssocID="{8FB9F61C-6D5C-489A-830C-01BA554D7B10}" presName="parentText" presStyleLbl="node1" presStyleIdx="2" presStyleCnt="6">
        <dgm:presLayoutVars>
          <dgm:chMax val="0"/>
          <dgm:bulletEnabled val="1"/>
        </dgm:presLayoutVars>
      </dgm:prSet>
      <dgm:spPr/>
    </dgm:pt>
    <dgm:pt modelId="{1CC9FFFA-0224-4E02-BA03-6552DA2BEE43}" type="pres">
      <dgm:prSet presAssocID="{121566B7-D0EB-445A-805E-C78BD3672150}" presName="spacer" presStyleCnt="0"/>
      <dgm:spPr/>
    </dgm:pt>
    <dgm:pt modelId="{B5FBE0E1-6C87-4B3D-8218-7447C7B7BC56}" type="pres">
      <dgm:prSet presAssocID="{2880DE91-1B2D-4DC9-9BCA-B0197CEBA15A}" presName="parentText" presStyleLbl="node1" presStyleIdx="3" presStyleCnt="6">
        <dgm:presLayoutVars>
          <dgm:chMax val="0"/>
          <dgm:bulletEnabled val="1"/>
        </dgm:presLayoutVars>
      </dgm:prSet>
      <dgm:spPr/>
    </dgm:pt>
    <dgm:pt modelId="{9E450E86-ABE1-4D87-A580-5F555EF39BB1}" type="pres">
      <dgm:prSet presAssocID="{0C5FC74C-343C-4000-8C1D-4D4D2EFC194E}" presName="spacer" presStyleCnt="0"/>
      <dgm:spPr/>
    </dgm:pt>
    <dgm:pt modelId="{D51E889A-9972-4DA1-949E-861592BF20DB}" type="pres">
      <dgm:prSet presAssocID="{10B146F6-A4D8-487A-9323-7C10C7CA0E4D}" presName="parentText" presStyleLbl="node1" presStyleIdx="4" presStyleCnt="6">
        <dgm:presLayoutVars>
          <dgm:chMax val="0"/>
          <dgm:bulletEnabled val="1"/>
        </dgm:presLayoutVars>
      </dgm:prSet>
      <dgm:spPr/>
    </dgm:pt>
    <dgm:pt modelId="{35597801-4EC3-41CB-99E1-5F118BE8497A}" type="pres">
      <dgm:prSet presAssocID="{F6EBE7AE-7ED8-46FC-97B6-17607143069F}" presName="spacer" presStyleCnt="0"/>
      <dgm:spPr/>
    </dgm:pt>
    <dgm:pt modelId="{9B79893C-F79B-43DA-8999-DA516CE9FAE1}" type="pres">
      <dgm:prSet presAssocID="{E05382F1-5A63-4ED0-A927-633B2FB08288}" presName="parentText" presStyleLbl="node1" presStyleIdx="5" presStyleCnt="6">
        <dgm:presLayoutVars>
          <dgm:chMax val="0"/>
          <dgm:bulletEnabled val="1"/>
        </dgm:presLayoutVars>
      </dgm:prSet>
      <dgm:spPr/>
    </dgm:pt>
  </dgm:ptLst>
  <dgm:cxnLst>
    <dgm:cxn modelId="{DA83C207-408B-4CF5-8D6F-7C97B260C4BF}" srcId="{8851A572-10A3-4220-B89C-B8A30F4E69EA}" destId="{2880DE91-1B2D-4DC9-9BCA-B0197CEBA15A}" srcOrd="3" destOrd="0" parTransId="{F55BBA5E-FCDB-466A-B4E6-5AA192F803B3}" sibTransId="{0C5FC74C-343C-4000-8C1D-4D4D2EFC194E}"/>
    <dgm:cxn modelId="{147DE737-F812-4808-A861-3AB3993E2CF1}" type="presOf" srcId="{8851A572-10A3-4220-B89C-B8A30F4E69EA}" destId="{CCCD0997-16C1-406F-87F9-C0A35F8F5A15}" srcOrd="0" destOrd="0" presId="urn:microsoft.com/office/officeart/2005/8/layout/vList2"/>
    <dgm:cxn modelId="{8D74E65E-BBB9-47A0-A52F-84CBAF08DAAD}" srcId="{8851A572-10A3-4220-B89C-B8A30F4E69EA}" destId="{10B146F6-A4D8-487A-9323-7C10C7CA0E4D}" srcOrd="4" destOrd="0" parTransId="{CF739AC3-A988-4876-8776-8BA65D154E33}" sibTransId="{F6EBE7AE-7ED8-46FC-97B6-17607143069F}"/>
    <dgm:cxn modelId="{D8799960-DFAB-4642-9270-8102CAF7D908}" srcId="{8851A572-10A3-4220-B89C-B8A30F4E69EA}" destId="{4EA38C27-7DB7-4565-B56D-12CBB45FB2C5}" srcOrd="1" destOrd="0" parTransId="{13FF59A1-E458-4A7E-B2E9-CCD66BFC2961}" sibTransId="{3A1D57A8-4AAC-4A24-BCA9-9564F7AE98B8}"/>
    <dgm:cxn modelId="{6E87314A-9DA1-4E46-B484-BAF80C110BE5}" type="presOf" srcId="{E05382F1-5A63-4ED0-A927-633B2FB08288}" destId="{9B79893C-F79B-43DA-8999-DA516CE9FAE1}" srcOrd="0" destOrd="0" presId="urn:microsoft.com/office/officeart/2005/8/layout/vList2"/>
    <dgm:cxn modelId="{6921544B-3863-4703-B443-1DAA0A15E6BE}" srcId="{8851A572-10A3-4220-B89C-B8A30F4E69EA}" destId="{25FC8D72-CC1A-4EE7-AA59-4E981F3BD434}" srcOrd="0" destOrd="0" parTransId="{A357D287-4E08-45AA-B29E-1E59674F825A}" sibTransId="{7F301E39-6095-4BD2-A345-C184257DCFDC}"/>
    <dgm:cxn modelId="{A3D3AA6F-8FC5-48A1-BC5D-2FDDEFC3A20B}" srcId="{8851A572-10A3-4220-B89C-B8A30F4E69EA}" destId="{8FB9F61C-6D5C-489A-830C-01BA554D7B10}" srcOrd="2" destOrd="0" parTransId="{5C0220E1-974B-4D95-8D45-6692792B3CBF}" sibTransId="{121566B7-D0EB-445A-805E-C78BD3672150}"/>
    <dgm:cxn modelId="{FFEB6573-0CDC-4DF5-A8DE-FEABA28DCE9A}" type="presOf" srcId="{25FC8D72-CC1A-4EE7-AA59-4E981F3BD434}" destId="{426527C5-5B68-4FB5-8168-DCF18AE86F68}" srcOrd="0" destOrd="0" presId="urn:microsoft.com/office/officeart/2005/8/layout/vList2"/>
    <dgm:cxn modelId="{F1AA797A-FCED-4707-B2BA-12ED69D6B728}" type="presOf" srcId="{2880DE91-1B2D-4DC9-9BCA-B0197CEBA15A}" destId="{B5FBE0E1-6C87-4B3D-8218-7447C7B7BC56}" srcOrd="0" destOrd="0" presId="urn:microsoft.com/office/officeart/2005/8/layout/vList2"/>
    <dgm:cxn modelId="{5C240784-E0B6-4363-AF48-180636A63B04}" type="presOf" srcId="{4EA38C27-7DB7-4565-B56D-12CBB45FB2C5}" destId="{A1D1E4DE-2D3B-4AFB-88BC-72E76FDE38D5}" srcOrd="0" destOrd="0" presId="urn:microsoft.com/office/officeart/2005/8/layout/vList2"/>
    <dgm:cxn modelId="{9BD1DEB2-79AD-4631-8B9F-187CB0228FB4}" srcId="{8851A572-10A3-4220-B89C-B8A30F4E69EA}" destId="{E05382F1-5A63-4ED0-A927-633B2FB08288}" srcOrd="5" destOrd="0" parTransId="{611640D1-2B4D-48AD-8BF5-D26BABFC1D88}" sibTransId="{022BED99-AC25-4356-849C-1927A29C0F91}"/>
    <dgm:cxn modelId="{F0270FD4-E1C1-4E69-AEDB-47573350908D}" type="presOf" srcId="{10B146F6-A4D8-487A-9323-7C10C7CA0E4D}" destId="{D51E889A-9972-4DA1-949E-861592BF20DB}" srcOrd="0" destOrd="0" presId="urn:microsoft.com/office/officeart/2005/8/layout/vList2"/>
    <dgm:cxn modelId="{DE8DD4F7-74EC-4D87-9053-19549B4ADC85}" type="presOf" srcId="{8FB9F61C-6D5C-489A-830C-01BA554D7B10}" destId="{B7A8C16C-5DBB-40FF-A23A-A889266DD7CC}" srcOrd="0" destOrd="0" presId="urn:microsoft.com/office/officeart/2005/8/layout/vList2"/>
    <dgm:cxn modelId="{147ED335-ED97-45D5-ACB6-3D5294F2E9DD}" type="presParOf" srcId="{CCCD0997-16C1-406F-87F9-C0A35F8F5A15}" destId="{426527C5-5B68-4FB5-8168-DCF18AE86F68}" srcOrd="0" destOrd="0" presId="urn:microsoft.com/office/officeart/2005/8/layout/vList2"/>
    <dgm:cxn modelId="{5C4589C8-D0FA-4C56-91E9-95147034B3EE}" type="presParOf" srcId="{CCCD0997-16C1-406F-87F9-C0A35F8F5A15}" destId="{5760FA8F-1E66-489A-92A4-9DDE6ECA8ADA}" srcOrd="1" destOrd="0" presId="urn:microsoft.com/office/officeart/2005/8/layout/vList2"/>
    <dgm:cxn modelId="{28D3DB27-05E2-45F5-A23A-D3FC9D051B89}" type="presParOf" srcId="{CCCD0997-16C1-406F-87F9-C0A35F8F5A15}" destId="{A1D1E4DE-2D3B-4AFB-88BC-72E76FDE38D5}" srcOrd="2" destOrd="0" presId="urn:microsoft.com/office/officeart/2005/8/layout/vList2"/>
    <dgm:cxn modelId="{5A52FB26-468C-4461-9CC2-5C8E216C8304}" type="presParOf" srcId="{CCCD0997-16C1-406F-87F9-C0A35F8F5A15}" destId="{8EA79A4E-D648-471C-9170-9FDBE2491C3E}" srcOrd="3" destOrd="0" presId="urn:microsoft.com/office/officeart/2005/8/layout/vList2"/>
    <dgm:cxn modelId="{BEE65F60-23F8-4A5F-8C4E-CE64D78B4CB0}" type="presParOf" srcId="{CCCD0997-16C1-406F-87F9-C0A35F8F5A15}" destId="{B7A8C16C-5DBB-40FF-A23A-A889266DD7CC}" srcOrd="4" destOrd="0" presId="urn:microsoft.com/office/officeart/2005/8/layout/vList2"/>
    <dgm:cxn modelId="{DCD2B995-3CCA-451A-B574-42D6F23161CC}" type="presParOf" srcId="{CCCD0997-16C1-406F-87F9-C0A35F8F5A15}" destId="{1CC9FFFA-0224-4E02-BA03-6552DA2BEE43}" srcOrd="5" destOrd="0" presId="urn:microsoft.com/office/officeart/2005/8/layout/vList2"/>
    <dgm:cxn modelId="{B7A28044-3CEF-4A5A-AF4A-CA1A9C0357A3}" type="presParOf" srcId="{CCCD0997-16C1-406F-87F9-C0A35F8F5A15}" destId="{B5FBE0E1-6C87-4B3D-8218-7447C7B7BC56}" srcOrd="6" destOrd="0" presId="urn:microsoft.com/office/officeart/2005/8/layout/vList2"/>
    <dgm:cxn modelId="{E4D26513-4FB9-4989-8E09-2704E70DE4BA}" type="presParOf" srcId="{CCCD0997-16C1-406F-87F9-C0A35F8F5A15}" destId="{9E450E86-ABE1-4D87-A580-5F555EF39BB1}" srcOrd="7" destOrd="0" presId="urn:microsoft.com/office/officeart/2005/8/layout/vList2"/>
    <dgm:cxn modelId="{1D02B9DD-DFFD-4791-90C2-B6667343E2D7}" type="presParOf" srcId="{CCCD0997-16C1-406F-87F9-C0A35F8F5A15}" destId="{D51E889A-9972-4DA1-949E-861592BF20DB}" srcOrd="8" destOrd="0" presId="urn:microsoft.com/office/officeart/2005/8/layout/vList2"/>
    <dgm:cxn modelId="{D81BAFA6-3762-4D40-AC25-8EA86214D3F9}" type="presParOf" srcId="{CCCD0997-16C1-406F-87F9-C0A35F8F5A15}" destId="{35597801-4EC3-41CB-99E1-5F118BE8497A}" srcOrd="9" destOrd="0" presId="urn:microsoft.com/office/officeart/2005/8/layout/vList2"/>
    <dgm:cxn modelId="{1DCF7A91-BF77-4BD6-AECA-AA19CA50A443}" type="presParOf" srcId="{CCCD0997-16C1-406F-87F9-C0A35F8F5A15}" destId="{9B79893C-F79B-43DA-8999-DA516CE9FAE1}"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13D173E-90D5-4E08-87B2-6673557C938A}"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BC9C0535-CB90-4642-B3CB-625F87682CC8}">
      <dgm:prSet/>
      <dgm:spPr/>
      <dgm:t>
        <a:bodyPr/>
        <a:lstStyle/>
        <a:p>
          <a:pPr algn="just" rtl="0"/>
          <a:r>
            <a:rPr lang="en-US" b="1" dirty="0"/>
            <a:t>Heredity </a:t>
          </a:r>
          <a:r>
            <a:rPr lang="en-US" dirty="0"/>
            <a:t>is the starting point of health. Genes and characteristics inherited from parents make a person more likely or less likely to develop certain health problems and to be or not be healthy and well. </a:t>
          </a:r>
        </a:p>
      </dgm:t>
    </dgm:pt>
    <dgm:pt modelId="{FFE11564-B2B4-40CD-819A-404182DD0E3A}" type="parTrans" cxnId="{62B3EC2E-2AD4-4DF9-95E0-A4A2F7533467}">
      <dgm:prSet/>
      <dgm:spPr/>
      <dgm:t>
        <a:bodyPr/>
        <a:lstStyle/>
        <a:p>
          <a:endParaRPr lang="en-US"/>
        </a:p>
      </dgm:t>
    </dgm:pt>
    <dgm:pt modelId="{373904E0-13BC-4976-982A-C8D99A3011B2}" type="sibTrans" cxnId="{62B3EC2E-2AD4-4DF9-95E0-A4A2F7533467}">
      <dgm:prSet/>
      <dgm:spPr/>
      <dgm:t>
        <a:bodyPr/>
        <a:lstStyle/>
        <a:p>
          <a:endParaRPr lang="en-US"/>
        </a:p>
      </dgm:t>
    </dgm:pt>
    <dgm:pt modelId="{67C57B83-4B7D-4DEA-B8A9-8BCD2960A025}" type="pres">
      <dgm:prSet presAssocID="{D13D173E-90D5-4E08-87B2-6673557C938A}" presName="linear" presStyleCnt="0">
        <dgm:presLayoutVars>
          <dgm:animLvl val="lvl"/>
          <dgm:resizeHandles val="exact"/>
        </dgm:presLayoutVars>
      </dgm:prSet>
      <dgm:spPr/>
    </dgm:pt>
    <dgm:pt modelId="{C05BE515-4834-4EFF-A2A9-1D7A4A5E7D9C}" type="pres">
      <dgm:prSet presAssocID="{BC9C0535-CB90-4642-B3CB-625F87682CC8}" presName="parentText" presStyleLbl="node1" presStyleIdx="0" presStyleCnt="1" custLinFactNeighborX="971" custLinFactNeighborY="1680">
        <dgm:presLayoutVars>
          <dgm:chMax val="0"/>
          <dgm:bulletEnabled val="1"/>
        </dgm:presLayoutVars>
      </dgm:prSet>
      <dgm:spPr/>
    </dgm:pt>
  </dgm:ptLst>
  <dgm:cxnLst>
    <dgm:cxn modelId="{62B3EC2E-2AD4-4DF9-95E0-A4A2F7533467}" srcId="{D13D173E-90D5-4E08-87B2-6673557C938A}" destId="{BC9C0535-CB90-4642-B3CB-625F87682CC8}" srcOrd="0" destOrd="0" parTransId="{FFE11564-B2B4-40CD-819A-404182DD0E3A}" sibTransId="{373904E0-13BC-4976-982A-C8D99A3011B2}"/>
    <dgm:cxn modelId="{CB8A0662-C9D2-4F15-83E8-9432D025304B}" type="presOf" srcId="{D13D173E-90D5-4E08-87B2-6673557C938A}" destId="{67C57B83-4B7D-4DEA-B8A9-8BCD2960A025}" srcOrd="0" destOrd="0" presId="urn:microsoft.com/office/officeart/2005/8/layout/vList2"/>
    <dgm:cxn modelId="{45F440F9-0D9F-41AE-B4D5-9C477397ACB1}" type="presOf" srcId="{BC9C0535-CB90-4642-B3CB-625F87682CC8}" destId="{C05BE515-4834-4EFF-A2A9-1D7A4A5E7D9C}" srcOrd="0" destOrd="0" presId="urn:microsoft.com/office/officeart/2005/8/layout/vList2"/>
    <dgm:cxn modelId="{E997AF1B-D4CF-477A-867A-475AD51593B7}" type="presParOf" srcId="{67C57B83-4B7D-4DEA-B8A9-8BCD2960A025}" destId="{C05BE515-4834-4EFF-A2A9-1D7A4A5E7D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2FB2424-E453-4E21-8BEA-7283B1A1D38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0E66DFE-A5C7-441C-A8F0-3CED213147E6}">
      <dgm:prSet custT="1"/>
      <dgm:spPr/>
      <dgm:t>
        <a:bodyPr/>
        <a:lstStyle/>
        <a:p>
          <a:pPr rtl="0">
            <a:lnSpc>
              <a:spcPct val="100000"/>
            </a:lnSpc>
          </a:pPr>
          <a:r>
            <a:rPr lang="en-US" sz="1800" b="1" dirty="0"/>
            <a:t>Medical care </a:t>
          </a:r>
          <a:r>
            <a:rPr lang="en-US" sz="1800" dirty="0"/>
            <a:t>is diagnosis and treatment in the care of patients. While   </a:t>
          </a:r>
          <a:r>
            <a:rPr lang="en-US" sz="1800" b="1" dirty="0"/>
            <a:t>Healthcare</a:t>
          </a:r>
          <a:r>
            <a:rPr lang="en-US" sz="1800" dirty="0"/>
            <a:t> is services that promote health, prevent health problems, diagnose and treat health problems to cure them, and improve quality of life.</a:t>
          </a:r>
        </a:p>
      </dgm:t>
    </dgm:pt>
    <dgm:pt modelId="{379326D1-DE7A-43B7-990A-F35D34F35FDD}" type="parTrans" cxnId="{3FB70AB2-9DFF-4AE7-B214-AAD125ED7925}">
      <dgm:prSet/>
      <dgm:spPr/>
      <dgm:t>
        <a:bodyPr/>
        <a:lstStyle/>
        <a:p>
          <a:pPr algn="just"/>
          <a:endParaRPr lang="en-US"/>
        </a:p>
      </dgm:t>
    </dgm:pt>
    <dgm:pt modelId="{256FCB66-5AFF-47E9-B1B1-051683957E26}" type="sibTrans" cxnId="{3FB70AB2-9DFF-4AE7-B214-AAD125ED7925}">
      <dgm:prSet/>
      <dgm:spPr/>
      <dgm:t>
        <a:bodyPr/>
        <a:lstStyle/>
        <a:p>
          <a:pPr algn="just"/>
          <a:endParaRPr lang="en-US"/>
        </a:p>
      </dgm:t>
    </dgm:pt>
    <dgm:pt modelId="{FC8A8B6A-C4B1-4B8B-B5B0-FC66A6F7AA1F}" type="pres">
      <dgm:prSet presAssocID="{22FB2424-E453-4E21-8BEA-7283B1A1D383}" presName="linear" presStyleCnt="0">
        <dgm:presLayoutVars>
          <dgm:animLvl val="lvl"/>
          <dgm:resizeHandles val="exact"/>
        </dgm:presLayoutVars>
      </dgm:prSet>
      <dgm:spPr/>
    </dgm:pt>
    <dgm:pt modelId="{C48313E5-EBFB-413C-8F5B-57782E72BBB3}" type="pres">
      <dgm:prSet presAssocID="{E0E66DFE-A5C7-441C-A8F0-3CED213147E6}" presName="parentText" presStyleLbl="node1" presStyleIdx="0" presStyleCnt="1" custLinFactNeighborY="-1790">
        <dgm:presLayoutVars>
          <dgm:chMax val="0"/>
          <dgm:bulletEnabled val="1"/>
        </dgm:presLayoutVars>
      </dgm:prSet>
      <dgm:spPr/>
    </dgm:pt>
  </dgm:ptLst>
  <dgm:cxnLst>
    <dgm:cxn modelId="{CE0EFB3F-6D32-4AE7-96C6-9B7DE490DF8A}" type="presOf" srcId="{E0E66DFE-A5C7-441C-A8F0-3CED213147E6}" destId="{C48313E5-EBFB-413C-8F5B-57782E72BBB3}" srcOrd="0" destOrd="0" presId="urn:microsoft.com/office/officeart/2005/8/layout/vList2"/>
    <dgm:cxn modelId="{3482AE68-E9FF-46A9-AD6A-932BE5654238}" type="presOf" srcId="{22FB2424-E453-4E21-8BEA-7283B1A1D383}" destId="{FC8A8B6A-C4B1-4B8B-B5B0-FC66A6F7AA1F}" srcOrd="0" destOrd="0" presId="urn:microsoft.com/office/officeart/2005/8/layout/vList2"/>
    <dgm:cxn modelId="{3FB70AB2-9DFF-4AE7-B214-AAD125ED7925}" srcId="{22FB2424-E453-4E21-8BEA-7283B1A1D383}" destId="{E0E66DFE-A5C7-441C-A8F0-3CED213147E6}" srcOrd="0" destOrd="0" parTransId="{379326D1-DE7A-43B7-990A-F35D34F35FDD}" sibTransId="{256FCB66-5AFF-47E9-B1B1-051683957E26}"/>
    <dgm:cxn modelId="{ED787FC7-8AAB-48B8-87CC-84529EB4F5C4}" type="presParOf" srcId="{FC8A8B6A-C4B1-4B8B-B5B0-FC66A6F7AA1F}" destId="{C48313E5-EBFB-413C-8F5B-57782E72BBB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43E97C9-4787-49F8-AEF8-523C823D2AC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19D0F861-F0B9-4B3E-84AA-35BC5C31D357}">
      <dgm:prSet custT="1"/>
      <dgm:spPr/>
      <dgm:t>
        <a:bodyPr/>
        <a:lstStyle/>
        <a:p>
          <a:pPr rtl="0"/>
          <a:endParaRPr lang="en-US" sz="1800" b="1" dirty="0"/>
        </a:p>
        <a:p>
          <a:pPr rtl="0"/>
          <a:r>
            <a:rPr lang="en-US" sz="1800" b="1" dirty="0"/>
            <a:t>Lifestyle </a:t>
          </a:r>
          <a:r>
            <a:rPr lang="en-US" sz="1800" dirty="0"/>
            <a:t>Patterns</a:t>
          </a:r>
          <a:r>
            <a:rPr lang="en-US" sz="1800" b="1" dirty="0"/>
            <a:t> </a:t>
          </a:r>
          <a:r>
            <a:rPr lang="en-US" sz="1800" dirty="0"/>
            <a:t>of attitudes and behaviors that make up one’s way of living.</a:t>
          </a:r>
        </a:p>
        <a:p>
          <a:pPr rtl="0"/>
          <a:r>
            <a:rPr lang="en-US" sz="1800" dirty="0"/>
            <a:t> </a:t>
          </a:r>
        </a:p>
      </dgm:t>
    </dgm:pt>
    <dgm:pt modelId="{B7DB673E-BCCF-4992-BBB6-34D1F8A4503B}" type="parTrans" cxnId="{0AC0ED56-3ED4-488F-BCBF-8A7E7BF37582}">
      <dgm:prSet/>
      <dgm:spPr/>
      <dgm:t>
        <a:bodyPr/>
        <a:lstStyle/>
        <a:p>
          <a:endParaRPr lang="en-US"/>
        </a:p>
      </dgm:t>
    </dgm:pt>
    <dgm:pt modelId="{EA86EA41-C909-4EC0-88CB-CBD83489C3D6}" type="sibTrans" cxnId="{0AC0ED56-3ED4-488F-BCBF-8A7E7BF37582}">
      <dgm:prSet/>
      <dgm:spPr/>
      <dgm:t>
        <a:bodyPr/>
        <a:lstStyle/>
        <a:p>
          <a:endParaRPr lang="en-US"/>
        </a:p>
      </dgm:t>
    </dgm:pt>
    <dgm:pt modelId="{3BE26C9D-0E00-4B4E-A3B1-313613957D8C}" type="pres">
      <dgm:prSet presAssocID="{043E97C9-4787-49F8-AEF8-523C823D2AC0}" presName="linear" presStyleCnt="0">
        <dgm:presLayoutVars>
          <dgm:animLvl val="lvl"/>
          <dgm:resizeHandles val="exact"/>
        </dgm:presLayoutVars>
      </dgm:prSet>
      <dgm:spPr/>
    </dgm:pt>
    <dgm:pt modelId="{EF40DCB6-B695-4AF1-BB93-67EB490A5E83}" type="pres">
      <dgm:prSet presAssocID="{19D0F861-F0B9-4B3E-84AA-35BC5C31D357}" presName="parentText" presStyleLbl="node1" presStyleIdx="0" presStyleCnt="1" custLinFactNeighborX="-124" custLinFactNeighborY="-45123">
        <dgm:presLayoutVars>
          <dgm:chMax val="0"/>
          <dgm:bulletEnabled val="1"/>
        </dgm:presLayoutVars>
      </dgm:prSet>
      <dgm:spPr/>
    </dgm:pt>
  </dgm:ptLst>
  <dgm:cxnLst>
    <dgm:cxn modelId="{CC389C70-7E22-4E0A-8FA5-80DDECEDB577}" type="presOf" srcId="{043E97C9-4787-49F8-AEF8-523C823D2AC0}" destId="{3BE26C9D-0E00-4B4E-A3B1-313613957D8C}" srcOrd="0" destOrd="0" presId="urn:microsoft.com/office/officeart/2005/8/layout/vList2"/>
    <dgm:cxn modelId="{0AC0ED56-3ED4-488F-BCBF-8A7E7BF37582}" srcId="{043E97C9-4787-49F8-AEF8-523C823D2AC0}" destId="{19D0F861-F0B9-4B3E-84AA-35BC5C31D357}" srcOrd="0" destOrd="0" parTransId="{B7DB673E-BCCF-4992-BBB6-34D1F8A4503B}" sibTransId="{EA86EA41-C909-4EC0-88CB-CBD83489C3D6}"/>
    <dgm:cxn modelId="{88ED3DE6-A235-4ACC-8E35-259A85015096}" type="presOf" srcId="{19D0F861-F0B9-4B3E-84AA-35BC5C31D357}" destId="{EF40DCB6-B695-4AF1-BB93-67EB490A5E83}" srcOrd="0" destOrd="0" presId="urn:microsoft.com/office/officeart/2005/8/layout/vList2"/>
    <dgm:cxn modelId="{ED4798DA-F4A8-4FFF-AAC2-DC56AC73D771}" type="presParOf" srcId="{3BE26C9D-0E00-4B4E-A3B1-313613957D8C}" destId="{EF40DCB6-B695-4AF1-BB93-67EB490A5E83}"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3732FC9-78C2-4710-9873-F4864535FC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DF59F7F-D7A2-4E46-B700-6A5D34B0B2F6}">
      <dgm:prSet custT="1"/>
      <dgm:spPr/>
      <dgm:t>
        <a:bodyPr/>
        <a:lstStyle/>
        <a:p>
          <a:pPr algn="just" rtl="0"/>
          <a:r>
            <a:rPr lang="en-US" sz="1800" b="1" dirty="0"/>
            <a:t>Environment</a:t>
          </a:r>
          <a:r>
            <a:rPr lang="en-US" sz="1800" dirty="0"/>
            <a:t> includes the physical and sociocultural setting in which someone  lives. Many environmental elements affect health, such as sanitation, violence, sunlight, employment opportunities, population density, and air pollution. </a:t>
          </a:r>
        </a:p>
      </dgm:t>
    </dgm:pt>
    <dgm:pt modelId="{433AFFE4-4850-4560-B64B-D7EC02F19123}" type="parTrans" cxnId="{A2AA7ADD-FAC5-48EE-AC39-F3524280ADB4}">
      <dgm:prSet/>
      <dgm:spPr/>
      <dgm:t>
        <a:bodyPr/>
        <a:lstStyle/>
        <a:p>
          <a:endParaRPr lang="en-US"/>
        </a:p>
      </dgm:t>
    </dgm:pt>
    <dgm:pt modelId="{3DBFCA70-226C-470A-9237-74CE187001CE}" type="sibTrans" cxnId="{A2AA7ADD-FAC5-48EE-AC39-F3524280ADB4}">
      <dgm:prSet/>
      <dgm:spPr/>
      <dgm:t>
        <a:bodyPr/>
        <a:lstStyle/>
        <a:p>
          <a:endParaRPr lang="en-US"/>
        </a:p>
      </dgm:t>
    </dgm:pt>
    <dgm:pt modelId="{EE61CB5E-1EA9-406F-8621-B6A1ACD6A658}" type="pres">
      <dgm:prSet presAssocID="{83732FC9-78C2-4710-9873-F4864535FC8E}" presName="linear" presStyleCnt="0">
        <dgm:presLayoutVars>
          <dgm:animLvl val="lvl"/>
          <dgm:resizeHandles val="exact"/>
        </dgm:presLayoutVars>
      </dgm:prSet>
      <dgm:spPr/>
    </dgm:pt>
    <dgm:pt modelId="{BF6A2D41-8518-47EF-8C0C-D74B3F861CB0}" type="pres">
      <dgm:prSet presAssocID="{4DF59F7F-D7A2-4E46-B700-6A5D34B0B2F6}" presName="parentText" presStyleLbl="node1" presStyleIdx="0" presStyleCnt="1" custLinFactNeighborX="-1905" custLinFactNeighborY="-63096">
        <dgm:presLayoutVars>
          <dgm:chMax val="0"/>
          <dgm:bulletEnabled val="1"/>
        </dgm:presLayoutVars>
      </dgm:prSet>
      <dgm:spPr/>
    </dgm:pt>
  </dgm:ptLst>
  <dgm:cxnLst>
    <dgm:cxn modelId="{C72ED622-65E7-41CA-9072-30188455F51E}" type="presOf" srcId="{4DF59F7F-D7A2-4E46-B700-6A5D34B0B2F6}" destId="{BF6A2D41-8518-47EF-8C0C-D74B3F861CB0}" srcOrd="0" destOrd="0" presId="urn:microsoft.com/office/officeart/2005/8/layout/vList2"/>
    <dgm:cxn modelId="{541C5B85-6B53-4B52-B960-01D87B8BF1DA}" type="presOf" srcId="{83732FC9-78C2-4710-9873-F4864535FC8E}" destId="{EE61CB5E-1EA9-406F-8621-B6A1ACD6A658}" srcOrd="0" destOrd="0" presId="urn:microsoft.com/office/officeart/2005/8/layout/vList2"/>
    <dgm:cxn modelId="{A2AA7ADD-FAC5-48EE-AC39-F3524280ADB4}" srcId="{83732FC9-78C2-4710-9873-F4864535FC8E}" destId="{4DF59F7F-D7A2-4E46-B700-6A5D34B0B2F6}" srcOrd="0" destOrd="0" parTransId="{433AFFE4-4850-4560-B64B-D7EC02F19123}" sibTransId="{3DBFCA70-226C-470A-9237-74CE187001CE}"/>
    <dgm:cxn modelId="{6BCCD520-7E27-4236-B7AB-BD7D258F00CD}" type="presParOf" srcId="{EE61CB5E-1EA9-406F-8621-B6A1ACD6A658}" destId="{BF6A2D41-8518-47EF-8C0C-D74B3F861CB0}"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13E12EC-05EC-4FD4-BC35-E7938002009A}"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US"/>
        </a:p>
      </dgm:t>
    </dgm:pt>
    <dgm:pt modelId="{B0FEA114-01FC-4F72-A77F-B1BADC42A6D9}">
      <dgm:prSet/>
      <dgm:spPr/>
      <dgm:t>
        <a:bodyPr/>
        <a:lstStyle/>
        <a:p>
          <a:pPr algn="just" rtl="0"/>
          <a:r>
            <a:rPr lang="en-US" b="1" dirty="0">
              <a:solidFill>
                <a:schemeClr val="tx2">
                  <a:lumMod val="75000"/>
                </a:schemeClr>
              </a:solidFill>
            </a:rPr>
            <a:t>Disparities</a:t>
          </a:r>
          <a:r>
            <a:rPr lang="en-US" dirty="0">
              <a:solidFill>
                <a:schemeClr val="tx2">
                  <a:lumMod val="75000"/>
                </a:schemeClr>
              </a:solidFill>
            </a:rPr>
            <a:t> </a:t>
          </a:r>
          <a:r>
            <a:rPr lang="en-US" dirty="0"/>
            <a:t>Differences in health problems, health status, and use of health services among people who differ in ethnicity, gender, and other characteristics.</a:t>
          </a:r>
        </a:p>
      </dgm:t>
    </dgm:pt>
    <dgm:pt modelId="{438D9430-92B6-4221-871A-803FF8E37FEA}" type="parTrans" cxnId="{2D478605-CF68-4DA8-BAC5-82A9A9FB1336}">
      <dgm:prSet/>
      <dgm:spPr/>
      <dgm:t>
        <a:bodyPr/>
        <a:lstStyle/>
        <a:p>
          <a:pPr algn="just"/>
          <a:endParaRPr lang="en-US"/>
        </a:p>
      </dgm:t>
    </dgm:pt>
    <dgm:pt modelId="{0C973767-CAE9-43F7-9C85-AB46EC6202E7}" type="sibTrans" cxnId="{2D478605-CF68-4DA8-BAC5-82A9A9FB1336}">
      <dgm:prSet/>
      <dgm:spPr/>
      <dgm:t>
        <a:bodyPr/>
        <a:lstStyle/>
        <a:p>
          <a:pPr algn="just"/>
          <a:endParaRPr lang="en-US"/>
        </a:p>
      </dgm:t>
    </dgm:pt>
    <dgm:pt modelId="{35B94158-23B2-41F5-AECA-FD7FD048E574}" type="pres">
      <dgm:prSet presAssocID="{B13E12EC-05EC-4FD4-BC35-E7938002009A}" presName="linear" presStyleCnt="0">
        <dgm:presLayoutVars>
          <dgm:animLvl val="lvl"/>
          <dgm:resizeHandles val="exact"/>
        </dgm:presLayoutVars>
      </dgm:prSet>
      <dgm:spPr/>
    </dgm:pt>
    <dgm:pt modelId="{782AAF30-FC33-4642-92AB-50CF64145A7E}" type="pres">
      <dgm:prSet presAssocID="{B0FEA114-01FC-4F72-A77F-B1BADC42A6D9}" presName="parentText" presStyleLbl="node1" presStyleIdx="0" presStyleCnt="1" custLinFactNeighborX="-119">
        <dgm:presLayoutVars>
          <dgm:chMax val="0"/>
          <dgm:bulletEnabled val="1"/>
        </dgm:presLayoutVars>
      </dgm:prSet>
      <dgm:spPr/>
    </dgm:pt>
  </dgm:ptLst>
  <dgm:cxnLst>
    <dgm:cxn modelId="{2D478605-CF68-4DA8-BAC5-82A9A9FB1336}" srcId="{B13E12EC-05EC-4FD4-BC35-E7938002009A}" destId="{B0FEA114-01FC-4F72-A77F-B1BADC42A6D9}" srcOrd="0" destOrd="0" parTransId="{438D9430-92B6-4221-871A-803FF8E37FEA}" sibTransId="{0C973767-CAE9-43F7-9C85-AB46EC6202E7}"/>
    <dgm:cxn modelId="{96233936-365D-44BF-ACB0-DBC7EAA1D7BB}" type="presOf" srcId="{B0FEA114-01FC-4F72-A77F-B1BADC42A6D9}" destId="{782AAF30-FC33-4642-92AB-50CF64145A7E}" srcOrd="0" destOrd="0" presId="urn:microsoft.com/office/officeart/2005/8/layout/vList2"/>
    <dgm:cxn modelId="{FA3BF39D-3124-42EA-BA0B-AEC97F6CD4DD}" type="presOf" srcId="{B13E12EC-05EC-4FD4-BC35-E7938002009A}" destId="{35B94158-23B2-41F5-AECA-FD7FD048E574}" srcOrd="0" destOrd="0" presId="urn:microsoft.com/office/officeart/2005/8/layout/vList2"/>
    <dgm:cxn modelId="{FF6BA7F4-954A-4162-BF6D-B06411E8E1AF}" type="presParOf" srcId="{35B94158-23B2-41F5-AECA-FD7FD048E574}" destId="{782AAF30-FC33-4642-92AB-50CF64145A7E}"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DDE085C-C2C2-41BF-8C65-CA6AA061DEE5}"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0634CEA1-9ACF-49D8-8087-2CC9ED032964}">
      <dgm:prSet custT="1"/>
      <dgm:spPr/>
      <dgm:t>
        <a:bodyPr/>
        <a:lstStyle/>
        <a:p>
          <a:pPr rtl="0"/>
          <a:r>
            <a:rPr lang="en-US" sz="1600" b="1" dirty="0"/>
            <a:t>Managers can plan solutions for</a:t>
          </a:r>
        </a:p>
      </dgm:t>
    </dgm:pt>
    <dgm:pt modelId="{574576A1-76A0-4561-A4BD-2DE6C9942E7C}" type="parTrans" cxnId="{9F1EE906-C3D5-4B52-A996-0E0A00A48FEE}">
      <dgm:prSet/>
      <dgm:spPr/>
      <dgm:t>
        <a:bodyPr/>
        <a:lstStyle/>
        <a:p>
          <a:endParaRPr lang="en-US" sz="4000" b="1"/>
        </a:p>
      </dgm:t>
    </dgm:pt>
    <dgm:pt modelId="{D77E9D95-59D0-4DD4-8308-C55F977CA19D}" type="sibTrans" cxnId="{9F1EE906-C3D5-4B52-A996-0E0A00A48FEE}">
      <dgm:prSet/>
      <dgm:spPr/>
      <dgm:t>
        <a:bodyPr/>
        <a:lstStyle/>
        <a:p>
          <a:endParaRPr lang="en-US" sz="4000" b="1"/>
        </a:p>
      </dgm:t>
    </dgm:pt>
    <dgm:pt modelId="{788323CC-42B9-419F-BDF4-3C827866CE3B}">
      <dgm:prSet custT="1"/>
      <dgm:spPr/>
      <dgm:t>
        <a:bodyPr/>
        <a:lstStyle/>
        <a:p>
          <a:pPr rtl="0"/>
          <a:r>
            <a:rPr lang="en-US" sz="1600" b="1" dirty="0"/>
            <a:t>Health problems experienced by groups of people. </a:t>
          </a:r>
        </a:p>
      </dgm:t>
    </dgm:pt>
    <dgm:pt modelId="{C087A940-B269-4DB2-BB6E-9ECE025C1DEF}" type="parTrans" cxnId="{0AFF4511-5056-4DD1-B19B-E43DB9076022}">
      <dgm:prSet/>
      <dgm:spPr/>
      <dgm:t>
        <a:bodyPr/>
        <a:lstStyle/>
        <a:p>
          <a:endParaRPr lang="en-US" sz="4000" b="1"/>
        </a:p>
      </dgm:t>
    </dgm:pt>
    <dgm:pt modelId="{49DFFFB2-D68B-4A7C-A0E3-AD30A84FA7C3}" type="sibTrans" cxnId="{0AFF4511-5056-4DD1-B19B-E43DB9076022}">
      <dgm:prSet/>
      <dgm:spPr/>
      <dgm:t>
        <a:bodyPr/>
        <a:lstStyle/>
        <a:p>
          <a:endParaRPr lang="en-US" sz="4000" b="1"/>
        </a:p>
      </dgm:t>
    </dgm:pt>
    <dgm:pt modelId="{877711AD-F69F-402F-82EF-A778DAF8A71B}" type="pres">
      <dgm:prSet presAssocID="{6DDE085C-C2C2-41BF-8C65-CA6AA061DEE5}" presName="CompostProcess" presStyleCnt="0">
        <dgm:presLayoutVars>
          <dgm:dir/>
          <dgm:resizeHandles val="exact"/>
        </dgm:presLayoutVars>
      </dgm:prSet>
      <dgm:spPr/>
    </dgm:pt>
    <dgm:pt modelId="{02C12930-8D85-48F7-8C2C-47A04838E97D}" type="pres">
      <dgm:prSet presAssocID="{6DDE085C-C2C2-41BF-8C65-CA6AA061DEE5}" presName="arrow" presStyleLbl="bgShp" presStyleIdx="0" presStyleCnt="1"/>
      <dgm:spPr/>
    </dgm:pt>
    <dgm:pt modelId="{43FC4792-C416-429E-9B49-412E41FE4946}" type="pres">
      <dgm:prSet presAssocID="{6DDE085C-C2C2-41BF-8C65-CA6AA061DEE5}" presName="linearProcess" presStyleCnt="0"/>
      <dgm:spPr/>
    </dgm:pt>
    <dgm:pt modelId="{534CDEB3-9C1B-4570-BB3E-EAB1A1585438}" type="pres">
      <dgm:prSet presAssocID="{0634CEA1-9ACF-49D8-8087-2CC9ED032964}" presName="textNode" presStyleLbl="node1" presStyleIdx="0" presStyleCnt="2">
        <dgm:presLayoutVars>
          <dgm:bulletEnabled val="1"/>
        </dgm:presLayoutVars>
      </dgm:prSet>
      <dgm:spPr/>
    </dgm:pt>
    <dgm:pt modelId="{323007FB-793B-47AB-89AF-49521F5A01F6}" type="pres">
      <dgm:prSet presAssocID="{D77E9D95-59D0-4DD4-8308-C55F977CA19D}" presName="sibTrans" presStyleCnt="0"/>
      <dgm:spPr/>
    </dgm:pt>
    <dgm:pt modelId="{DC8602DB-57E8-4D08-9B32-CDBA50E903ED}" type="pres">
      <dgm:prSet presAssocID="{788323CC-42B9-419F-BDF4-3C827866CE3B}" presName="textNode" presStyleLbl="node1" presStyleIdx="1" presStyleCnt="2" custScaleX="122387">
        <dgm:presLayoutVars>
          <dgm:bulletEnabled val="1"/>
        </dgm:presLayoutVars>
      </dgm:prSet>
      <dgm:spPr/>
    </dgm:pt>
  </dgm:ptLst>
  <dgm:cxnLst>
    <dgm:cxn modelId="{9F1EE906-C3D5-4B52-A996-0E0A00A48FEE}" srcId="{6DDE085C-C2C2-41BF-8C65-CA6AA061DEE5}" destId="{0634CEA1-9ACF-49D8-8087-2CC9ED032964}" srcOrd="0" destOrd="0" parTransId="{574576A1-76A0-4561-A4BD-2DE6C9942E7C}" sibTransId="{D77E9D95-59D0-4DD4-8308-C55F977CA19D}"/>
    <dgm:cxn modelId="{34F68307-22C6-49F8-AF6F-5985343881D5}" type="presOf" srcId="{788323CC-42B9-419F-BDF4-3C827866CE3B}" destId="{DC8602DB-57E8-4D08-9B32-CDBA50E903ED}" srcOrd="0" destOrd="0" presId="urn:microsoft.com/office/officeart/2005/8/layout/hProcess9"/>
    <dgm:cxn modelId="{0AFF4511-5056-4DD1-B19B-E43DB9076022}" srcId="{6DDE085C-C2C2-41BF-8C65-CA6AA061DEE5}" destId="{788323CC-42B9-419F-BDF4-3C827866CE3B}" srcOrd="1" destOrd="0" parTransId="{C087A940-B269-4DB2-BB6E-9ECE025C1DEF}" sibTransId="{49DFFFB2-D68B-4A7C-A0E3-AD30A84FA7C3}"/>
    <dgm:cxn modelId="{93E5039E-2AF7-4C11-B9AA-D3639CFA5E55}" type="presOf" srcId="{0634CEA1-9ACF-49D8-8087-2CC9ED032964}" destId="{534CDEB3-9C1B-4570-BB3E-EAB1A1585438}" srcOrd="0" destOrd="0" presId="urn:microsoft.com/office/officeart/2005/8/layout/hProcess9"/>
    <dgm:cxn modelId="{C2EB70E9-C28E-456F-9077-F06C11AC3169}" type="presOf" srcId="{6DDE085C-C2C2-41BF-8C65-CA6AA061DEE5}" destId="{877711AD-F69F-402F-82EF-A778DAF8A71B}" srcOrd="0" destOrd="0" presId="urn:microsoft.com/office/officeart/2005/8/layout/hProcess9"/>
    <dgm:cxn modelId="{05C306A4-6CC2-43A3-9066-CD7761A2067C}" type="presParOf" srcId="{877711AD-F69F-402F-82EF-A778DAF8A71B}" destId="{02C12930-8D85-48F7-8C2C-47A04838E97D}" srcOrd="0" destOrd="0" presId="urn:microsoft.com/office/officeart/2005/8/layout/hProcess9"/>
    <dgm:cxn modelId="{40ADAD22-7F99-4200-9929-609F36B08192}" type="presParOf" srcId="{877711AD-F69F-402F-82EF-A778DAF8A71B}" destId="{43FC4792-C416-429E-9B49-412E41FE4946}" srcOrd="1" destOrd="0" presId="urn:microsoft.com/office/officeart/2005/8/layout/hProcess9"/>
    <dgm:cxn modelId="{FA578E21-E74D-44C7-9BE0-AA5FD3919757}" type="presParOf" srcId="{43FC4792-C416-429E-9B49-412E41FE4946}" destId="{534CDEB3-9C1B-4570-BB3E-EAB1A1585438}" srcOrd="0" destOrd="0" presId="urn:microsoft.com/office/officeart/2005/8/layout/hProcess9"/>
    <dgm:cxn modelId="{DEAB484F-B0D8-4968-93AB-541524EDF479}" type="presParOf" srcId="{43FC4792-C416-429E-9B49-412E41FE4946}" destId="{323007FB-793B-47AB-89AF-49521F5A01F6}" srcOrd="1" destOrd="0" presId="urn:microsoft.com/office/officeart/2005/8/layout/hProcess9"/>
    <dgm:cxn modelId="{537F53BE-1483-4237-8943-0BAD5E2DED1F}" type="presParOf" srcId="{43FC4792-C416-429E-9B49-412E41FE4946}" destId="{DC8602DB-57E8-4D08-9B32-CDBA50E903ED}" srcOrd="2" destOrd="0" presId="urn:microsoft.com/office/officeart/2005/8/layout/hProcess9"/>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FCB6690-A085-4321-9869-D5E7C9B78DD6}"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8E66406F-CE60-48C7-AA2B-A93F4820E465}">
      <dgm:prSet/>
      <dgm:spPr/>
      <dgm:t>
        <a:bodyPr/>
        <a:lstStyle/>
        <a:p>
          <a:pPr algn="just" rtl="0"/>
          <a:r>
            <a:rPr lang="en-US" dirty="0"/>
            <a:t>Every decade, the Healthy People initiative develops a new set of science-based, 10-year national objectives with the goal of improving the health of all Americans. The development of Healthy People 2030 includes establishing a framework for the initiative (including the vision, mission, foundational principles, plan of action, and overarching goals) and identifying new objectives.</a:t>
          </a:r>
        </a:p>
      </dgm:t>
    </dgm:pt>
    <dgm:pt modelId="{0D86CD57-3A37-440C-9B7B-AA02B93319DD}" type="parTrans" cxnId="{8FD1F2A6-BC60-4070-9D9F-584CDFA84D91}">
      <dgm:prSet/>
      <dgm:spPr/>
      <dgm:t>
        <a:bodyPr/>
        <a:lstStyle/>
        <a:p>
          <a:endParaRPr lang="en-US"/>
        </a:p>
      </dgm:t>
    </dgm:pt>
    <dgm:pt modelId="{B4E6D0DF-EEAE-4D96-89D4-18A73AA4B758}" type="sibTrans" cxnId="{8FD1F2A6-BC60-4070-9D9F-584CDFA84D91}">
      <dgm:prSet/>
      <dgm:spPr/>
      <dgm:t>
        <a:bodyPr/>
        <a:lstStyle/>
        <a:p>
          <a:endParaRPr lang="en-US"/>
        </a:p>
      </dgm:t>
    </dgm:pt>
    <dgm:pt modelId="{D2FB388A-37C2-4B10-8FBE-A972B9C85E03}" type="pres">
      <dgm:prSet presAssocID="{4FCB6690-A085-4321-9869-D5E7C9B78DD6}" presName="linear" presStyleCnt="0">
        <dgm:presLayoutVars>
          <dgm:animLvl val="lvl"/>
          <dgm:resizeHandles val="exact"/>
        </dgm:presLayoutVars>
      </dgm:prSet>
      <dgm:spPr/>
    </dgm:pt>
    <dgm:pt modelId="{CCA2CC15-B739-490E-A784-92FBF70E4692}" type="pres">
      <dgm:prSet presAssocID="{8E66406F-CE60-48C7-AA2B-A93F4820E465}" presName="parentText" presStyleLbl="node1" presStyleIdx="0" presStyleCnt="1">
        <dgm:presLayoutVars>
          <dgm:chMax val="0"/>
          <dgm:bulletEnabled val="1"/>
        </dgm:presLayoutVars>
      </dgm:prSet>
      <dgm:spPr/>
    </dgm:pt>
  </dgm:ptLst>
  <dgm:cxnLst>
    <dgm:cxn modelId="{8A2E4A7E-EE00-4C72-BB70-828D98980D67}" type="presOf" srcId="{8E66406F-CE60-48C7-AA2B-A93F4820E465}" destId="{CCA2CC15-B739-490E-A784-92FBF70E4692}" srcOrd="0" destOrd="0" presId="urn:microsoft.com/office/officeart/2005/8/layout/vList2"/>
    <dgm:cxn modelId="{8FD1F2A6-BC60-4070-9D9F-584CDFA84D91}" srcId="{4FCB6690-A085-4321-9869-D5E7C9B78DD6}" destId="{8E66406F-CE60-48C7-AA2B-A93F4820E465}" srcOrd="0" destOrd="0" parTransId="{0D86CD57-3A37-440C-9B7B-AA02B93319DD}" sibTransId="{B4E6D0DF-EEAE-4D96-89D4-18A73AA4B758}"/>
    <dgm:cxn modelId="{1BC358E6-092D-4541-A041-B9FB691C0777}" type="presOf" srcId="{4FCB6690-A085-4321-9869-D5E7C9B78DD6}" destId="{D2FB388A-37C2-4B10-8FBE-A972B9C85E03}" srcOrd="0" destOrd="0" presId="urn:microsoft.com/office/officeart/2005/8/layout/vList2"/>
    <dgm:cxn modelId="{18C3FB73-BE6D-44EC-A9A7-B8847187F447}" type="presParOf" srcId="{D2FB388A-37C2-4B10-8FBE-A972B9C85E03}" destId="{CCA2CC15-B739-490E-A784-92FBF70E469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0039012-BB24-45F7-8036-510D38B1512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91F418F-E3D8-4D41-A9FF-17EF3A3C982F}">
      <dgm:prSet custT="1"/>
      <dgm:spPr/>
      <dgm:t>
        <a:bodyPr/>
        <a:lstStyle/>
        <a:p>
          <a:pPr algn="ctr" rtl="0"/>
          <a:r>
            <a:rPr lang="en-US" sz="1800" b="1" dirty="0"/>
            <a:t>Healthy People 2030</a:t>
          </a:r>
          <a:endParaRPr lang="en-US" sz="1800" dirty="0"/>
        </a:p>
      </dgm:t>
    </dgm:pt>
    <dgm:pt modelId="{9C70EAE2-D007-4C94-93D8-95E0C1A68C52}" type="parTrans" cxnId="{FB6E2BFC-0245-46A6-B884-1DBD27977E1A}">
      <dgm:prSet/>
      <dgm:spPr/>
      <dgm:t>
        <a:bodyPr/>
        <a:lstStyle/>
        <a:p>
          <a:endParaRPr lang="en-US"/>
        </a:p>
      </dgm:t>
    </dgm:pt>
    <dgm:pt modelId="{4EFB9DB6-C9A1-4AD2-8915-2E3FB6CEECC9}" type="sibTrans" cxnId="{FB6E2BFC-0245-46A6-B884-1DBD27977E1A}">
      <dgm:prSet/>
      <dgm:spPr/>
      <dgm:t>
        <a:bodyPr/>
        <a:lstStyle/>
        <a:p>
          <a:endParaRPr lang="en-US"/>
        </a:p>
      </dgm:t>
    </dgm:pt>
    <dgm:pt modelId="{9ABC034E-9D13-49B2-8C7A-A9FFDC15FF81}" type="pres">
      <dgm:prSet presAssocID="{F0039012-BB24-45F7-8036-510D38B15124}" presName="linear" presStyleCnt="0">
        <dgm:presLayoutVars>
          <dgm:animLvl val="lvl"/>
          <dgm:resizeHandles val="exact"/>
        </dgm:presLayoutVars>
      </dgm:prSet>
      <dgm:spPr/>
    </dgm:pt>
    <dgm:pt modelId="{F1FFBDC6-1A78-4EBC-9DDE-4CFC5F5AD505}" type="pres">
      <dgm:prSet presAssocID="{891F418F-E3D8-4D41-A9FF-17EF3A3C982F}" presName="parentText" presStyleLbl="node1" presStyleIdx="0" presStyleCnt="1">
        <dgm:presLayoutVars>
          <dgm:chMax val="0"/>
          <dgm:bulletEnabled val="1"/>
        </dgm:presLayoutVars>
      </dgm:prSet>
      <dgm:spPr/>
    </dgm:pt>
  </dgm:ptLst>
  <dgm:cxnLst>
    <dgm:cxn modelId="{6144C05F-873F-4F58-B76F-0F61DE00A6F2}" type="presOf" srcId="{891F418F-E3D8-4D41-A9FF-17EF3A3C982F}" destId="{F1FFBDC6-1A78-4EBC-9DDE-4CFC5F5AD505}" srcOrd="0" destOrd="0" presId="urn:microsoft.com/office/officeart/2005/8/layout/vList2"/>
    <dgm:cxn modelId="{7305C74F-AD9B-4280-A90E-270F84B98855}" type="presOf" srcId="{F0039012-BB24-45F7-8036-510D38B15124}" destId="{9ABC034E-9D13-49B2-8C7A-A9FFDC15FF81}" srcOrd="0" destOrd="0" presId="urn:microsoft.com/office/officeart/2005/8/layout/vList2"/>
    <dgm:cxn modelId="{FB6E2BFC-0245-46A6-B884-1DBD27977E1A}" srcId="{F0039012-BB24-45F7-8036-510D38B15124}" destId="{891F418F-E3D8-4D41-A9FF-17EF3A3C982F}" srcOrd="0" destOrd="0" parTransId="{9C70EAE2-D007-4C94-93D8-95E0C1A68C52}" sibTransId="{4EFB9DB6-C9A1-4AD2-8915-2E3FB6CEECC9}"/>
    <dgm:cxn modelId="{39DD01CA-4348-48E4-B743-25ECA789B3AE}" type="presParOf" srcId="{9ABC034E-9D13-49B2-8C7A-A9FFDC15FF81}" destId="{F1FFBDC6-1A78-4EBC-9DDE-4CFC5F5AD50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B68DA16-5A26-43A0-9F89-E58419ED5276}"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28A80C66-0C10-444D-877C-AEE340979AD5}">
      <dgm:prSet custT="1"/>
      <dgm:spPr/>
      <dgm:t>
        <a:bodyPr/>
        <a:lstStyle/>
        <a:p>
          <a:pPr rtl="0"/>
          <a:r>
            <a:rPr lang="en-US" sz="1600" b="1" dirty="0"/>
            <a:t>“What we plan to achieve”</a:t>
          </a:r>
        </a:p>
      </dgm:t>
    </dgm:pt>
    <dgm:pt modelId="{206A3E46-765B-4D02-939A-3562782874D0}" type="parTrans" cxnId="{505996FA-8860-421D-BBC3-01B29F5C6EAE}">
      <dgm:prSet/>
      <dgm:spPr/>
      <dgm:t>
        <a:bodyPr/>
        <a:lstStyle/>
        <a:p>
          <a:endParaRPr lang="en-US" sz="4400" b="1">
            <a:solidFill>
              <a:schemeClr val="tx2"/>
            </a:solidFill>
          </a:endParaRPr>
        </a:p>
      </dgm:t>
    </dgm:pt>
    <dgm:pt modelId="{C76451A1-E881-4435-A918-677E7E414AAA}" type="sibTrans" cxnId="{505996FA-8860-421D-BBC3-01B29F5C6EAE}">
      <dgm:prSet/>
      <dgm:spPr/>
      <dgm:t>
        <a:bodyPr/>
        <a:lstStyle/>
        <a:p>
          <a:endParaRPr lang="en-US" sz="4400" b="1">
            <a:solidFill>
              <a:schemeClr val="tx2"/>
            </a:solidFill>
          </a:endParaRPr>
        </a:p>
      </dgm:t>
    </dgm:pt>
    <dgm:pt modelId="{9BE663BF-A68C-4F82-9F1D-19A9A8A7E86A}">
      <dgm:prSet custT="1"/>
      <dgm:spPr/>
      <dgm:t>
        <a:bodyPr/>
        <a:lstStyle/>
        <a:p>
          <a:pPr rtl="0"/>
          <a:r>
            <a:rPr lang="en-US" sz="1800" b="1" dirty="0"/>
            <a:t>Attain healthy, purposeful lives and well-being.</a:t>
          </a:r>
        </a:p>
      </dgm:t>
    </dgm:pt>
    <dgm:pt modelId="{19119BA5-78D7-493F-9636-BBC66EA81F09}" type="parTrans" cxnId="{DD21980A-659A-4384-BFBF-D5CF853A5C86}">
      <dgm:prSet/>
      <dgm:spPr/>
      <dgm:t>
        <a:bodyPr/>
        <a:lstStyle/>
        <a:p>
          <a:endParaRPr lang="en-US" sz="4400" b="1">
            <a:solidFill>
              <a:schemeClr val="tx2"/>
            </a:solidFill>
          </a:endParaRPr>
        </a:p>
      </dgm:t>
    </dgm:pt>
    <dgm:pt modelId="{D7475802-B205-4664-BC53-44623DA9F58D}" type="sibTrans" cxnId="{DD21980A-659A-4384-BFBF-D5CF853A5C86}">
      <dgm:prSet/>
      <dgm:spPr/>
      <dgm:t>
        <a:bodyPr/>
        <a:lstStyle/>
        <a:p>
          <a:endParaRPr lang="en-US" sz="4400" b="1">
            <a:solidFill>
              <a:schemeClr val="tx2"/>
            </a:solidFill>
          </a:endParaRPr>
        </a:p>
      </dgm:t>
    </dgm:pt>
    <dgm:pt modelId="{AA550D73-D12F-4680-98D1-5B19716F7F7A}">
      <dgm:prSet custT="1"/>
      <dgm:spPr/>
      <dgm:t>
        <a:bodyPr/>
        <a:lstStyle/>
        <a:p>
          <a:pPr rtl="0"/>
          <a:r>
            <a:rPr lang="en-US" sz="1800" b="1" dirty="0"/>
            <a:t>Attain health literacy, achieve health equity and eliminate disparities.</a:t>
          </a:r>
        </a:p>
      </dgm:t>
    </dgm:pt>
    <dgm:pt modelId="{10FCC2BE-FDA1-463A-9294-89AAE13CB933}" type="parTrans" cxnId="{0AD16DEE-C972-4459-A35B-66006EDD5C4F}">
      <dgm:prSet/>
      <dgm:spPr/>
      <dgm:t>
        <a:bodyPr/>
        <a:lstStyle/>
        <a:p>
          <a:endParaRPr lang="en-US" sz="4400" b="1">
            <a:solidFill>
              <a:schemeClr val="tx2"/>
            </a:solidFill>
          </a:endParaRPr>
        </a:p>
      </dgm:t>
    </dgm:pt>
    <dgm:pt modelId="{D27E1682-8D5C-4B37-80D7-8A7293B0C04B}" type="sibTrans" cxnId="{0AD16DEE-C972-4459-A35B-66006EDD5C4F}">
      <dgm:prSet/>
      <dgm:spPr/>
      <dgm:t>
        <a:bodyPr/>
        <a:lstStyle/>
        <a:p>
          <a:endParaRPr lang="en-US" sz="4400" b="1">
            <a:solidFill>
              <a:schemeClr val="tx2"/>
            </a:solidFill>
          </a:endParaRPr>
        </a:p>
      </dgm:t>
    </dgm:pt>
    <dgm:pt modelId="{9AF156E2-AEB6-4276-BD1E-820018188EC7}">
      <dgm:prSet custT="1"/>
      <dgm:spPr/>
      <dgm:t>
        <a:bodyPr/>
        <a:lstStyle/>
        <a:p>
          <a:pPr rtl="0"/>
          <a:r>
            <a:rPr lang="en-US" sz="1800" b="1" dirty="0"/>
            <a:t>Create social and physical environments that promote attaining full potential for health.</a:t>
          </a:r>
        </a:p>
      </dgm:t>
    </dgm:pt>
    <dgm:pt modelId="{F7A6C36E-7AF6-490B-A61A-AD827A3E2237}" type="parTrans" cxnId="{65667956-D3E4-4E40-AA68-44AD266DCDA2}">
      <dgm:prSet/>
      <dgm:spPr/>
      <dgm:t>
        <a:bodyPr/>
        <a:lstStyle/>
        <a:p>
          <a:endParaRPr lang="en-US" sz="4400" b="1">
            <a:solidFill>
              <a:schemeClr val="tx2"/>
            </a:solidFill>
          </a:endParaRPr>
        </a:p>
      </dgm:t>
    </dgm:pt>
    <dgm:pt modelId="{56FF2323-4AAC-44BD-89D5-3BA74DDA57D2}" type="sibTrans" cxnId="{65667956-D3E4-4E40-AA68-44AD266DCDA2}">
      <dgm:prSet/>
      <dgm:spPr/>
      <dgm:t>
        <a:bodyPr/>
        <a:lstStyle/>
        <a:p>
          <a:endParaRPr lang="en-US" sz="4400" b="1">
            <a:solidFill>
              <a:schemeClr val="tx2"/>
            </a:solidFill>
          </a:endParaRPr>
        </a:p>
      </dgm:t>
    </dgm:pt>
    <dgm:pt modelId="{F2D527C6-6992-49C9-99CC-301C1E1D2084}">
      <dgm:prSet custT="1"/>
      <dgm:spPr/>
      <dgm:t>
        <a:bodyPr/>
        <a:lstStyle/>
        <a:p>
          <a:pPr rtl="0"/>
          <a:r>
            <a:rPr lang="en-US" sz="1800" b="1" dirty="0"/>
            <a:t>Promote healthy development, healthy behaviors and well-being across all life stages.</a:t>
          </a:r>
        </a:p>
      </dgm:t>
    </dgm:pt>
    <dgm:pt modelId="{2872C393-922B-45E8-8361-27E23ADE41D6}" type="parTrans" cxnId="{42F23FB4-4A65-40DC-A22B-D002728C6A67}">
      <dgm:prSet/>
      <dgm:spPr/>
      <dgm:t>
        <a:bodyPr/>
        <a:lstStyle/>
        <a:p>
          <a:endParaRPr lang="en-US" sz="4400" b="1">
            <a:solidFill>
              <a:schemeClr val="tx2"/>
            </a:solidFill>
          </a:endParaRPr>
        </a:p>
      </dgm:t>
    </dgm:pt>
    <dgm:pt modelId="{53FEAB87-C496-4293-A6F3-EABB0912846A}" type="sibTrans" cxnId="{42F23FB4-4A65-40DC-A22B-D002728C6A67}">
      <dgm:prSet/>
      <dgm:spPr/>
      <dgm:t>
        <a:bodyPr/>
        <a:lstStyle/>
        <a:p>
          <a:endParaRPr lang="en-US" sz="4400" b="1">
            <a:solidFill>
              <a:schemeClr val="tx2"/>
            </a:solidFill>
          </a:endParaRPr>
        </a:p>
      </dgm:t>
    </dgm:pt>
    <dgm:pt modelId="{58EC6320-D8C2-4ECB-9EAD-3C6892B8F921}">
      <dgm:prSet custT="1"/>
      <dgm:spPr/>
      <dgm:t>
        <a:bodyPr/>
        <a:lstStyle/>
        <a:p>
          <a:pPr rtl="0"/>
          <a:r>
            <a:rPr lang="en-US" sz="1800" b="1" dirty="0"/>
            <a:t>Engage with stakeholders to take action and design policies that improve the health and well-being of all populations.</a:t>
          </a:r>
        </a:p>
      </dgm:t>
    </dgm:pt>
    <dgm:pt modelId="{C46EF761-A812-444C-8585-B7DD58DFF2FF}" type="parTrans" cxnId="{9FE804C8-E07B-4168-9271-9AE7FF09A015}">
      <dgm:prSet/>
      <dgm:spPr/>
      <dgm:t>
        <a:bodyPr/>
        <a:lstStyle/>
        <a:p>
          <a:endParaRPr lang="en-US" sz="4400" b="1">
            <a:solidFill>
              <a:schemeClr val="tx2"/>
            </a:solidFill>
          </a:endParaRPr>
        </a:p>
      </dgm:t>
    </dgm:pt>
    <dgm:pt modelId="{DD50C07F-A2F7-4B70-9064-6A7787D08A31}" type="sibTrans" cxnId="{9FE804C8-E07B-4168-9271-9AE7FF09A015}">
      <dgm:prSet/>
      <dgm:spPr/>
      <dgm:t>
        <a:bodyPr/>
        <a:lstStyle/>
        <a:p>
          <a:endParaRPr lang="en-US" sz="4400" b="1">
            <a:solidFill>
              <a:schemeClr val="tx2"/>
            </a:solidFill>
          </a:endParaRPr>
        </a:p>
      </dgm:t>
    </dgm:pt>
    <dgm:pt modelId="{2C5B8925-6637-4695-A0A7-3F81EC315A03}" type="pres">
      <dgm:prSet presAssocID="{5B68DA16-5A26-43A0-9F89-E58419ED5276}" presName="Name0" presStyleCnt="0">
        <dgm:presLayoutVars>
          <dgm:dir/>
          <dgm:animLvl val="lvl"/>
          <dgm:resizeHandles val="exact"/>
        </dgm:presLayoutVars>
      </dgm:prSet>
      <dgm:spPr/>
    </dgm:pt>
    <dgm:pt modelId="{728B6BCC-85D7-4AA4-8775-0058481D83AF}" type="pres">
      <dgm:prSet presAssocID="{58EC6320-D8C2-4ECB-9EAD-3C6892B8F921}" presName="boxAndChildren" presStyleCnt="0"/>
      <dgm:spPr/>
    </dgm:pt>
    <dgm:pt modelId="{23E61BDA-EF31-4E1B-9F19-05A683460A5B}" type="pres">
      <dgm:prSet presAssocID="{58EC6320-D8C2-4ECB-9EAD-3C6892B8F921}" presName="parentTextBox" presStyleLbl="node1" presStyleIdx="0" presStyleCnt="6"/>
      <dgm:spPr/>
    </dgm:pt>
    <dgm:pt modelId="{9214DA07-41F8-44FB-B668-BA75376B735A}" type="pres">
      <dgm:prSet presAssocID="{53FEAB87-C496-4293-A6F3-EABB0912846A}" presName="sp" presStyleCnt="0"/>
      <dgm:spPr/>
    </dgm:pt>
    <dgm:pt modelId="{5DE2632B-81A2-4BA2-9ECC-548E70891635}" type="pres">
      <dgm:prSet presAssocID="{F2D527C6-6992-49C9-99CC-301C1E1D2084}" presName="arrowAndChildren" presStyleCnt="0"/>
      <dgm:spPr/>
    </dgm:pt>
    <dgm:pt modelId="{2FAFFB1D-0317-4126-854C-CBB96BDF54F0}" type="pres">
      <dgm:prSet presAssocID="{F2D527C6-6992-49C9-99CC-301C1E1D2084}" presName="parentTextArrow" presStyleLbl="node1" presStyleIdx="1" presStyleCnt="6"/>
      <dgm:spPr/>
    </dgm:pt>
    <dgm:pt modelId="{3839A8F6-FE23-4E2A-8EF7-88040186753D}" type="pres">
      <dgm:prSet presAssocID="{56FF2323-4AAC-44BD-89D5-3BA74DDA57D2}" presName="sp" presStyleCnt="0"/>
      <dgm:spPr/>
    </dgm:pt>
    <dgm:pt modelId="{12527A0A-B869-4DA4-9DB8-2A6AF78C94C8}" type="pres">
      <dgm:prSet presAssocID="{9AF156E2-AEB6-4276-BD1E-820018188EC7}" presName="arrowAndChildren" presStyleCnt="0"/>
      <dgm:spPr/>
    </dgm:pt>
    <dgm:pt modelId="{5B94ED67-5DD2-4D9D-864C-FEFD65089922}" type="pres">
      <dgm:prSet presAssocID="{9AF156E2-AEB6-4276-BD1E-820018188EC7}" presName="parentTextArrow" presStyleLbl="node1" presStyleIdx="2" presStyleCnt="6"/>
      <dgm:spPr/>
    </dgm:pt>
    <dgm:pt modelId="{1DC67C61-9F4D-49DA-8AB2-B1C97104F4B4}" type="pres">
      <dgm:prSet presAssocID="{D27E1682-8D5C-4B37-80D7-8A7293B0C04B}" presName="sp" presStyleCnt="0"/>
      <dgm:spPr/>
    </dgm:pt>
    <dgm:pt modelId="{66BDB5C6-E0EC-482B-92BD-A083E605C8CD}" type="pres">
      <dgm:prSet presAssocID="{AA550D73-D12F-4680-98D1-5B19716F7F7A}" presName="arrowAndChildren" presStyleCnt="0"/>
      <dgm:spPr/>
    </dgm:pt>
    <dgm:pt modelId="{88EDE066-7544-415A-9B4B-EB673EBC79BB}" type="pres">
      <dgm:prSet presAssocID="{AA550D73-D12F-4680-98D1-5B19716F7F7A}" presName="parentTextArrow" presStyleLbl="node1" presStyleIdx="3" presStyleCnt="6"/>
      <dgm:spPr/>
    </dgm:pt>
    <dgm:pt modelId="{1DDB5AB0-CE3F-4186-9320-3D1314BCBAB4}" type="pres">
      <dgm:prSet presAssocID="{D7475802-B205-4664-BC53-44623DA9F58D}" presName="sp" presStyleCnt="0"/>
      <dgm:spPr/>
    </dgm:pt>
    <dgm:pt modelId="{449E1B8E-5829-4E54-8EBB-B1A43B9D33A0}" type="pres">
      <dgm:prSet presAssocID="{9BE663BF-A68C-4F82-9F1D-19A9A8A7E86A}" presName="arrowAndChildren" presStyleCnt="0"/>
      <dgm:spPr/>
    </dgm:pt>
    <dgm:pt modelId="{C3923704-5F32-4AFE-A2F9-4FA953D82119}" type="pres">
      <dgm:prSet presAssocID="{9BE663BF-A68C-4F82-9F1D-19A9A8A7E86A}" presName="parentTextArrow" presStyleLbl="node1" presStyleIdx="4" presStyleCnt="6"/>
      <dgm:spPr/>
    </dgm:pt>
    <dgm:pt modelId="{76DAF83C-2D7F-4189-A09C-BC2D0C1C6753}" type="pres">
      <dgm:prSet presAssocID="{C76451A1-E881-4435-A918-677E7E414AAA}" presName="sp" presStyleCnt="0"/>
      <dgm:spPr/>
    </dgm:pt>
    <dgm:pt modelId="{6BE2F8F4-1D7E-4DD9-8216-BB0B5E6F60AE}" type="pres">
      <dgm:prSet presAssocID="{28A80C66-0C10-444D-877C-AEE340979AD5}" presName="arrowAndChildren" presStyleCnt="0"/>
      <dgm:spPr/>
    </dgm:pt>
    <dgm:pt modelId="{335D6390-1154-46EE-B5EF-A6D98597A257}" type="pres">
      <dgm:prSet presAssocID="{28A80C66-0C10-444D-877C-AEE340979AD5}" presName="parentTextArrow" presStyleLbl="node1" presStyleIdx="5" presStyleCnt="6"/>
      <dgm:spPr/>
    </dgm:pt>
  </dgm:ptLst>
  <dgm:cxnLst>
    <dgm:cxn modelId="{DD21980A-659A-4384-BFBF-D5CF853A5C86}" srcId="{5B68DA16-5A26-43A0-9F89-E58419ED5276}" destId="{9BE663BF-A68C-4F82-9F1D-19A9A8A7E86A}" srcOrd="1" destOrd="0" parTransId="{19119BA5-78D7-493F-9636-BBC66EA81F09}" sibTransId="{D7475802-B205-4664-BC53-44623DA9F58D}"/>
    <dgm:cxn modelId="{0ACDA26C-6D28-4AB1-889E-5227767AEFC7}" type="presOf" srcId="{58EC6320-D8C2-4ECB-9EAD-3C6892B8F921}" destId="{23E61BDA-EF31-4E1B-9F19-05A683460A5B}" srcOrd="0" destOrd="0" presId="urn:microsoft.com/office/officeart/2005/8/layout/process4"/>
    <dgm:cxn modelId="{65667956-D3E4-4E40-AA68-44AD266DCDA2}" srcId="{5B68DA16-5A26-43A0-9F89-E58419ED5276}" destId="{9AF156E2-AEB6-4276-BD1E-820018188EC7}" srcOrd="3" destOrd="0" parTransId="{F7A6C36E-7AF6-490B-A61A-AD827A3E2237}" sibTransId="{56FF2323-4AAC-44BD-89D5-3BA74DDA57D2}"/>
    <dgm:cxn modelId="{6C8B5AB0-B59B-4B71-9D12-95A37B187E7D}" type="presOf" srcId="{28A80C66-0C10-444D-877C-AEE340979AD5}" destId="{335D6390-1154-46EE-B5EF-A6D98597A257}" srcOrd="0" destOrd="0" presId="urn:microsoft.com/office/officeart/2005/8/layout/process4"/>
    <dgm:cxn modelId="{2F4F36B4-A46A-4BE4-9DAD-F229418BAE25}" type="presOf" srcId="{AA550D73-D12F-4680-98D1-5B19716F7F7A}" destId="{88EDE066-7544-415A-9B4B-EB673EBC79BB}" srcOrd="0" destOrd="0" presId="urn:microsoft.com/office/officeart/2005/8/layout/process4"/>
    <dgm:cxn modelId="{42F23FB4-4A65-40DC-A22B-D002728C6A67}" srcId="{5B68DA16-5A26-43A0-9F89-E58419ED5276}" destId="{F2D527C6-6992-49C9-99CC-301C1E1D2084}" srcOrd="4" destOrd="0" parTransId="{2872C393-922B-45E8-8361-27E23ADE41D6}" sibTransId="{53FEAB87-C496-4293-A6F3-EABB0912846A}"/>
    <dgm:cxn modelId="{9FE804C8-E07B-4168-9271-9AE7FF09A015}" srcId="{5B68DA16-5A26-43A0-9F89-E58419ED5276}" destId="{58EC6320-D8C2-4ECB-9EAD-3C6892B8F921}" srcOrd="5" destOrd="0" parTransId="{C46EF761-A812-444C-8585-B7DD58DFF2FF}" sibTransId="{DD50C07F-A2F7-4B70-9064-6A7787D08A31}"/>
    <dgm:cxn modelId="{9256A4D0-8F67-4ACE-AA97-E666CD139D80}" type="presOf" srcId="{9AF156E2-AEB6-4276-BD1E-820018188EC7}" destId="{5B94ED67-5DD2-4D9D-864C-FEFD65089922}" srcOrd="0" destOrd="0" presId="urn:microsoft.com/office/officeart/2005/8/layout/process4"/>
    <dgm:cxn modelId="{AEE49ED4-D6E1-4EC1-BB92-17D2B0905CC1}" type="presOf" srcId="{F2D527C6-6992-49C9-99CC-301C1E1D2084}" destId="{2FAFFB1D-0317-4126-854C-CBB96BDF54F0}" srcOrd="0" destOrd="0" presId="urn:microsoft.com/office/officeart/2005/8/layout/process4"/>
    <dgm:cxn modelId="{0C45E7E0-FD6F-4504-B42D-49F7A25C3600}" type="presOf" srcId="{5B68DA16-5A26-43A0-9F89-E58419ED5276}" destId="{2C5B8925-6637-4695-A0A7-3F81EC315A03}" srcOrd="0" destOrd="0" presId="urn:microsoft.com/office/officeart/2005/8/layout/process4"/>
    <dgm:cxn modelId="{477641EC-1516-4BE8-9DB7-E06E0179AC38}" type="presOf" srcId="{9BE663BF-A68C-4F82-9F1D-19A9A8A7E86A}" destId="{C3923704-5F32-4AFE-A2F9-4FA953D82119}" srcOrd="0" destOrd="0" presId="urn:microsoft.com/office/officeart/2005/8/layout/process4"/>
    <dgm:cxn modelId="{0AD16DEE-C972-4459-A35B-66006EDD5C4F}" srcId="{5B68DA16-5A26-43A0-9F89-E58419ED5276}" destId="{AA550D73-D12F-4680-98D1-5B19716F7F7A}" srcOrd="2" destOrd="0" parTransId="{10FCC2BE-FDA1-463A-9294-89AAE13CB933}" sibTransId="{D27E1682-8D5C-4B37-80D7-8A7293B0C04B}"/>
    <dgm:cxn modelId="{505996FA-8860-421D-BBC3-01B29F5C6EAE}" srcId="{5B68DA16-5A26-43A0-9F89-E58419ED5276}" destId="{28A80C66-0C10-444D-877C-AEE340979AD5}" srcOrd="0" destOrd="0" parTransId="{206A3E46-765B-4D02-939A-3562782874D0}" sibTransId="{C76451A1-E881-4435-A918-677E7E414AAA}"/>
    <dgm:cxn modelId="{8FEAB331-B5F5-40EE-AE70-9F2E0756A95B}" type="presParOf" srcId="{2C5B8925-6637-4695-A0A7-3F81EC315A03}" destId="{728B6BCC-85D7-4AA4-8775-0058481D83AF}" srcOrd="0" destOrd="0" presId="urn:microsoft.com/office/officeart/2005/8/layout/process4"/>
    <dgm:cxn modelId="{BBF25975-FE0B-4B50-88D9-151D6809AFB6}" type="presParOf" srcId="{728B6BCC-85D7-4AA4-8775-0058481D83AF}" destId="{23E61BDA-EF31-4E1B-9F19-05A683460A5B}" srcOrd="0" destOrd="0" presId="urn:microsoft.com/office/officeart/2005/8/layout/process4"/>
    <dgm:cxn modelId="{211091CA-FA69-402C-BE54-6683521C7D9D}" type="presParOf" srcId="{2C5B8925-6637-4695-A0A7-3F81EC315A03}" destId="{9214DA07-41F8-44FB-B668-BA75376B735A}" srcOrd="1" destOrd="0" presId="urn:microsoft.com/office/officeart/2005/8/layout/process4"/>
    <dgm:cxn modelId="{3703856F-F219-4C85-93ED-EC61DDF50F81}" type="presParOf" srcId="{2C5B8925-6637-4695-A0A7-3F81EC315A03}" destId="{5DE2632B-81A2-4BA2-9ECC-548E70891635}" srcOrd="2" destOrd="0" presId="urn:microsoft.com/office/officeart/2005/8/layout/process4"/>
    <dgm:cxn modelId="{D3D425B2-3C66-425C-A2C8-67D1C20B6675}" type="presParOf" srcId="{5DE2632B-81A2-4BA2-9ECC-548E70891635}" destId="{2FAFFB1D-0317-4126-854C-CBB96BDF54F0}" srcOrd="0" destOrd="0" presId="urn:microsoft.com/office/officeart/2005/8/layout/process4"/>
    <dgm:cxn modelId="{2C57FB33-72F5-41EC-A583-E41A929840EC}" type="presParOf" srcId="{2C5B8925-6637-4695-A0A7-3F81EC315A03}" destId="{3839A8F6-FE23-4E2A-8EF7-88040186753D}" srcOrd="3" destOrd="0" presId="urn:microsoft.com/office/officeart/2005/8/layout/process4"/>
    <dgm:cxn modelId="{C4548661-5300-4450-B3CF-B5459B3CCFCB}" type="presParOf" srcId="{2C5B8925-6637-4695-A0A7-3F81EC315A03}" destId="{12527A0A-B869-4DA4-9DB8-2A6AF78C94C8}" srcOrd="4" destOrd="0" presId="urn:microsoft.com/office/officeart/2005/8/layout/process4"/>
    <dgm:cxn modelId="{CD7BE7E1-B78C-4A53-9F18-DF70FA0AF49D}" type="presParOf" srcId="{12527A0A-B869-4DA4-9DB8-2A6AF78C94C8}" destId="{5B94ED67-5DD2-4D9D-864C-FEFD65089922}" srcOrd="0" destOrd="0" presId="urn:microsoft.com/office/officeart/2005/8/layout/process4"/>
    <dgm:cxn modelId="{59B21567-303B-41CE-93F0-66F95F5DB1D5}" type="presParOf" srcId="{2C5B8925-6637-4695-A0A7-3F81EC315A03}" destId="{1DC67C61-9F4D-49DA-8AB2-B1C97104F4B4}" srcOrd="5" destOrd="0" presId="urn:microsoft.com/office/officeart/2005/8/layout/process4"/>
    <dgm:cxn modelId="{AF5981D6-EB50-407C-9164-9D07AF72CAB0}" type="presParOf" srcId="{2C5B8925-6637-4695-A0A7-3F81EC315A03}" destId="{66BDB5C6-E0EC-482B-92BD-A083E605C8CD}" srcOrd="6" destOrd="0" presId="urn:microsoft.com/office/officeart/2005/8/layout/process4"/>
    <dgm:cxn modelId="{64A74035-BA7D-4A1D-8FB9-E47E1F532F56}" type="presParOf" srcId="{66BDB5C6-E0EC-482B-92BD-A083E605C8CD}" destId="{88EDE066-7544-415A-9B4B-EB673EBC79BB}" srcOrd="0" destOrd="0" presId="urn:microsoft.com/office/officeart/2005/8/layout/process4"/>
    <dgm:cxn modelId="{20F64FA3-AC6A-4C4C-AC8B-ED8E70D29D65}" type="presParOf" srcId="{2C5B8925-6637-4695-A0A7-3F81EC315A03}" destId="{1DDB5AB0-CE3F-4186-9320-3D1314BCBAB4}" srcOrd="7" destOrd="0" presId="urn:microsoft.com/office/officeart/2005/8/layout/process4"/>
    <dgm:cxn modelId="{0F25A68A-ECCD-4DE6-837D-4E3228F60EFB}" type="presParOf" srcId="{2C5B8925-6637-4695-A0A7-3F81EC315A03}" destId="{449E1B8E-5829-4E54-8EBB-B1A43B9D33A0}" srcOrd="8" destOrd="0" presId="urn:microsoft.com/office/officeart/2005/8/layout/process4"/>
    <dgm:cxn modelId="{722B8ECC-B7E9-4F00-8802-43AB2C5677C2}" type="presParOf" srcId="{449E1B8E-5829-4E54-8EBB-B1A43B9D33A0}" destId="{C3923704-5F32-4AFE-A2F9-4FA953D82119}" srcOrd="0" destOrd="0" presId="urn:microsoft.com/office/officeart/2005/8/layout/process4"/>
    <dgm:cxn modelId="{B64C21F1-A87C-4A60-A6AC-5CA3E7D49D36}" type="presParOf" srcId="{2C5B8925-6637-4695-A0A7-3F81EC315A03}" destId="{76DAF83C-2D7F-4189-A09C-BC2D0C1C6753}" srcOrd="9" destOrd="0" presId="urn:microsoft.com/office/officeart/2005/8/layout/process4"/>
    <dgm:cxn modelId="{9B8F9E26-3ADF-4C18-822E-A2ECE914EBB5}" type="presParOf" srcId="{2C5B8925-6637-4695-A0A7-3F81EC315A03}" destId="{6BE2F8F4-1D7E-4DD9-8216-BB0B5E6F60AE}" srcOrd="10" destOrd="0" presId="urn:microsoft.com/office/officeart/2005/8/layout/process4"/>
    <dgm:cxn modelId="{65EB2ED3-9410-4FB2-A0EA-FCC1D6ECABA5}" type="presParOf" srcId="{6BE2F8F4-1D7E-4DD9-8216-BB0B5E6F60AE}" destId="{335D6390-1154-46EE-B5EF-A6D98597A25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9.xml><?xml version="1.0" encoding="utf-8"?>
<dgm:dataModel xmlns:dgm="http://schemas.openxmlformats.org/drawingml/2006/diagram" xmlns:a="http://schemas.openxmlformats.org/drawingml/2006/main">
  <dgm:ptLst>
    <dgm:pt modelId="{180F5C18-7D10-486B-B687-F3923854FDB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B0C9D0B2-44C7-4AE8-ABA1-81961A12E201}">
      <dgm:prSet custT="1"/>
      <dgm:spPr/>
      <dgm:t>
        <a:bodyPr/>
        <a:lstStyle/>
        <a:p>
          <a:pPr algn="ctr" rtl="0"/>
          <a:r>
            <a:rPr lang="en-US" sz="1800" b="0" i="0" dirty="0"/>
            <a:t>The </a:t>
          </a:r>
          <a:r>
            <a:rPr lang="en-US" sz="1800" b="1" i="0" dirty="0"/>
            <a:t>2010 </a:t>
          </a:r>
          <a:r>
            <a:rPr lang="en-US" sz="1800" b="1" dirty="0"/>
            <a:t>Haiti Earthquake</a:t>
          </a:r>
          <a:endParaRPr lang="en-US" sz="1800" dirty="0"/>
        </a:p>
      </dgm:t>
    </dgm:pt>
    <dgm:pt modelId="{58CD69A2-AA8C-4417-92FD-EA255E206E42}" type="parTrans" cxnId="{4A13AB11-DFC0-403D-BCAC-1C10499E324D}">
      <dgm:prSet/>
      <dgm:spPr/>
      <dgm:t>
        <a:bodyPr/>
        <a:lstStyle/>
        <a:p>
          <a:pPr algn="ctr"/>
          <a:endParaRPr lang="en-US" sz="2400"/>
        </a:p>
      </dgm:t>
    </dgm:pt>
    <dgm:pt modelId="{527AB286-BA9E-4646-9C0A-D70CE2CA4CCF}" type="sibTrans" cxnId="{4A13AB11-DFC0-403D-BCAC-1C10499E324D}">
      <dgm:prSet/>
      <dgm:spPr/>
      <dgm:t>
        <a:bodyPr/>
        <a:lstStyle/>
        <a:p>
          <a:pPr algn="ctr"/>
          <a:endParaRPr lang="en-US" sz="2400"/>
        </a:p>
      </dgm:t>
    </dgm:pt>
    <dgm:pt modelId="{7B58B728-C48A-4419-888B-88FDE240CD8A}" type="pres">
      <dgm:prSet presAssocID="{180F5C18-7D10-486B-B687-F3923854FDB2}" presName="linear" presStyleCnt="0">
        <dgm:presLayoutVars>
          <dgm:animLvl val="lvl"/>
          <dgm:resizeHandles val="exact"/>
        </dgm:presLayoutVars>
      </dgm:prSet>
      <dgm:spPr/>
    </dgm:pt>
    <dgm:pt modelId="{460A74F1-E46E-4738-B5B5-B3F5891FCBFB}" type="pres">
      <dgm:prSet presAssocID="{B0C9D0B2-44C7-4AE8-ABA1-81961A12E201}" presName="parentText" presStyleLbl="node1" presStyleIdx="0" presStyleCnt="1" custLinFactNeighborY="-7">
        <dgm:presLayoutVars>
          <dgm:chMax val="0"/>
          <dgm:bulletEnabled val="1"/>
        </dgm:presLayoutVars>
      </dgm:prSet>
      <dgm:spPr/>
    </dgm:pt>
  </dgm:ptLst>
  <dgm:cxnLst>
    <dgm:cxn modelId="{80FEBA10-2AD6-4383-B38A-C2B2EF0BF028}" type="presOf" srcId="{B0C9D0B2-44C7-4AE8-ABA1-81961A12E201}" destId="{460A74F1-E46E-4738-B5B5-B3F5891FCBFB}" srcOrd="0" destOrd="0" presId="urn:microsoft.com/office/officeart/2005/8/layout/vList2"/>
    <dgm:cxn modelId="{4A13AB11-DFC0-403D-BCAC-1C10499E324D}" srcId="{180F5C18-7D10-486B-B687-F3923854FDB2}" destId="{B0C9D0B2-44C7-4AE8-ABA1-81961A12E201}" srcOrd="0" destOrd="0" parTransId="{58CD69A2-AA8C-4417-92FD-EA255E206E42}" sibTransId="{527AB286-BA9E-4646-9C0A-D70CE2CA4CCF}"/>
    <dgm:cxn modelId="{C8B0EF14-8595-4AD8-9676-98AF7B8FB315}" type="presOf" srcId="{180F5C18-7D10-486B-B687-F3923854FDB2}" destId="{7B58B728-C48A-4419-888B-88FDE240CD8A}" srcOrd="0" destOrd="0" presId="urn:microsoft.com/office/officeart/2005/8/layout/vList2"/>
    <dgm:cxn modelId="{48237624-148C-4D5A-9057-521992A950DF}" type="presParOf" srcId="{7B58B728-C48A-4419-888B-88FDE240CD8A}" destId="{460A74F1-E46E-4738-B5B5-B3F5891FCBFB}"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149D8D-CAD0-4F8A-8995-BCF2193D266B}"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6161AEBE-D072-4AB8-A130-F2349CBCAD8E}">
      <dgm:prSet custT="1"/>
      <dgm:spPr/>
      <dgm:t>
        <a:bodyPr/>
        <a:lstStyle/>
        <a:p>
          <a:pPr rtl="0"/>
          <a:r>
            <a:rPr lang="en-US" sz="2400" b="1" dirty="0">
              <a:solidFill>
                <a:schemeClr val="accent1"/>
              </a:solidFill>
            </a:rPr>
            <a:t>Health &amp; Healthcare</a:t>
          </a:r>
        </a:p>
      </dgm:t>
    </dgm:pt>
    <dgm:pt modelId="{E45AFA23-7E24-488E-A37F-0FD5FA4684B9}" type="parTrans" cxnId="{D8147D53-8EB4-4BD7-B7C4-B3C0C387A48E}">
      <dgm:prSet/>
      <dgm:spPr/>
      <dgm:t>
        <a:bodyPr/>
        <a:lstStyle/>
        <a:p>
          <a:endParaRPr lang="en-US" sz="2000"/>
        </a:p>
      </dgm:t>
    </dgm:pt>
    <dgm:pt modelId="{A9755A76-E744-4540-AA8C-84680B83C72B}" type="sibTrans" cxnId="{D8147D53-8EB4-4BD7-B7C4-B3C0C387A48E}">
      <dgm:prSet/>
      <dgm:spPr/>
      <dgm:t>
        <a:bodyPr/>
        <a:lstStyle/>
        <a:p>
          <a:endParaRPr lang="en-US" sz="2000"/>
        </a:p>
      </dgm:t>
    </dgm:pt>
    <dgm:pt modelId="{766B8F9D-2018-4B6B-8829-564DB7DFE230}">
      <dgm:prSet custT="1"/>
      <dgm:spPr/>
      <dgm:t>
        <a:bodyPr/>
        <a:lstStyle/>
        <a:p>
          <a:pPr rtl="0"/>
          <a:r>
            <a:rPr lang="en-US" sz="2000" b="1" dirty="0">
              <a:solidFill>
                <a:schemeClr val="accent1"/>
              </a:solidFill>
            </a:rPr>
            <a:t>Healthcare Organizations</a:t>
          </a:r>
        </a:p>
      </dgm:t>
    </dgm:pt>
    <dgm:pt modelId="{2DC02B1E-7303-4A00-A55C-F36BB6C5FCD9}" type="parTrans" cxnId="{4FD00756-E250-4FD4-A3FF-BD29B6E0894B}">
      <dgm:prSet/>
      <dgm:spPr/>
      <dgm:t>
        <a:bodyPr/>
        <a:lstStyle/>
        <a:p>
          <a:endParaRPr lang="en-US" sz="2000"/>
        </a:p>
      </dgm:t>
    </dgm:pt>
    <dgm:pt modelId="{56DC0999-9365-4BFE-BE21-F0AE0A6E572F}" type="sibTrans" cxnId="{4FD00756-E250-4FD4-A3FF-BD29B6E0894B}">
      <dgm:prSet/>
      <dgm:spPr/>
      <dgm:t>
        <a:bodyPr/>
        <a:lstStyle/>
        <a:p>
          <a:endParaRPr lang="en-US" sz="2000"/>
        </a:p>
      </dgm:t>
    </dgm:pt>
    <dgm:pt modelId="{1D33BB74-EADD-4142-ABB8-009C1EFE4A2B}">
      <dgm:prSet custT="1"/>
      <dgm:spPr/>
      <dgm:t>
        <a:bodyPr/>
        <a:lstStyle/>
        <a:p>
          <a:pPr rtl="0"/>
          <a:endParaRPr lang="en-US" sz="1600" dirty="0"/>
        </a:p>
      </dgm:t>
    </dgm:pt>
    <dgm:pt modelId="{1A08314D-B185-4ED9-8417-3677A0C9B4CD}" type="parTrans" cxnId="{C804A764-78EA-4CAA-86DD-306E3C11A074}">
      <dgm:prSet/>
      <dgm:spPr/>
      <dgm:t>
        <a:bodyPr/>
        <a:lstStyle/>
        <a:p>
          <a:endParaRPr lang="en-US" sz="2000"/>
        </a:p>
      </dgm:t>
    </dgm:pt>
    <dgm:pt modelId="{3632C1D4-6575-4C83-BD84-4237E97F9A4E}" type="sibTrans" cxnId="{C804A764-78EA-4CAA-86DD-306E3C11A074}">
      <dgm:prSet/>
      <dgm:spPr/>
      <dgm:t>
        <a:bodyPr/>
        <a:lstStyle/>
        <a:p>
          <a:endParaRPr lang="en-US" sz="2000"/>
        </a:p>
      </dgm:t>
    </dgm:pt>
    <dgm:pt modelId="{54FA423D-A637-4545-936F-E595FE1B0E88}" type="pres">
      <dgm:prSet presAssocID="{E1149D8D-CAD0-4F8A-8995-BCF2193D266B}" presName="Name0" presStyleCnt="0">
        <dgm:presLayoutVars>
          <dgm:dir/>
          <dgm:resizeHandles val="exact"/>
        </dgm:presLayoutVars>
      </dgm:prSet>
      <dgm:spPr/>
    </dgm:pt>
    <dgm:pt modelId="{77C58852-0A2F-4459-9744-0BA5A7C45A60}" type="pres">
      <dgm:prSet presAssocID="{E1149D8D-CAD0-4F8A-8995-BCF2193D266B}" presName="arrow" presStyleLbl="bgShp" presStyleIdx="0" presStyleCnt="1"/>
      <dgm:spPr/>
    </dgm:pt>
    <dgm:pt modelId="{D0C07D42-FAFD-4FC4-8C35-81591F089B8D}" type="pres">
      <dgm:prSet presAssocID="{E1149D8D-CAD0-4F8A-8995-BCF2193D266B}" presName="points" presStyleCnt="0"/>
      <dgm:spPr/>
    </dgm:pt>
    <dgm:pt modelId="{ED25DF16-34CC-4292-990D-E2337A86AD72}" type="pres">
      <dgm:prSet presAssocID="{6161AEBE-D072-4AB8-A130-F2349CBCAD8E}" presName="compositeA" presStyleCnt="0"/>
      <dgm:spPr/>
    </dgm:pt>
    <dgm:pt modelId="{E22A26A7-72D5-4914-AD11-9E409AB7B99D}" type="pres">
      <dgm:prSet presAssocID="{6161AEBE-D072-4AB8-A130-F2349CBCAD8E}" presName="textA" presStyleLbl="revTx" presStyleIdx="0" presStyleCnt="3" custScaleX="481325">
        <dgm:presLayoutVars>
          <dgm:bulletEnabled val="1"/>
        </dgm:presLayoutVars>
      </dgm:prSet>
      <dgm:spPr/>
    </dgm:pt>
    <dgm:pt modelId="{CDDC7B35-1C60-4882-93B1-34DDC70CAEAF}" type="pres">
      <dgm:prSet presAssocID="{6161AEBE-D072-4AB8-A130-F2349CBCAD8E}" presName="circleA" presStyleLbl="node1" presStyleIdx="0" presStyleCnt="3"/>
      <dgm:spPr/>
    </dgm:pt>
    <dgm:pt modelId="{D0BB755C-6536-42B2-B90A-5760C2D580CB}" type="pres">
      <dgm:prSet presAssocID="{6161AEBE-D072-4AB8-A130-F2349CBCAD8E}" presName="spaceA" presStyleCnt="0"/>
      <dgm:spPr/>
    </dgm:pt>
    <dgm:pt modelId="{9609ACFF-542C-42BF-89F7-67D255E2C49D}" type="pres">
      <dgm:prSet presAssocID="{A9755A76-E744-4540-AA8C-84680B83C72B}" presName="space" presStyleCnt="0"/>
      <dgm:spPr/>
    </dgm:pt>
    <dgm:pt modelId="{BD450C2E-C92B-4F5A-BCC2-24D84D28DD6A}" type="pres">
      <dgm:prSet presAssocID="{766B8F9D-2018-4B6B-8829-564DB7DFE230}" presName="compositeB" presStyleCnt="0"/>
      <dgm:spPr/>
    </dgm:pt>
    <dgm:pt modelId="{7CF7787B-9A41-4C97-9945-2CA9F13554A4}" type="pres">
      <dgm:prSet presAssocID="{766B8F9D-2018-4B6B-8829-564DB7DFE230}" presName="textB" presStyleLbl="revTx" presStyleIdx="1" presStyleCnt="3" custScaleX="269024" custLinFactNeighborX="71932" custLinFactNeighborY="-10559">
        <dgm:presLayoutVars>
          <dgm:bulletEnabled val="1"/>
        </dgm:presLayoutVars>
      </dgm:prSet>
      <dgm:spPr/>
    </dgm:pt>
    <dgm:pt modelId="{AA4829EA-B2CC-4629-BF66-39EA04C0B965}" type="pres">
      <dgm:prSet presAssocID="{766B8F9D-2018-4B6B-8829-564DB7DFE230}" presName="circleB" presStyleLbl="node1" presStyleIdx="1" presStyleCnt="3"/>
      <dgm:spPr/>
    </dgm:pt>
    <dgm:pt modelId="{7D807E6B-BD14-4689-9304-C442198BBE39}" type="pres">
      <dgm:prSet presAssocID="{766B8F9D-2018-4B6B-8829-564DB7DFE230}" presName="spaceB" presStyleCnt="0"/>
      <dgm:spPr/>
    </dgm:pt>
    <dgm:pt modelId="{75E1F924-307C-4030-979B-FFB2C57BCA65}" type="pres">
      <dgm:prSet presAssocID="{56DC0999-9365-4BFE-BE21-F0AE0A6E572F}" presName="space" presStyleCnt="0"/>
      <dgm:spPr/>
    </dgm:pt>
    <dgm:pt modelId="{9C2DFFAF-7221-45C0-B653-78C8B6D5FD55}" type="pres">
      <dgm:prSet presAssocID="{1D33BB74-EADD-4142-ABB8-009C1EFE4A2B}" presName="compositeA" presStyleCnt="0"/>
      <dgm:spPr/>
    </dgm:pt>
    <dgm:pt modelId="{1236C9F7-00F7-4A59-AD81-0E69CC201EEC}" type="pres">
      <dgm:prSet presAssocID="{1D33BB74-EADD-4142-ABB8-009C1EFE4A2B}" presName="textA" presStyleLbl="revTx" presStyleIdx="2" presStyleCnt="3">
        <dgm:presLayoutVars>
          <dgm:bulletEnabled val="1"/>
        </dgm:presLayoutVars>
      </dgm:prSet>
      <dgm:spPr/>
    </dgm:pt>
    <dgm:pt modelId="{D0B8D3F2-C914-4D5D-BC25-E8E500E11DD0}" type="pres">
      <dgm:prSet presAssocID="{1D33BB74-EADD-4142-ABB8-009C1EFE4A2B}" presName="circleA" presStyleLbl="node1" presStyleIdx="2" presStyleCnt="3"/>
      <dgm:spPr/>
    </dgm:pt>
    <dgm:pt modelId="{8EFA0253-5BA1-4DE8-9612-55CBF6741301}" type="pres">
      <dgm:prSet presAssocID="{1D33BB74-EADD-4142-ABB8-009C1EFE4A2B}" presName="spaceA" presStyleCnt="0"/>
      <dgm:spPr/>
    </dgm:pt>
  </dgm:ptLst>
  <dgm:cxnLst>
    <dgm:cxn modelId="{8688A80C-55BA-45B9-9B50-FF91BA3F8168}" type="presOf" srcId="{1D33BB74-EADD-4142-ABB8-009C1EFE4A2B}" destId="{1236C9F7-00F7-4A59-AD81-0E69CC201EEC}" srcOrd="0" destOrd="0" presId="urn:microsoft.com/office/officeart/2005/8/layout/hProcess11"/>
    <dgm:cxn modelId="{C804A764-78EA-4CAA-86DD-306E3C11A074}" srcId="{E1149D8D-CAD0-4F8A-8995-BCF2193D266B}" destId="{1D33BB74-EADD-4142-ABB8-009C1EFE4A2B}" srcOrd="2" destOrd="0" parTransId="{1A08314D-B185-4ED9-8417-3677A0C9B4CD}" sibTransId="{3632C1D4-6575-4C83-BD84-4237E97F9A4E}"/>
    <dgm:cxn modelId="{D8147D53-8EB4-4BD7-B7C4-B3C0C387A48E}" srcId="{E1149D8D-CAD0-4F8A-8995-BCF2193D266B}" destId="{6161AEBE-D072-4AB8-A130-F2349CBCAD8E}" srcOrd="0" destOrd="0" parTransId="{E45AFA23-7E24-488E-A37F-0FD5FA4684B9}" sibTransId="{A9755A76-E744-4540-AA8C-84680B83C72B}"/>
    <dgm:cxn modelId="{4FD00756-E250-4FD4-A3FF-BD29B6E0894B}" srcId="{E1149D8D-CAD0-4F8A-8995-BCF2193D266B}" destId="{766B8F9D-2018-4B6B-8829-564DB7DFE230}" srcOrd="1" destOrd="0" parTransId="{2DC02B1E-7303-4A00-A55C-F36BB6C5FCD9}" sibTransId="{56DC0999-9365-4BFE-BE21-F0AE0A6E572F}"/>
    <dgm:cxn modelId="{C6C768A5-B927-4A59-9666-BFB4C807B29B}" type="presOf" srcId="{E1149D8D-CAD0-4F8A-8995-BCF2193D266B}" destId="{54FA423D-A637-4545-936F-E595FE1B0E88}" srcOrd="0" destOrd="0" presId="urn:microsoft.com/office/officeart/2005/8/layout/hProcess11"/>
    <dgm:cxn modelId="{FA2794AF-58FA-48F1-9B33-B59AB00A1A56}" type="presOf" srcId="{6161AEBE-D072-4AB8-A130-F2349CBCAD8E}" destId="{E22A26A7-72D5-4914-AD11-9E409AB7B99D}" srcOrd="0" destOrd="0" presId="urn:microsoft.com/office/officeart/2005/8/layout/hProcess11"/>
    <dgm:cxn modelId="{3F0913D8-C841-488E-908E-2D33FFC5D681}" type="presOf" srcId="{766B8F9D-2018-4B6B-8829-564DB7DFE230}" destId="{7CF7787B-9A41-4C97-9945-2CA9F13554A4}" srcOrd="0" destOrd="0" presId="urn:microsoft.com/office/officeart/2005/8/layout/hProcess11"/>
    <dgm:cxn modelId="{5D4262DC-D2B5-400F-AA24-EFC6E0F2A640}" type="presParOf" srcId="{54FA423D-A637-4545-936F-E595FE1B0E88}" destId="{77C58852-0A2F-4459-9744-0BA5A7C45A60}" srcOrd="0" destOrd="0" presId="urn:microsoft.com/office/officeart/2005/8/layout/hProcess11"/>
    <dgm:cxn modelId="{F57A0437-3F4B-4D29-9CE5-2471F761D573}" type="presParOf" srcId="{54FA423D-A637-4545-936F-E595FE1B0E88}" destId="{D0C07D42-FAFD-4FC4-8C35-81591F089B8D}" srcOrd="1" destOrd="0" presId="urn:microsoft.com/office/officeart/2005/8/layout/hProcess11"/>
    <dgm:cxn modelId="{3E571BA2-3650-43B4-BCF9-873B1E9A2F53}" type="presParOf" srcId="{D0C07D42-FAFD-4FC4-8C35-81591F089B8D}" destId="{ED25DF16-34CC-4292-990D-E2337A86AD72}" srcOrd="0" destOrd="0" presId="urn:microsoft.com/office/officeart/2005/8/layout/hProcess11"/>
    <dgm:cxn modelId="{74DAC369-113E-458D-A393-BACF2C39DADD}" type="presParOf" srcId="{ED25DF16-34CC-4292-990D-E2337A86AD72}" destId="{E22A26A7-72D5-4914-AD11-9E409AB7B99D}" srcOrd="0" destOrd="0" presId="urn:microsoft.com/office/officeart/2005/8/layout/hProcess11"/>
    <dgm:cxn modelId="{DCEE7EDE-C572-48BF-AE10-5267F046FC90}" type="presParOf" srcId="{ED25DF16-34CC-4292-990D-E2337A86AD72}" destId="{CDDC7B35-1C60-4882-93B1-34DDC70CAEAF}" srcOrd="1" destOrd="0" presId="urn:microsoft.com/office/officeart/2005/8/layout/hProcess11"/>
    <dgm:cxn modelId="{534EF3B5-A7C2-4908-BD47-57FEF06A1A1B}" type="presParOf" srcId="{ED25DF16-34CC-4292-990D-E2337A86AD72}" destId="{D0BB755C-6536-42B2-B90A-5760C2D580CB}" srcOrd="2" destOrd="0" presId="urn:microsoft.com/office/officeart/2005/8/layout/hProcess11"/>
    <dgm:cxn modelId="{EFAA4A19-5A7B-4E43-A786-4F9AFA52041B}" type="presParOf" srcId="{D0C07D42-FAFD-4FC4-8C35-81591F089B8D}" destId="{9609ACFF-542C-42BF-89F7-67D255E2C49D}" srcOrd="1" destOrd="0" presId="urn:microsoft.com/office/officeart/2005/8/layout/hProcess11"/>
    <dgm:cxn modelId="{921E1667-B28C-426B-894C-6478A80E5B8B}" type="presParOf" srcId="{D0C07D42-FAFD-4FC4-8C35-81591F089B8D}" destId="{BD450C2E-C92B-4F5A-BCC2-24D84D28DD6A}" srcOrd="2" destOrd="0" presId="urn:microsoft.com/office/officeart/2005/8/layout/hProcess11"/>
    <dgm:cxn modelId="{3431D65A-4F7B-467A-B210-0480E93DF7F9}" type="presParOf" srcId="{BD450C2E-C92B-4F5A-BCC2-24D84D28DD6A}" destId="{7CF7787B-9A41-4C97-9945-2CA9F13554A4}" srcOrd="0" destOrd="0" presId="urn:microsoft.com/office/officeart/2005/8/layout/hProcess11"/>
    <dgm:cxn modelId="{F7D3BE4D-CA58-4033-B0E8-9805EED57EA2}" type="presParOf" srcId="{BD450C2E-C92B-4F5A-BCC2-24D84D28DD6A}" destId="{AA4829EA-B2CC-4629-BF66-39EA04C0B965}" srcOrd="1" destOrd="0" presId="urn:microsoft.com/office/officeart/2005/8/layout/hProcess11"/>
    <dgm:cxn modelId="{4F9FE8D7-3988-47E2-BB53-2E8E9B36E8D5}" type="presParOf" srcId="{BD450C2E-C92B-4F5A-BCC2-24D84D28DD6A}" destId="{7D807E6B-BD14-4689-9304-C442198BBE39}" srcOrd="2" destOrd="0" presId="urn:microsoft.com/office/officeart/2005/8/layout/hProcess11"/>
    <dgm:cxn modelId="{965C5D46-A11F-440A-BE02-1FF7BF77E9B8}" type="presParOf" srcId="{D0C07D42-FAFD-4FC4-8C35-81591F089B8D}" destId="{75E1F924-307C-4030-979B-FFB2C57BCA65}" srcOrd="3" destOrd="0" presId="urn:microsoft.com/office/officeart/2005/8/layout/hProcess11"/>
    <dgm:cxn modelId="{CD35E07E-75FF-48F0-98D7-9E059B7A2F93}" type="presParOf" srcId="{D0C07D42-FAFD-4FC4-8C35-81591F089B8D}" destId="{9C2DFFAF-7221-45C0-B653-78C8B6D5FD55}" srcOrd="4" destOrd="0" presId="urn:microsoft.com/office/officeart/2005/8/layout/hProcess11"/>
    <dgm:cxn modelId="{1777E03D-1F37-42E4-B6F1-C8252B964ACB}" type="presParOf" srcId="{9C2DFFAF-7221-45C0-B653-78C8B6D5FD55}" destId="{1236C9F7-00F7-4A59-AD81-0E69CC201EEC}" srcOrd="0" destOrd="0" presId="urn:microsoft.com/office/officeart/2005/8/layout/hProcess11"/>
    <dgm:cxn modelId="{7B9A41FA-1633-4718-86D5-B1F5067A9D2D}" type="presParOf" srcId="{9C2DFFAF-7221-45C0-B653-78C8B6D5FD55}" destId="{D0B8D3F2-C914-4D5D-BC25-E8E500E11DD0}" srcOrd="1" destOrd="0" presId="urn:microsoft.com/office/officeart/2005/8/layout/hProcess11"/>
    <dgm:cxn modelId="{E19DE3DB-2554-4E49-9798-1A81C9F5B66E}" type="presParOf" srcId="{9C2DFFAF-7221-45C0-B653-78C8B6D5FD55}" destId="{8EFA0253-5BA1-4DE8-9612-55CBF6741301}" srcOrd="2" destOrd="0" presId="urn:microsoft.com/office/officeart/2005/8/layout/hProcess1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196A953-CBC4-43CE-9D79-B5F4A459CDCD}" type="doc">
      <dgm:prSet loTypeId="urn:microsoft.com/office/officeart/2005/8/layout/hList1" loCatId="list" qsTypeId="urn:microsoft.com/office/officeart/2005/8/quickstyle/simple1" qsCatId="simple" csTypeId="urn:microsoft.com/office/officeart/2005/8/colors/colorful4" csCatId="colorful"/>
      <dgm:spPr/>
      <dgm:t>
        <a:bodyPr/>
        <a:lstStyle/>
        <a:p>
          <a:endParaRPr lang="en-US"/>
        </a:p>
      </dgm:t>
    </dgm:pt>
    <dgm:pt modelId="{35C6B247-5978-4A33-A335-E03A558D40AB}">
      <dgm:prSet custT="1"/>
      <dgm:spPr/>
      <dgm:t>
        <a:bodyPr/>
        <a:lstStyle/>
        <a:p>
          <a:pPr algn="just" rtl="0"/>
          <a:r>
            <a:rPr lang="en-US" sz="1800" dirty="0"/>
            <a:t>As shown in Table 2, the strongest of the five factors that Palestinian participants believed to have a powerful influence on their health status were; quality housing (69.3%), income (68.1%), smoking (68%), education (66.9%), stress (65.6%) and freedom (65.4%). And it is interesting to note here, that ranking the top five most important factors was affecting powerfully the health of the Palestinian participants in all subgroups like gender, education, income, health status, BMI, and political views in the same order as full samples, excluding age determinants, as the Palestinians live under the same political conditions while those who are at an age 35 are more vulnerable to repression by Israeli soldiers. As a result of the chi-square test, there was a statistically significant difference between ages distribution and socially supported, housing quality, political stability and ego-satisfying factors which affect health (p&lt;0.05). </a:t>
          </a:r>
        </a:p>
      </dgm:t>
    </dgm:pt>
    <dgm:pt modelId="{EFBF5005-1468-48EB-A2E7-53AFF0E74F88}" type="parTrans" cxnId="{64FC43CD-5CEC-4288-A258-745A59180970}">
      <dgm:prSet/>
      <dgm:spPr/>
      <dgm:t>
        <a:bodyPr/>
        <a:lstStyle/>
        <a:p>
          <a:endParaRPr lang="en-US" sz="1800"/>
        </a:p>
      </dgm:t>
    </dgm:pt>
    <dgm:pt modelId="{C7ECA8D2-0F56-4E2E-B860-08A45699E5FF}" type="sibTrans" cxnId="{64FC43CD-5CEC-4288-A258-745A59180970}">
      <dgm:prSet/>
      <dgm:spPr/>
      <dgm:t>
        <a:bodyPr/>
        <a:lstStyle/>
        <a:p>
          <a:endParaRPr lang="en-US" sz="1800"/>
        </a:p>
      </dgm:t>
    </dgm:pt>
    <dgm:pt modelId="{F4D6F9F2-154E-4F8B-BEC3-342B7B64E3B1}" type="pres">
      <dgm:prSet presAssocID="{E196A953-CBC4-43CE-9D79-B5F4A459CDCD}" presName="Name0" presStyleCnt="0">
        <dgm:presLayoutVars>
          <dgm:dir/>
          <dgm:animLvl val="lvl"/>
          <dgm:resizeHandles val="exact"/>
        </dgm:presLayoutVars>
      </dgm:prSet>
      <dgm:spPr/>
    </dgm:pt>
    <dgm:pt modelId="{6EE93503-552A-4F7A-8B13-462755BDBB51}" type="pres">
      <dgm:prSet presAssocID="{35C6B247-5978-4A33-A335-E03A558D40AB}" presName="composite" presStyleCnt="0"/>
      <dgm:spPr/>
    </dgm:pt>
    <dgm:pt modelId="{4F29259D-9E1D-46D4-9C8E-B0485D7592EB}" type="pres">
      <dgm:prSet presAssocID="{35C6B247-5978-4A33-A335-E03A558D40AB}" presName="parTx" presStyleLbl="alignNode1" presStyleIdx="0" presStyleCnt="1">
        <dgm:presLayoutVars>
          <dgm:chMax val="0"/>
          <dgm:chPref val="0"/>
          <dgm:bulletEnabled val="1"/>
        </dgm:presLayoutVars>
      </dgm:prSet>
      <dgm:spPr/>
    </dgm:pt>
    <dgm:pt modelId="{2F2FFE44-5C6C-4B61-9EBE-8887440492B5}" type="pres">
      <dgm:prSet presAssocID="{35C6B247-5978-4A33-A335-E03A558D40AB}" presName="desTx" presStyleLbl="alignAccFollowNode1" presStyleIdx="0" presStyleCnt="1">
        <dgm:presLayoutVars>
          <dgm:bulletEnabled val="1"/>
        </dgm:presLayoutVars>
      </dgm:prSet>
      <dgm:spPr/>
    </dgm:pt>
  </dgm:ptLst>
  <dgm:cxnLst>
    <dgm:cxn modelId="{517A3A80-B07B-4653-B0D6-99F567E8197C}" type="presOf" srcId="{35C6B247-5978-4A33-A335-E03A558D40AB}" destId="{4F29259D-9E1D-46D4-9C8E-B0485D7592EB}" srcOrd="0" destOrd="0" presId="urn:microsoft.com/office/officeart/2005/8/layout/hList1"/>
    <dgm:cxn modelId="{64FC43CD-5CEC-4288-A258-745A59180970}" srcId="{E196A953-CBC4-43CE-9D79-B5F4A459CDCD}" destId="{35C6B247-5978-4A33-A335-E03A558D40AB}" srcOrd="0" destOrd="0" parTransId="{EFBF5005-1468-48EB-A2E7-53AFF0E74F88}" sibTransId="{C7ECA8D2-0F56-4E2E-B860-08A45699E5FF}"/>
    <dgm:cxn modelId="{364EF2D3-B276-4B49-A951-69CB887672B6}" type="presOf" srcId="{E196A953-CBC4-43CE-9D79-B5F4A459CDCD}" destId="{F4D6F9F2-154E-4F8B-BEC3-342B7B64E3B1}" srcOrd="0" destOrd="0" presId="urn:microsoft.com/office/officeart/2005/8/layout/hList1"/>
    <dgm:cxn modelId="{E5131330-09E6-4E94-9C9E-AB6681AA6A94}" type="presParOf" srcId="{F4D6F9F2-154E-4F8B-BEC3-342B7B64E3B1}" destId="{6EE93503-552A-4F7A-8B13-462755BDBB51}" srcOrd="0" destOrd="0" presId="urn:microsoft.com/office/officeart/2005/8/layout/hList1"/>
    <dgm:cxn modelId="{9E2D8340-118B-40CF-8181-DD7BDC8750D0}" type="presParOf" srcId="{6EE93503-552A-4F7A-8B13-462755BDBB51}" destId="{4F29259D-9E1D-46D4-9C8E-B0485D7592EB}" srcOrd="0" destOrd="0" presId="urn:microsoft.com/office/officeart/2005/8/layout/hList1"/>
    <dgm:cxn modelId="{34668B94-0FF3-4140-8B8A-752B2D2B5979}" type="presParOf" srcId="{6EE93503-552A-4F7A-8B13-462755BDBB51}" destId="{2F2FFE44-5C6C-4B61-9EBE-8887440492B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C266B03-AD63-4F87-A663-336AD821835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C3FE384-6E0B-4C27-8E2B-E10C9C70DC94}">
      <dgm:prSet custT="1"/>
      <dgm:spPr/>
      <dgm:t>
        <a:bodyPr/>
        <a:lstStyle/>
        <a:p>
          <a:pPr algn="ctr" rtl="0"/>
          <a:r>
            <a:rPr lang="en-US" sz="1800" b="1" dirty="0"/>
            <a:t>Cook Children’s Health Care System</a:t>
          </a:r>
        </a:p>
      </dgm:t>
    </dgm:pt>
    <dgm:pt modelId="{DC977745-1592-4C1D-940D-2344D143E17C}" type="parTrans" cxnId="{8B788799-6076-4534-B37C-5D0B5A1EFA49}">
      <dgm:prSet/>
      <dgm:spPr/>
      <dgm:t>
        <a:bodyPr/>
        <a:lstStyle/>
        <a:p>
          <a:endParaRPr lang="en-US"/>
        </a:p>
      </dgm:t>
    </dgm:pt>
    <dgm:pt modelId="{D59A07AB-7FD2-4DA2-A50A-8CFB7A2B240C}" type="sibTrans" cxnId="{8B788799-6076-4534-B37C-5D0B5A1EFA49}">
      <dgm:prSet/>
      <dgm:spPr/>
      <dgm:t>
        <a:bodyPr/>
        <a:lstStyle/>
        <a:p>
          <a:endParaRPr lang="en-US"/>
        </a:p>
      </dgm:t>
    </dgm:pt>
    <dgm:pt modelId="{85A736C9-DD87-4DD1-9167-6AE79B5C21A4}" type="pres">
      <dgm:prSet presAssocID="{DC266B03-AD63-4F87-A663-336AD821835F}" presName="linear" presStyleCnt="0">
        <dgm:presLayoutVars>
          <dgm:animLvl val="lvl"/>
          <dgm:resizeHandles val="exact"/>
        </dgm:presLayoutVars>
      </dgm:prSet>
      <dgm:spPr/>
    </dgm:pt>
    <dgm:pt modelId="{5F77B334-B6E1-4B1B-B0A9-6E159D2A3D7D}" type="pres">
      <dgm:prSet presAssocID="{8C3FE384-6E0B-4C27-8E2B-E10C9C70DC94}" presName="parentText" presStyleLbl="node1" presStyleIdx="0" presStyleCnt="1">
        <dgm:presLayoutVars>
          <dgm:chMax val="0"/>
          <dgm:bulletEnabled val="1"/>
        </dgm:presLayoutVars>
      </dgm:prSet>
      <dgm:spPr/>
    </dgm:pt>
  </dgm:ptLst>
  <dgm:cxnLst>
    <dgm:cxn modelId="{8B788799-6076-4534-B37C-5D0B5A1EFA49}" srcId="{DC266B03-AD63-4F87-A663-336AD821835F}" destId="{8C3FE384-6E0B-4C27-8E2B-E10C9C70DC94}" srcOrd="0" destOrd="0" parTransId="{DC977745-1592-4C1D-940D-2344D143E17C}" sibTransId="{D59A07AB-7FD2-4DA2-A50A-8CFB7A2B240C}"/>
    <dgm:cxn modelId="{F7806CAE-F892-4884-B19A-43E999A738F6}" type="presOf" srcId="{DC266B03-AD63-4F87-A663-336AD821835F}" destId="{85A736C9-DD87-4DD1-9167-6AE79B5C21A4}" srcOrd="0" destOrd="0" presId="urn:microsoft.com/office/officeart/2005/8/layout/vList2"/>
    <dgm:cxn modelId="{A7C0C2F9-7C84-4EA1-AA52-8AADE4628A38}" type="presOf" srcId="{8C3FE384-6E0B-4C27-8E2B-E10C9C70DC94}" destId="{5F77B334-B6E1-4B1B-B0A9-6E159D2A3D7D}" srcOrd="0" destOrd="0" presId="urn:microsoft.com/office/officeart/2005/8/layout/vList2"/>
    <dgm:cxn modelId="{83AAB1C5-617F-4D0D-9B07-64C7A85AEC75}" type="presParOf" srcId="{85A736C9-DD87-4DD1-9167-6AE79B5C21A4}" destId="{5F77B334-B6E1-4B1B-B0A9-6E159D2A3D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8B4AF10-0F4F-472B-9300-13CBCA78EF9B}" type="doc">
      <dgm:prSet loTypeId="urn:microsoft.com/office/officeart/2005/8/layout/hList1" loCatId="list" qsTypeId="urn:microsoft.com/office/officeart/2005/8/quickstyle/simple1" qsCatId="simple" csTypeId="urn:microsoft.com/office/officeart/2005/8/colors/accent2_2" csCatId="accent2"/>
      <dgm:spPr/>
      <dgm:t>
        <a:bodyPr/>
        <a:lstStyle/>
        <a:p>
          <a:endParaRPr lang="en-US"/>
        </a:p>
      </dgm:t>
    </dgm:pt>
    <dgm:pt modelId="{8DA26721-55C4-4BDA-A7F0-CDC1A2A576EE}">
      <dgm:prSet custT="1"/>
      <dgm:spPr/>
      <dgm:t>
        <a:bodyPr/>
        <a:lstStyle/>
        <a:p>
          <a:pPr algn="just" rtl="0"/>
          <a:r>
            <a:rPr lang="en-US" sz="1800" dirty="0"/>
            <a:t>A 2009 NOVA Award was given to Duke Raleigh Hospital in North Carolina, which joined with staff from Alice </a:t>
          </a:r>
          <a:r>
            <a:rPr lang="en-US" sz="1800" dirty="0" err="1"/>
            <a:t>Aycock</a:t>
          </a:r>
          <a:r>
            <a:rPr lang="en-US" sz="1800" dirty="0"/>
            <a:t> Poe Center for Health Education and </a:t>
          </a:r>
          <a:r>
            <a:rPr lang="en-US" sz="1800" dirty="0" err="1"/>
            <a:t>Rolesville</a:t>
          </a:r>
          <a:r>
            <a:rPr lang="en-US" sz="1800" dirty="0"/>
            <a:t> Elementary School to help children form healthy habits. Together, they promoted healthy eating and physical activity and also helped overweight youngsters work toward normal weight. They set up fun activities for the kids, including friendly health education contests between school students and teachers. Parents also became interested, and soon the students and their parents and teachers were practicing healthier lifestyles and reducing obesity </a:t>
          </a:r>
        </a:p>
      </dgm:t>
    </dgm:pt>
    <dgm:pt modelId="{7C799539-850B-4FB4-9FE4-7935B21C303C}" type="parTrans" cxnId="{43751A28-50EF-467F-BAC9-AE54C222E2DC}">
      <dgm:prSet/>
      <dgm:spPr/>
      <dgm:t>
        <a:bodyPr/>
        <a:lstStyle/>
        <a:p>
          <a:pPr algn="just"/>
          <a:endParaRPr lang="en-US" sz="2400"/>
        </a:p>
      </dgm:t>
    </dgm:pt>
    <dgm:pt modelId="{1E861E68-EDD1-4AC0-B7C2-DCAEBCCE2F8D}" type="sibTrans" cxnId="{43751A28-50EF-467F-BAC9-AE54C222E2DC}">
      <dgm:prSet/>
      <dgm:spPr/>
      <dgm:t>
        <a:bodyPr/>
        <a:lstStyle/>
        <a:p>
          <a:pPr algn="just"/>
          <a:endParaRPr lang="en-US" sz="2400"/>
        </a:p>
      </dgm:t>
    </dgm:pt>
    <dgm:pt modelId="{BA36D6FB-CB68-4F2D-8ADB-2E460994D9DE}" type="pres">
      <dgm:prSet presAssocID="{58B4AF10-0F4F-472B-9300-13CBCA78EF9B}" presName="Name0" presStyleCnt="0">
        <dgm:presLayoutVars>
          <dgm:dir/>
          <dgm:animLvl val="lvl"/>
          <dgm:resizeHandles val="exact"/>
        </dgm:presLayoutVars>
      </dgm:prSet>
      <dgm:spPr/>
    </dgm:pt>
    <dgm:pt modelId="{F31DD78A-7119-424B-927B-FBD8E573FBD9}" type="pres">
      <dgm:prSet presAssocID="{8DA26721-55C4-4BDA-A7F0-CDC1A2A576EE}" presName="composite" presStyleCnt="0"/>
      <dgm:spPr/>
    </dgm:pt>
    <dgm:pt modelId="{DB30C334-872B-44BD-AFBE-A61A41FC1B6B}" type="pres">
      <dgm:prSet presAssocID="{8DA26721-55C4-4BDA-A7F0-CDC1A2A576EE}" presName="parTx" presStyleLbl="alignNode1" presStyleIdx="0" presStyleCnt="1">
        <dgm:presLayoutVars>
          <dgm:chMax val="0"/>
          <dgm:chPref val="0"/>
          <dgm:bulletEnabled val="1"/>
        </dgm:presLayoutVars>
      </dgm:prSet>
      <dgm:spPr/>
    </dgm:pt>
    <dgm:pt modelId="{D75730FB-84C7-4490-B109-CF4E027A7193}" type="pres">
      <dgm:prSet presAssocID="{8DA26721-55C4-4BDA-A7F0-CDC1A2A576EE}" presName="desTx" presStyleLbl="alignAccFollowNode1" presStyleIdx="0" presStyleCnt="1">
        <dgm:presLayoutVars>
          <dgm:bulletEnabled val="1"/>
        </dgm:presLayoutVars>
      </dgm:prSet>
      <dgm:spPr/>
    </dgm:pt>
  </dgm:ptLst>
  <dgm:cxnLst>
    <dgm:cxn modelId="{4D4F0F26-7690-472E-8ACC-855193FCC30E}" type="presOf" srcId="{8DA26721-55C4-4BDA-A7F0-CDC1A2A576EE}" destId="{DB30C334-872B-44BD-AFBE-A61A41FC1B6B}" srcOrd="0" destOrd="0" presId="urn:microsoft.com/office/officeart/2005/8/layout/hList1"/>
    <dgm:cxn modelId="{43751A28-50EF-467F-BAC9-AE54C222E2DC}" srcId="{58B4AF10-0F4F-472B-9300-13CBCA78EF9B}" destId="{8DA26721-55C4-4BDA-A7F0-CDC1A2A576EE}" srcOrd="0" destOrd="0" parTransId="{7C799539-850B-4FB4-9FE4-7935B21C303C}" sibTransId="{1E861E68-EDD1-4AC0-B7C2-DCAEBCCE2F8D}"/>
    <dgm:cxn modelId="{31ECCDD1-72CC-4DD5-B440-57A46B61E4F6}" type="presOf" srcId="{58B4AF10-0F4F-472B-9300-13CBCA78EF9B}" destId="{BA36D6FB-CB68-4F2D-8ADB-2E460994D9DE}" srcOrd="0" destOrd="0" presId="urn:microsoft.com/office/officeart/2005/8/layout/hList1"/>
    <dgm:cxn modelId="{0D815CBE-3379-4DC8-B2A4-4E018BB04EFA}" type="presParOf" srcId="{BA36D6FB-CB68-4F2D-8ADB-2E460994D9DE}" destId="{F31DD78A-7119-424B-927B-FBD8E573FBD9}" srcOrd="0" destOrd="0" presId="urn:microsoft.com/office/officeart/2005/8/layout/hList1"/>
    <dgm:cxn modelId="{B64C2649-BC57-4DDC-9636-3758E09841FB}" type="presParOf" srcId="{F31DD78A-7119-424B-927B-FBD8E573FBD9}" destId="{DB30C334-872B-44BD-AFBE-A61A41FC1B6B}" srcOrd="0" destOrd="0" presId="urn:microsoft.com/office/officeart/2005/8/layout/hList1"/>
    <dgm:cxn modelId="{C4508449-90CA-4723-8DBD-716EFEEC3441}" type="presParOf" srcId="{F31DD78A-7119-424B-927B-FBD8E573FBD9}" destId="{D75730FB-84C7-4490-B109-CF4E027A719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A22BD3B-CF41-4459-BED2-1856B857A26D}"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E43ECBF0-E0E1-4493-BCF1-B69197985D6C}">
      <dgm:prSet custT="1"/>
      <dgm:spPr/>
      <dgm:t>
        <a:bodyPr/>
        <a:lstStyle/>
        <a:p>
          <a:pPr algn="just" rtl="0"/>
          <a:r>
            <a:rPr lang="en-US" sz="1800" dirty="0"/>
            <a:t>HCOs have implemented innovative approaches to improve health, such as offering wellness programs to seniors, helping children adopt healthy lifestyles, building walking trails and playgrounds, and many other approaches. These programs have improved nutrition, reduced obesity, and reduced tobacco use in these communities. Think about your own community—how have HCOs improved health there? </a:t>
          </a:r>
        </a:p>
      </dgm:t>
    </dgm:pt>
    <dgm:pt modelId="{A1FADD3B-F2E9-4C7D-B098-DA600D7CC221}" type="parTrans" cxnId="{E0EF4DDC-5A18-4908-BF0F-6A0C9C75BF33}">
      <dgm:prSet/>
      <dgm:spPr/>
      <dgm:t>
        <a:bodyPr/>
        <a:lstStyle/>
        <a:p>
          <a:pPr algn="just"/>
          <a:endParaRPr lang="en-US"/>
        </a:p>
      </dgm:t>
    </dgm:pt>
    <dgm:pt modelId="{5A538B39-FD68-4E49-A3A7-151F2B8D3CB0}" type="sibTrans" cxnId="{E0EF4DDC-5A18-4908-BF0F-6A0C9C75BF33}">
      <dgm:prSet/>
      <dgm:spPr/>
      <dgm:t>
        <a:bodyPr/>
        <a:lstStyle/>
        <a:p>
          <a:pPr algn="just"/>
          <a:endParaRPr lang="en-US"/>
        </a:p>
      </dgm:t>
    </dgm:pt>
    <dgm:pt modelId="{64CE8606-8A43-4629-B354-C6136DB22482}" type="pres">
      <dgm:prSet presAssocID="{CA22BD3B-CF41-4459-BED2-1856B857A26D}" presName="Name0" presStyleCnt="0">
        <dgm:presLayoutVars>
          <dgm:dir/>
          <dgm:animLvl val="lvl"/>
          <dgm:resizeHandles val="exact"/>
        </dgm:presLayoutVars>
      </dgm:prSet>
      <dgm:spPr/>
    </dgm:pt>
    <dgm:pt modelId="{2780531B-89E2-43BC-8C4A-D7ADDF2B8841}" type="pres">
      <dgm:prSet presAssocID="{E43ECBF0-E0E1-4493-BCF1-B69197985D6C}" presName="composite" presStyleCnt="0"/>
      <dgm:spPr/>
    </dgm:pt>
    <dgm:pt modelId="{F96336F1-4901-4E11-A39C-ABC61D4E6DCB}" type="pres">
      <dgm:prSet presAssocID="{E43ECBF0-E0E1-4493-BCF1-B69197985D6C}" presName="parTx" presStyleLbl="alignNode1" presStyleIdx="0" presStyleCnt="1">
        <dgm:presLayoutVars>
          <dgm:chMax val="0"/>
          <dgm:chPref val="0"/>
          <dgm:bulletEnabled val="1"/>
        </dgm:presLayoutVars>
      </dgm:prSet>
      <dgm:spPr/>
    </dgm:pt>
    <dgm:pt modelId="{ADADC8D4-9803-49ED-8B7D-4A8E41177DA4}" type="pres">
      <dgm:prSet presAssocID="{E43ECBF0-E0E1-4493-BCF1-B69197985D6C}" presName="desTx" presStyleLbl="alignAccFollowNode1" presStyleIdx="0" presStyleCnt="1">
        <dgm:presLayoutVars>
          <dgm:bulletEnabled val="1"/>
        </dgm:presLayoutVars>
      </dgm:prSet>
      <dgm:spPr/>
    </dgm:pt>
  </dgm:ptLst>
  <dgm:cxnLst>
    <dgm:cxn modelId="{1853F52A-61C7-4F7C-B02D-5BD089030CD1}" type="presOf" srcId="{E43ECBF0-E0E1-4493-BCF1-B69197985D6C}" destId="{F96336F1-4901-4E11-A39C-ABC61D4E6DCB}" srcOrd="0" destOrd="0" presId="urn:microsoft.com/office/officeart/2005/8/layout/hList1"/>
    <dgm:cxn modelId="{EC08D19A-4DB8-4B5C-B920-E23276A8E58B}" type="presOf" srcId="{CA22BD3B-CF41-4459-BED2-1856B857A26D}" destId="{64CE8606-8A43-4629-B354-C6136DB22482}" srcOrd="0" destOrd="0" presId="urn:microsoft.com/office/officeart/2005/8/layout/hList1"/>
    <dgm:cxn modelId="{E0EF4DDC-5A18-4908-BF0F-6A0C9C75BF33}" srcId="{CA22BD3B-CF41-4459-BED2-1856B857A26D}" destId="{E43ECBF0-E0E1-4493-BCF1-B69197985D6C}" srcOrd="0" destOrd="0" parTransId="{A1FADD3B-F2E9-4C7D-B098-DA600D7CC221}" sibTransId="{5A538B39-FD68-4E49-A3A7-151F2B8D3CB0}"/>
    <dgm:cxn modelId="{ABF5B6A9-04B1-4657-9C4D-3F7019E0C631}" type="presParOf" srcId="{64CE8606-8A43-4629-B354-C6136DB22482}" destId="{2780531B-89E2-43BC-8C4A-D7ADDF2B8841}" srcOrd="0" destOrd="0" presId="urn:microsoft.com/office/officeart/2005/8/layout/hList1"/>
    <dgm:cxn modelId="{E530363D-2ED8-4FD4-BB05-492E9BE1BB52}" type="presParOf" srcId="{2780531B-89E2-43BC-8C4A-D7ADDF2B8841}" destId="{F96336F1-4901-4E11-A39C-ABC61D4E6DCB}" srcOrd="0" destOrd="0" presId="urn:microsoft.com/office/officeart/2005/8/layout/hList1"/>
    <dgm:cxn modelId="{211B45A8-BE25-462B-B364-03D95B89AF20}" type="presParOf" srcId="{2780531B-89E2-43BC-8C4A-D7ADDF2B8841}" destId="{ADADC8D4-9803-49ED-8B7D-4A8E41177DA4}"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03F4BD9-8206-475C-A8FC-E99BFB1BE29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0313988-3012-4733-B9C9-615EB2D9E254}">
      <dgm:prSet custT="1"/>
      <dgm:spPr/>
      <dgm:t>
        <a:bodyPr/>
        <a:lstStyle/>
        <a:p>
          <a:pPr algn="just" rtl="0"/>
          <a:r>
            <a:rPr lang="en-US" sz="1800" b="1" dirty="0"/>
            <a:t>Suggest how to improve students’</a:t>
          </a:r>
          <a:r>
            <a:rPr lang="ar-SA" sz="1800" b="1" dirty="0"/>
            <a:t> </a:t>
          </a:r>
          <a:r>
            <a:rPr lang="en-US" sz="1800" b="1" dirty="0"/>
            <a:t>environment, lifestyles, and use of health services to improve their health</a:t>
          </a:r>
          <a:r>
            <a:rPr lang="ar-SA" sz="1800" b="1" dirty="0"/>
            <a:t>.</a:t>
          </a:r>
          <a:endParaRPr lang="en-US" sz="1800" b="1" dirty="0"/>
        </a:p>
      </dgm:t>
    </dgm:pt>
    <dgm:pt modelId="{326291FA-BAC0-440C-A475-A44FFED4B05A}" type="parTrans" cxnId="{FC7DB86C-E48F-4D51-A33B-D9450DAACFAA}">
      <dgm:prSet/>
      <dgm:spPr/>
      <dgm:t>
        <a:bodyPr/>
        <a:lstStyle/>
        <a:p>
          <a:pPr algn="just"/>
          <a:endParaRPr lang="en-US" sz="2000" b="1" dirty="0"/>
        </a:p>
      </dgm:t>
    </dgm:pt>
    <dgm:pt modelId="{D7E0C4D4-0E7F-406D-A242-E63DC30AFF38}" type="sibTrans" cxnId="{FC7DB86C-E48F-4D51-A33B-D9450DAACFAA}">
      <dgm:prSet/>
      <dgm:spPr/>
      <dgm:t>
        <a:bodyPr/>
        <a:lstStyle/>
        <a:p>
          <a:pPr algn="just"/>
          <a:endParaRPr lang="en-US" sz="2000" b="1" dirty="0"/>
        </a:p>
      </dgm:t>
    </dgm:pt>
    <dgm:pt modelId="{6BA0D9CE-6428-4B62-AD1F-B1561C1A39B9}" type="pres">
      <dgm:prSet presAssocID="{F03F4BD9-8206-475C-A8FC-E99BFB1BE293}" presName="linear" presStyleCnt="0">
        <dgm:presLayoutVars>
          <dgm:animLvl val="lvl"/>
          <dgm:resizeHandles val="exact"/>
        </dgm:presLayoutVars>
      </dgm:prSet>
      <dgm:spPr/>
    </dgm:pt>
    <dgm:pt modelId="{7CF4875B-B9E2-4D65-81AA-DAFAFC4F5E92}" type="pres">
      <dgm:prSet presAssocID="{20313988-3012-4733-B9C9-615EB2D9E254}" presName="parentText" presStyleLbl="node1" presStyleIdx="0" presStyleCnt="1">
        <dgm:presLayoutVars>
          <dgm:chMax val="0"/>
          <dgm:bulletEnabled val="1"/>
        </dgm:presLayoutVars>
      </dgm:prSet>
      <dgm:spPr/>
    </dgm:pt>
  </dgm:ptLst>
  <dgm:cxnLst>
    <dgm:cxn modelId="{F6D7F83A-093C-4F7C-80A6-E77132ECB2A0}" type="presOf" srcId="{F03F4BD9-8206-475C-A8FC-E99BFB1BE293}" destId="{6BA0D9CE-6428-4B62-AD1F-B1561C1A39B9}" srcOrd="0" destOrd="0" presId="urn:microsoft.com/office/officeart/2005/8/layout/vList2"/>
    <dgm:cxn modelId="{FC7DB86C-E48F-4D51-A33B-D9450DAACFAA}" srcId="{F03F4BD9-8206-475C-A8FC-E99BFB1BE293}" destId="{20313988-3012-4733-B9C9-615EB2D9E254}" srcOrd="0" destOrd="0" parTransId="{326291FA-BAC0-440C-A475-A44FFED4B05A}" sibTransId="{D7E0C4D4-0E7F-406D-A242-E63DC30AFF38}"/>
    <dgm:cxn modelId="{EB4B71A0-F49E-41E6-B017-D8D9F0696B0F}" type="presOf" srcId="{20313988-3012-4733-B9C9-615EB2D9E254}" destId="{7CF4875B-B9E2-4D65-81AA-DAFAFC4F5E92}" srcOrd="0" destOrd="0" presId="urn:microsoft.com/office/officeart/2005/8/layout/vList2"/>
    <dgm:cxn modelId="{62CBB6DC-EC4E-4D41-A6F8-34F4D50BDCD6}" type="presParOf" srcId="{6BA0D9CE-6428-4B62-AD1F-B1561C1A39B9}" destId="{7CF4875B-B9E2-4D65-81AA-DAFAFC4F5E9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FC280C8-B0C0-4544-83A1-610084080B10}" type="doc">
      <dgm:prSet loTypeId="urn:microsoft.com/office/officeart/2005/8/layout/orgChart1" loCatId="hierarchy" qsTypeId="urn:microsoft.com/office/officeart/2005/8/quickstyle/simple5" qsCatId="simple" csTypeId="urn:microsoft.com/office/officeart/2005/8/colors/accent2_4" csCatId="accent2" phldr="1"/>
      <dgm:spPr/>
      <dgm:t>
        <a:bodyPr/>
        <a:lstStyle/>
        <a:p>
          <a:endParaRPr lang="en-US"/>
        </a:p>
      </dgm:t>
    </dgm:pt>
    <dgm:pt modelId="{781731C7-5D28-4520-9926-CCE4E80C20BB}">
      <dgm:prSet/>
      <dgm:spPr/>
      <dgm:t>
        <a:bodyPr/>
        <a:lstStyle/>
        <a:p>
          <a:pPr rtl="0"/>
          <a:r>
            <a:rPr lang="en-US" b="1" dirty="0"/>
            <a:t>Continuum of care </a:t>
          </a:r>
          <a:r>
            <a:rPr lang="en-US" dirty="0"/>
            <a:t>The full range of healthcare, beginning with prenatal care and continuing to end-of life care. </a:t>
          </a:r>
        </a:p>
      </dgm:t>
    </dgm:pt>
    <dgm:pt modelId="{CED329D7-BB98-4523-A52B-C7ECE622BC17}" type="parTrans" cxnId="{D026507E-99CC-4F37-A6F6-52C87C95144A}">
      <dgm:prSet/>
      <dgm:spPr/>
      <dgm:t>
        <a:bodyPr/>
        <a:lstStyle/>
        <a:p>
          <a:endParaRPr lang="en-US"/>
        </a:p>
      </dgm:t>
    </dgm:pt>
    <dgm:pt modelId="{0FFE1FDF-3CD0-4DBC-9B0F-3D9D61D2217A}" type="sibTrans" cxnId="{D026507E-99CC-4F37-A6F6-52C87C95144A}">
      <dgm:prSet/>
      <dgm:spPr/>
      <dgm:t>
        <a:bodyPr/>
        <a:lstStyle/>
        <a:p>
          <a:endParaRPr lang="en-US"/>
        </a:p>
      </dgm:t>
    </dgm:pt>
    <dgm:pt modelId="{F3AAF514-AFA7-4983-B73E-77C341D14287}" type="pres">
      <dgm:prSet presAssocID="{EFC280C8-B0C0-4544-83A1-610084080B10}" presName="hierChild1" presStyleCnt="0">
        <dgm:presLayoutVars>
          <dgm:orgChart val="1"/>
          <dgm:chPref val="1"/>
          <dgm:dir/>
          <dgm:animOne val="branch"/>
          <dgm:animLvl val="lvl"/>
          <dgm:resizeHandles/>
        </dgm:presLayoutVars>
      </dgm:prSet>
      <dgm:spPr/>
    </dgm:pt>
    <dgm:pt modelId="{BCBD0B5A-9C91-4A17-9062-43388ACCD271}" type="pres">
      <dgm:prSet presAssocID="{781731C7-5D28-4520-9926-CCE4E80C20BB}" presName="hierRoot1" presStyleCnt="0">
        <dgm:presLayoutVars>
          <dgm:hierBranch val="init"/>
        </dgm:presLayoutVars>
      </dgm:prSet>
      <dgm:spPr/>
    </dgm:pt>
    <dgm:pt modelId="{4A9FD74D-0495-4DAD-8C90-2347D770EFC5}" type="pres">
      <dgm:prSet presAssocID="{781731C7-5D28-4520-9926-CCE4E80C20BB}" presName="rootComposite1" presStyleCnt="0"/>
      <dgm:spPr/>
    </dgm:pt>
    <dgm:pt modelId="{681721EB-D100-462E-8F5B-06E09FB06DFD}" type="pres">
      <dgm:prSet presAssocID="{781731C7-5D28-4520-9926-CCE4E80C20BB}" presName="rootText1" presStyleLbl="node0" presStyleIdx="0" presStyleCnt="1" custScaleX="584100">
        <dgm:presLayoutVars>
          <dgm:chPref val="3"/>
        </dgm:presLayoutVars>
      </dgm:prSet>
      <dgm:spPr/>
    </dgm:pt>
    <dgm:pt modelId="{FFAD1210-B404-46A3-B705-03F5B1E789C9}" type="pres">
      <dgm:prSet presAssocID="{781731C7-5D28-4520-9926-CCE4E80C20BB}" presName="rootConnector1" presStyleLbl="node1" presStyleIdx="0" presStyleCnt="0"/>
      <dgm:spPr/>
    </dgm:pt>
    <dgm:pt modelId="{B42962A9-98EC-40FF-BD42-5FDD62EFA0C7}" type="pres">
      <dgm:prSet presAssocID="{781731C7-5D28-4520-9926-CCE4E80C20BB}" presName="hierChild2" presStyleCnt="0"/>
      <dgm:spPr/>
    </dgm:pt>
    <dgm:pt modelId="{ECDF4624-66C8-4DD6-A878-5E4A2A6EAE9E}" type="pres">
      <dgm:prSet presAssocID="{781731C7-5D28-4520-9926-CCE4E80C20BB}" presName="hierChild3" presStyleCnt="0"/>
      <dgm:spPr/>
    </dgm:pt>
  </dgm:ptLst>
  <dgm:cxnLst>
    <dgm:cxn modelId="{4F187D4A-5537-45FD-B6D1-08DBA7277DF8}" type="presOf" srcId="{EFC280C8-B0C0-4544-83A1-610084080B10}" destId="{F3AAF514-AFA7-4983-B73E-77C341D14287}" srcOrd="0" destOrd="0" presId="urn:microsoft.com/office/officeart/2005/8/layout/orgChart1"/>
    <dgm:cxn modelId="{D026507E-99CC-4F37-A6F6-52C87C95144A}" srcId="{EFC280C8-B0C0-4544-83A1-610084080B10}" destId="{781731C7-5D28-4520-9926-CCE4E80C20BB}" srcOrd="0" destOrd="0" parTransId="{CED329D7-BB98-4523-A52B-C7ECE622BC17}" sibTransId="{0FFE1FDF-3CD0-4DBC-9B0F-3D9D61D2217A}"/>
    <dgm:cxn modelId="{F15DEA9A-A6D1-4E27-8DC7-AF17C6EB7CA0}" type="presOf" srcId="{781731C7-5D28-4520-9926-CCE4E80C20BB}" destId="{FFAD1210-B404-46A3-B705-03F5B1E789C9}" srcOrd="1" destOrd="0" presId="urn:microsoft.com/office/officeart/2005/8/layout/orgChart1"/>
    <dgm:cxn modelId="{B50D69D2-B637-4043-969E-B398A5719139}" type="presOf" srcId="{781731C7-5D28-4520-9926-CCE4E80C20BB}" destId="{681721EB-D100-462E-8F5B-06E09FB06DFD}" srcOrd="0" destOrd="0" presId="urn:microsoft.com/office/officeart/2005/8/layout/orgChart1"/>
    <dgm:cxn modelId="{9EB2521F-A3FF-4F66-8CE8-8E370500259A}" type="presParOf" srcId="{F3AAF514-AFA7-4983-B73E-77C341D14287}" destId="{BCBD0B5A-9C91-4A17-9062-43388ACCD271}" srcOrd="0" destOrd="0" presId="urn:microsoft.com/office/officeart/2005/8/layout/orgChart1"/>
    <dgm:cxn modelId="{CF600B4A-E6E1-4F59-83DE-F19FDED4DE20}" type="presParOf" srcId="{BCBD0B5A-9C91-4A17-9062-43388ACCD271}" destId="{4A9FD74D-0495-4DAD-8C90-2347D770EFC5}" srcOrd="0" destOrd="0" presId="urn:microsoft.com/office/officeart/2005/8/layout/orgChart1"/>
    <dgm:cxn modelId="{7365BF53-07C3-4863-8A4A-25469C444275}" type="presParOf" srcId="{4A9FD74D-0495-4DAD-8C90-2347D770EFC5}" destId="{681721EB-D100-462E-8F5B-06E09FB06DFD}" srcOrd="0" destOrd="0" presId="urn:microsoft.com/office/officeart/2005/8/layout/orgChart1"/>
    <dgm:cxn modelId="{D4B9B66C-3634-4351-8290-3E0A5F2CEF85}" type="presParOf" srcId="{4A9FD74D-0495-4DAD-8C90-2347D770EFC5}" destId="{FFAD1210-B404-46A3-B705-03F5B1E789C9}" srcOrd="1" destOrd="0" presId="urn:microsoft.com/office/officeart/2005/8/layout/orgChart1"/>
    <dgm:cxn modelId="{B2D4DAE7-9565-47B3-B9C9-2A23207B4F30}" type="presParOf" srcId="{BCBD0B5A-9C91-4A17-9062-43388ACCD271}" destId="{B42962A9-98EC-40FF-BD42-5FDD62EFA0C7}" srcOrd="1" destOrd="0" presId="urn:microsoft.com/office/officeart/2005/8/layout/orgChart1"/>
    <dgm:cxn modelId="{A467DDEA-29AF-41D4-8DBC-1FED52154F92}" type="presParOf" srcId="{BCBD0B5A-9C91-4A17-9062-43388ACCD271}" destId="{ECDF4624-66C8-4DD6-A878-5E4A2A6EAE9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64CF96D-0F1E-4725-B365-DD07D56E968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4718BFEC-1E69-456C-9C02-DBCCD2590A9E}">
      <dgm:prSet/>
      <dgm:spPr/>
      <dgm:t>
        <a:bodyPr/>
        <a:lstStyle/>
        <a:p>
          <a:pPr rtl="0"/>
          <a:r>
            <a:rPr lang="en-US" dirty="0"/>
            <a:t>womb-to-tomb care</a:t>
          </a:r>
        </a:p>
      </dgm:t>
    </dgm:pt>
    <dgm:pt modelId="{3B7FE341-D6F8-4C3A-8F2D-EB9F059F2BCF}" type="parTrans" cxnId="{4D631ADA-AB4E-4A85-8C0E-420823AD1B9E}">
      <dgm:prSet/>
      <dgm:spPr/>
      <dgm:t>
        <a:bodyPr/>
        <a:lstStyle/>
        <a:p>
          <a:endParaRPr lang="en-US"/>
        </a:p>
      </dgm:t>
    </dgm:pt>
    <dgm:pt modelId="{23FD9C2E-29F0-455C-BC94-0DF44E166134}" type="sibTrans" cxnId="{4D631ADA-AB4E-4A85-8C0E-420823AD1B9E}">
      <dgm:prSet/>
      <dgm:spPr/>
      <dgm:t>
        <a:bodyPr/>
        <a:lstStyle/>
        <a:p>
          <a:endParaRPr lang="en-US"/>
        </a:p>
      </dgm:t>
    </dgm:pt>
    <dgm:pt modelId="{C56A5947-A71F-4F73-A300-8560D69FEB50}" type="pres">
      <dgm:prSet presAssocID="{164CF96D-0F1E-4725-B365-DD07D56E9687}" presName="rootnode" presStyleCnt="0">
        <dgm:presLayoutVars>
          <dgm:chMax/>
          <dgm:chPref/>
          <dgm:dir/>
          <dgm:animLvl val="lvl"/>
        </dgm:presLayoutVars>
      </dgm:prSet>
      <dgm:spPr/>
    </dgm:pt>
    <dgm:pt modelId="{5A4DBD04-4E90-48F3-A79A-B75484F86FD2}" type="pres">
      <dgm:prSet presAssocID="{4718BFEC-1E69-456C-9C02-DBCCD2590A9E}" presName="composite" presStyleCnt="0"/>
      <dgm:spPr/>
    </dgm:pt>
    <dgm:pt modelId="{C9564D73-2446-4831-B35E-006854EDD56B}" type="pres">
      <dgm:prSet presAssocID="{4718BFEC-1E69-456C-9C02-DBCCD2590A9E}" presName="LShape" presStyleLbl="alignNode1" presStyleIdx="0" presStyleCnt="1" custScaleX="457321"/>
      <dgm:spPr/>
    </dgm:pt>
    <dgm:pt modelId="{94A3FBBC-CF52-4754-977B-D69366AA8979}" type="pres">
      <dgm:prSet presAssocID="{4718BFEC-1E69-456C-9C02-DBCCD2590A9E}" presName="ParentText" presStyleLbl="revTx" presStyleIdx="0" presStyleCnt="1" custScaleX="380835">
        <dgm:presLayoutVars>
          <dgm:chMax val="0"/>
          <dgm:chPref val="0"/>
          <dgm:bulletEnabled val="1"/>
        </dgm:presLayoutVars>
      </dgm:prSet>
      <dgm:spPr/>
    </dgm:pt>
  </dgm:ptLst>
  <dgm:cxnLst>
    <dgm:cxn modelId="{C51DFC24-26A4-4323-9662-BA0DEE217241}" type="presOf" srcId="{164CF96D-0F1E-4725-B365-DD07D56E9687}" destId="{C56A5947-A71F-4F73-A300-8560D69FEB50}" srcOrd="0" destOrd="0" presId="urn:microsoft.com/office/officeart/2009/3/layout/StepUpProcess"/>
    <dgm:cxn modelId="{5E327FD5-57CA-4FBD-AEDE-CA5AE8687EEA}" type="presOf" srcId="{4718BFEC-1E69-456C-9C02-DBCCD2590A9E}" destId="{94A3FBBC-CF52-4754-977B-D69366AA8979}" srcOrd="0" destOrd="0" presId="urn:microsoft.com/office/officeart/2009/3/layout/StepUpProcess"/>
    <dgm:cxn modelId="{4D631ADA-AB4E-4A85-8C0E-420823AD1B9E}" srcId="{164CF96D-0F1E-4725-B365-DD07D56E9687}" destId="{4718BFEC-1E69-456C-9C02-DBCCD2590A9E}" srcOrd="0" destOrd="0" parTransId="{3B7FE341-D6F8-4C3A-8F2D-EB9F059F2BCF}" sibTransId="{23FD9C2E-29F0-455C-BC94-0DF44E166134}"/>
    <dgm:cxn modelId="{54EE6C69-5806-4770-A0F7-6E3179C7C5AB}" type="presParOf" srcId="{C56A5947-A71F-4F73-A300-8560D69FEB50}" destId="{5A4DBD04-4E90-48F3-A79A-B75484F86FD2}" srcOrd="0" destOrd="0" presId="urn:microsoft.com/office/officeart/2009/3/layout/StepUpProcess"/>
    <dgm:cxn modelId="{A015A164-1D9E-41FD-80EA-CE4B12A734C7}" type="presParOf" srcId="{5A4DBD04-4E90-48F3-A79A-B75484F86FD2}" destId="{C9564D73-2446-4831-B35E-006854EDD56B}" srcOrd="0" destOrd="0" presId="urn:microsoft.com/office/officeart/2009/3/layout/StepUpProcess"/>
    <dgm:cxn modelId="{EECB8926-D8D9-4BB6-90B2-F5B3311A80E4}" type="presParOf" srcId="{5A4DBD04-4E90-48F3-A79A-B75484F86FD2}" destId="{94A3FBBC-CF52-4754-977B-D69366AA8979}"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5D03345-AA5E-4801-A855-A6D92C0E4FB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58312BE-9298-42FD-8783-68EF56EEED75}">
      <dgm:prSet/>
      <dgm:spPr/>
      <dgm:t>
        <a:bodyPr/>
        <a:lstStyle/>
        <a:p>
          <a:pPr algn="ctr" rtl="0"/>
          <a:r>
            <a:rPr lang="en-US" b="1" dirty="0"/>
            <a:t>Continuum Of Care </a:t>
          </a:r>
          <a:endParaRPr lang="en-US" dirty="0"/>
        </a:p>
      </dgm:t>
    </dgm:pt>
    <dgm:pt modelId="{01A330F0-2AF3-4A00-B6BB-3B9319C766EE}" type="parTrans" cxnId="{39DECFBD-A7FA-4B0F-843A-4D460563757D}">
      <dgm:prSet/>
      <dgm:spPr/>
      <dgm:t>
        <a:bodyPr/>
        <a:lstStyle/>
        <a:p>
          <a:endParaRPr lang="en-US"/>
        </a:p>
      </dgm:t>
    </dgm:pt>
    <dgm:pt modelId="{6161D785-7942-4E08-A8CD-620D23BBE087}" type="sibTrans" cxnId="{39DECFBD-A7FA-4B0F-843A-4D460563757D}">
      <dgm:prSet/>
      <dgm:spPr/>
      <dgm:t>
        <a:bodyPr/>
        <a:lstStyle/>
        <a:p>
          <a:endParaRPr lang="en-US"/>
        </a:p>
      </dgm:t>
    </dgm:pt>
    <dgm:pt modelId="{EC4CDE5A-7ABF-4630-BD83-FD95DD27AB36}" type="pres">
      <dgm:prSet presAssocID="{E5D03345-AA5E-4801-A855-A6D92C0E4FBD}" presName="linear" presStyleCnt="0">
        <dgm:presLayoutVars>
          <dgm:animLvl val="lvl"/>
          <dgm:resizeHandles val="exact"/>
        </dgm:presLayoutVars>
      </dgm:prSet>
      <dgm:spPr/>
    </dgm:pt>
    <dgm:pt modelId="{279BB3E7-6090-4DC7-B324-4E6F89951A96}" type="pres">
      <dgm:prSet presAssocID="{D58312BE-9298-42FD-8783-68EF56EEED75}" presName="parentText" presStyleLbl="node1" presStyleIdx="0" presStyleCnt="1">
        <dgm:presLayoutVars>
          <dgm:chMax val="0"/>
          <dgm:bulletEnabled val="1"/>
        </dgm:presLayoutVars>
      </dgm:prSet>
      <dgm:spPr/>
    </dgm:pt>
  </dgm:ptLst>
  <dgm:cxnLst>
    <dgm:cxn modelId="{DA909B64-6E5F-4613-AA42-59C280446C64}" type="presOf" srcId="{D58312BE-9298-42FD-8783-68EF56EEED75}" destId="{279BB3E7-6090-4DC7-B324-4E6F89951A96}" srcOrd="0" destOrd="0" presId="urn:microsoft.com/office/officeart/2005/8/layout/vList2"/>
    <dgm:cxn modelId="{9CB0FBAF-3E63-4DB2-8441-492D54FA875E}" type="presOf" srcId="{E5D03345-AA5E-4801-A855-A6D92C0E4FBD}" destId="{EC4CDE5A-7ABF-4630-BD83-FD95DD27AB36}" srcOrd="0" destOrd="0" presId="urn:microsoft.com/office/officeart/2005/8/layout/vList2"/>
    <dgm:cxn modelId="{39DECFBD-A7FA-4B0F-843A-4D460563757D}" srcId="{E5D03345-AA5E-4801-A855-A6D92C0E4FBD}" destId="{D58312BE-9298-42FD-8783-68EF56EEED75}" srcOrd="0" destOrd="0" parTransId="{01A330F0-2AF3-4A00-B6BB-3B9319C766EE}" sibTransId="{6161D785-7942-4E08-A8CD-620D23BBE087}"/>
    <dgm:cxn modelId="{F3638D14-D735-4BE8-98E3-FCCEB52DF68D}" type="presParOf" srcId="{EC4CDE5A-7ABF-4630-BD83-FD95DD27AB36}" destId="{279BB3E7-6090-4DC7-B324-4E6F89951A96}"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8BA1861-9161-4601-AECF-4BD3F66A8E9B}"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F8934ED7-3B7C-49B2-8C23-72853E8AE642}">
      <dgm:prSet custT="1"/>
      <dgm:spPr/>
      <dgm:t>
        <a:bodyPr/>
        <a:lstStyle/>
        <a:p>
          <a:pPr rtl="0"/>
          <a:r>
            <a:rPr lang="en-US" sz="1800" b="1">
              <a:solidFill>
                <a:schemeClr val="tx2"/>
              </a:solidFill>
            </a:rPr>
            <a:t>Prenatal care/ healthy birth</a:t>
          </a:r>
        </a:p>
      </dgm:t>
    </dgm:pt>
    <dgm:pt modelId="{16ADF3FA-6369-452F-874B-021AFB0A57EA}" type="parTrans" cxnId="{29238AF0-2D9F-42CA-8DEE-460F5FF9C3FF}">
      <dgm:prSet/>
      <dgm:spPr/>
      <dgm:t>
        <a:bodyPr/>
        <a:lstStyle/>
        <a:p>
          <a:endParaRPr lang="en-US" sz="6600" b="1">
            <a:solidFill>
              <a:schemeClr val="tx2"/>
            </a:solidFill>
          </a:endParaRPr>
        </a:p>
      </dgm:t>
    </dgm:pt>
    <dgm:pt modelId="{ED10DCC2-4A1D-4460-98D5-0C0478217F4B}" type="sibTrans" cxnId="{29238AF0-2D9F-42CA-8DEE-460F5FF9C3FF}">
      <dgm:prSet/>
      <dgm:spPr/>
      <dgm:t>
        <a:bodyPr/>
        <a:lstStyle/>
        <a:p>
          <a:endParaRPr lang="en-US" sz="6600" b="1">
            <a:solidFill>
              <a:schemeClr val="tx2"/>
            </a:solidFill>
          </a:endParaRPr>
        </a:p>
      </dgm:t>
    </dgm:pt>
    <dgm:pt modelId="{913C42C4-75EF-4F1B-9DFB-11DAA8346067}">
      <dgm:prSet custT="1"/>
      <dgm:spPr/>
      <dgm:t>
        <a:bodyPr/>
        <a:lstStyle/>
        <a:p>
          <a:pPr rtl="0"/>
          <a:r>
            <a:rPr lang="en-US" sz="1800" b="1">
              <a:solidFill>
                <a:schemeClr val="tx2"/>
              </a:solidFill>
            </a:rPr>
            <a:t>Health promotion</a:t>
          </a:r>
        </a:p>
      </dgm:t>
    </dgm:pt>
    <dgm:pt modelId="{1DDD03C8-D3AD-4662-8255-07F96E17845D}" type="parTrans" cxnId="{721043F4-AFF5-4573-BFC5-EC70C373D389}">
      <dgm:prSet/>
      <dgm:spPr/>
      <dgm:t>
        <a:bodyPr/>
        <a:lstStyle/>
        <a:p>
          <a:endParaRPr lang="en-US" sz="6600" b="1">
            <a:solidFill>
              <a:schemeClr val="tx2"/>
            </a:solidFill>
          </a:endParaRPr>
        </a:p>
      </dgm:t>
    </dgm:pt>
    <dgm:pt modelId="{34B5FD76-5C95-4F35-B47E-89384ABFB6A1}" type="sibTrans" cxnId="{721043F4-AFF5-4573-BFC5-EC70C373D389}">
      <dgm:prSet/>
      <dgm:spPr/>
      <dgm:t>
        <a:bodyPr/>
        <a:lstStyle/>
        <a:p>
          <a:endParaRPr lang="en-US" sz="6600" b="1">
            <a:solidFill>
              <a:schemeClr val="tx2"/>
            </a:solidFill>
          </a:endParaRPr>
        </a:p>
      </dgm:t>
    </dgm:pt>
    <dgm:pt modelId="{E92B1EC9-7BFF-4370-B127-C7E4C42386AB}">
      <dgm:prSet custT="1"/>
      <dgm:spPr/>
      <dgm:t>
        <a:bodyPr/>
        <a:lstStyle/>
        <a:p>
          <a:pPr rtl="0"/>
          <a:r>
            <a:rPr lang="en-US" sz="1800" b="1">
              <a:solidFill>
                <a:schemeClr val="tx2"/>
              </a:solidFill>
            </a:rPr>
            <a:t>Primary disease prevention</a:t>
          </a:r>
        </a:p>
      </dgm:t>
    </dgm:pt>
    <dgm:pt modelId="{8F9CFD08-B4ED-4C28-BCB7-1474FF5F0495}" type="parTrans" cxnId="{BFBEE19B-51BF-4BC7-8334-C1D60AA06E11}">
      <dgm:prSet/>
      <dgm:spPr/>
      <dgm:t>
        <a:bodyPr/>
        <a:lstStyle/>
        <a:p>
          <a:endParaRPr lang="en-US" sz="6600" b="1">
            <a:solidFill>
              <a:schemeClr val="tx2"/>
            </a:solidFill>
          </a:endParaRPr>
        </a:p>
      </dgm:t>
    </dgm:pt>
    <dgm:pt modelId="{AAD576A8-7AAE-42C8-9109-D390C70B403B}" type="sibTrans" cxnId="{BFBEE19B-51BF-4BC7-8334-C1D60AA06E11}">
      <dgm:prSet/>
      <dgm:spPr/>
      <dgm:t>
        <a:bodyPr/>
        <a:lstStyle/>
        <a:p>
          <a:endParaRPr lang="en-US" sz="6600" b="1">
            <a:solidFill>
              <a:schemeClr val="tx2"/>
            </a:solidFill>
          </a:endParaRPr>
        </a:p>
      </dgm:t>
    </dgm:pt>
    <dgm:pt modelId="{7EB40EE1-3729-4121-8DFC-7BC0F8F3CB82}">
      <dgm:prSet custT="1"/>
      <dgm:spPr/>
      <dgm:t>
        <a:bodyPr/>
        <a:lstStyle/>
        <a:p>
          <a:pPr rtl="0"/>
          <a:r>
            <a:rPr lang="en-US" sz="1800" b="1">
              <a:solidFill>
                <a:schemeClr val="tx2"/>
              </a:solidFill>
            </a:rPr>
            <a:t>Diagnosis of disease</a:t>
          </a:r>
        </a:p>
      </dgm:t>
    </dgm:pt>
    <dgm:pt modelId="{AA2D01EE-2898-4437-95F5-B227D675E6BF}" type="parTrans" cxnId="{659D9CF3-341D-4EDF-B5F1-020CCAC6AA77}">
      <dgm:prSet/>
      <dgm:spPr/>
      <dgm:t>
        <a:bodyPr/>
        <a:lstStyle/>
        <a:p>
          <a:endParaRPr lang="en-US" sz="6600" b="1">
            <a:solidFill>
              <a:schemeClr val="tx2"/>
            </a:solidFill>
          </a:endParaRPr>
        </a:p>
      </dgm:t>
    </dgm:pt>
    <dgm:pt modelId="{A7000696-80CF-40E0-9726-CD92ED01B863}" type="sibTrans" cxnId="{659D9CF3-341D-4EDF-B5F1-020CCAC6AA77}">
      <dgm:prSet/>
      <dgm:spPr/>
      <dgm:t>
        <a:bodyPr/>
        <a:lstStyle/>
        <a:p>
          <a:endParaRPr lang="en-US" sz="6600" b="1">
            <a:solidFill>
              <a:schemeClr val="tx2"/>
            </a:solidFill>
          </a:endParaRPr>
        </a:p>
      </dgm:t>
    </dgm:pt>
    <dgm:pt modelId="{7FBBA7B3-BEAE-49FD-BB01-8B4E15AD9DA0}">
      <dgm:prSet custT="1"/>
      <dgm:spPr/>
      <dgm:t>
        <a:bodyPr/>
        <a:lstStyle/>
        <a:p>
          <a:pPr rtl="0"/>
          <a:r>
            <a:rPr lang="en-US" sz="1800" b="1">
              <a:solidFill>
                <a:schemeClr val="tx2"/>
              </a:solidFill>
            </a:rPr>
            <a:t>Treatment of acute disease</a:t>
          </a:r>
        </a:p>
      </dgm:t>
    </dgm:pt>
    <dgm:pt modelId="{F37D7099-D234-424D-8257-B5E12197C17C}" type="parTrans" cxnId="{CC67266D-EF4B-4D0F-86AC-87EB008D278B}">
      <dgm:prSet/>
      <dgm:spPr/>
      <dgm:t>
        <a:bodyPr/>
        <a:lstStyle/>
        <a:p>
          <a:endParaRPr lang="en-US" sz="6600" b="1">
            <a:solidFill>
              <a:schemeClr val="tx2"/>
            </a:solidFill>
          </a:endParaRPr>
        </a:p>
      </dgm:t>
    </dgm:pt>
    <dgm:pt modelId="{F15F8D95-75C0-4A7F-A02B-D109ABAED8BB}" type="sibTrans" cxnId="{CC67266D-EF4B-4D0F-86AC-87EB008D278B}">
      <dgm:prSet/>
      <dgm:spPr/>
      <dgm:t>
        <a:bodyPr/>
        <a:lstStyle/>
        <a:p>
          <a:endParaRPr lang="en-US" sz="6600" b="1">
            <a:solidFill>
              <a:schemeClr val="tx2"/>
            </a:solidFill>
          </a:endParaRPr>
        </a:p>
      </dgm:t>
    </dgm:pt>
    <dgm:pt modelId="{3E9E5620-ABEE-486A-88D2-475582D0DD12}">
      <dgm:prSet custT="1"/>
      <dgm:spPr/>
      <dgm:t>
        <a:bodyPr/>
        <a:lstStyle/>
        <a:p>
          <a:pPr rtl="0"/>
          <a:r>
            <a:rPr lang="en-US" sz="1800" b="1" dirty="0">
              <a:solidFill>
                <a:schemeClr val="tx2"/>
              </a:solidFill>
            </a:rPr>
            <a:t>Secondary disease prevention</a:t>
          </a:r>
        </a:p>
      </dgm:t>
    </dgm:pt>
    <dgm:pt modelId="{D4DADB4D-21E1-4951-AE4E-B679C5187721}" type="parTrans" cxnId="{D5E76C73-2AD6-43BF-B154-F015DB8EABFF}">
      <dgm:prSet/>
      <dgm:spPr/>
      <dgm:t>
        <a:bodyPr/>
        <a:lstStyle/>
        <a:p>
          <a:endParaRPr lang="en-US" sz="6600" b="1">
            <a:solidFill>
              <a:schemeClr val="tx2"/>
            </a:solidFill>
          </a:endParaRPr>
        </a:p>
      </dgm:t>
    </dgm:pt>
    <dgm:pt modelId="{D77A2C4B-181D-4128-B970-1DF9212B509B}" type="sibTrans" cxnId="{D5E76C73-2AD6-43BF-B154-F015DB8EABFF}">
      <dgm:prSet/>
      <dgm:spPr/>
      <dgm:t>
        <a:bodyPr/>
        <a:lstStyle/>
        <a:p>
          <a:endParaRPr lang="en-US" sz="6600" b="1">
            <a:solidFill>
              <a:schemeClr val="tx2"/>
            </a:solidFill>
          </a:endParaRPr>
        </a:p>
      </dgm:t>
    </dgm:pt>
    <dgm:pt modelId="{2862B5FE-FD2D-44C3-A67B-333D7FAB57E4}">
      <dgm:prSet custT="1"/>
      <dgm:spPr/>
      <dgm:t>
        <a:bodyPr/>
        <a:lstStyle/>
        <a:p>
          <a:pPr rtl="0"/>
          <a:r>
            <a:rPr lang="en-US" sz="1800" b="1" dirty="0">
              <a:solidFill>
                <a:schemeClr val="tx2"/>
              </a:solidFill>
            </a:rPr>
            <a:t>Tertiary disease prevention</a:t>
          </a:r>
        </a:p>
      </dgm:t>
    </dgm:pt>
    <dgm:pt modelId="{3803B5AB-F09D-48F3-9CCF-9AE2E9E6674F}" type="parTrans" cxnId="{98285CDC-4E5D-4A68-BFE3-E9B5CF2E7825}">
      <dgm:prSet/>
      <dgm:spPr/>
      <dgm:t>
        <a:bodyPr/>
        <a:lstStyle/>
        <a:p>
          <a:endParaRPr lang="en-US" sz="6600" b="1">
            <a:solidFill>
              <a:schemeClr val="tx2"/>
            </a:solidFill>
          </a:endParaRPr>
        </a:p>
      </dgm:t>
    </dgm:pt>
    <dgm:pt modelId="{EFDAA24F-20A7-4521-B168-FB7E336782F9}" type="sibTrans" cxnId="{98285CDC-4E5D-4A68-BFE3-E9B5CF2E7825}">
      <dgm:prSet/>
      <dgm:spPr/>
      <dgm:t>
        <a:bodyPr/>
        <a:lstStyle/>
        <a:p>
          <a:endParaRPr lang="en-US" sz="6600" b="1">
            <a:solidFill>
              <a:schemeClr val="tx2"/>
            </a:solidFill>
          </a:endParaRPr>
        </a:p>
      </dgm:t>
    </dgm:pt>
    <dgm:pt modelId="{A6DD395B-E5D9-4CA5-806E-DA02098E8179}">
      <dgm:prSet custT="1"/>
      <dgm:spPr/>
      <dgm:t>
        <a:bodyPr/>
        <a:lstStyle/>
        <a:p>
          <a:pPr rtl="0"/>
          <a:r>
            <a:rPr lang="en-US" sz="1800" b="1">
              <a:solidFill>
                <a:schemeClr val="tx2"/>
              </a:solidFill>
            </a:rPr>
            <a:t>Treatment of chronic illness or disease</a:t>
          </a:r>
        </a:p>
      </dgm:t>
    </dgm:pt>
    <dgm:pt modelId="{2C0DC5B5-12EE-4A0C-A2F5-EC57AFD0F080}" type="parTrans" cxnId="{9B620B01-5106-45D8-81F7-8E0B4753C00F}">
      <dgm:prSet/>
      <dgm:spPr/>
      <dgm:t>
        <a:bodyPr/>
        <a:lstStyle/>
        <a:p>
          <a:endParaRPr lang="en-US" sz="6600" b="1">
            <a:solidFill>
              <a:schemeClr val="tx2"/>
            </a:solidFill>
          </a:endParaRPr>
        </a:p>
      </dgm:t>
    </dgm:pt>
    <dgm:pt modelId="{8F56141B-F91A-4DCD-BBAE-C50FDAD05857}" type="sibTrans" cxnId="{9B620B01-5106-45D8-81F7-8E0B4753C00F}">
      <dgm:prSet/>
      <dgm:spPr/>
      <dgm:t>
        <a:bodyPr/>
        <a:lstStyle/>
        <a:p>
          <a:endParaRPr lang="en-US" sz="6600" b="1">
            <a:solidFill>
              <a:schemeClr val="tx2"/>
            </a:solidFill>
          </a:endParaRPr>
        </a:p>
      </dgm:t>
    </dgm:pt>
    <dgm:pt modelId="{202D05E6-21C5-4702-B00D-1984330D7CD8}">
      <dgm:prSet custT="1"/>
      <dgm:spPr/>
      <dgm:t>
        <a:bodyPr/>
        <a:lstStyle/>
        <a:p>
          <a:pPr rtl="0"/>
          <a:r>
            <a:rPr lang="en-US" sz="1800" b="1">
              <a:solidFill>
                <a:schemeClr val="tx2"/>
              </a:solidFill>
            </a:rPr>
            <a:t>Rehabilitative care</a:t>
          </a:r>
        </a:p>
      </dgm:t>
    </dgm:pt>
    <dgm:pt modelId="{EAB93032-3CF2-4919-8AD7-5739DD78E1B0}" type="parTrans" cxnId="{EB0B4673-F51E-4B3D-B871-6CC84D60E051}">
      <dgm:prSet/>
      <dgm:spPr/>
      <dgm:t>
        <a:bodyPr/>
        <a:lstStyle/>
        <a:p>
          <a:endParaRPr lang="en-US" sz="6600" b="1">
            <a:solidFill>
              <a:schemeClr val="tx2"/>
            </a:solidFill>
          </a:endParaRPr>
        </a:p>
      </dgm:t>
    </dgm:pt>
    <dgm:pt modelId="{B49AC9DE-FBE7-4619-944C-13FD8C184F0A}" type="sibTrans" cxnId="{EB0B4673-F51E-4B3D-B871-6CC84D60E051}">
      <dgm:prSet/>
      <dgm:spPr/>
      <dgm:t>
        <a:bodyPr/>
        <a:lstStyle/>
        <a:p>
          <a:endParaRPr lang="en-US" sz="6600" b="1">
            <a:solidFill>
              <a:schemeClr val="tx2"/>
            </a:solidFill>
          </a:endParaRPr>
        </a:p>
      </dgm:t>
    </dgm:pt>
    <dgm:pt modelId="{9EE7CDE7-AA67-4808-96E2-DE1B4492BD91}">
      <dgm:prSet custT="1"/>
      <dgm:spPr/>
      <dgm:t>
        <a:bodyPr/>
        <a:lstStyle/>
        <a:p>
          <a:pPr rtl="0"/>
          <a:r>
            <a:rPr lang="en-US" sz="1800" b="1">
              <a:solidFill>
                <a:schemeClr val="tx2"/>
              </a:solidFill>
            </a:rPr>
            <a:t>Long-term care</a:t>
          </a:r>
        </a:p>
      </dgm:t>
    </dgm:pt>
    <dgm:pt modelId="{02E35192-35A3-4307-8A9A-057A1862C946}" type="parTrans" cxnId="{E57D762A-77FE-4FA5-90E9-1258B0EB4C9E}">
      <dgm:prSet/>
      <dgm:spPr/>
      <dgm:t>
        <a:bodyPr/>
        <a:lstStyle/>
        <a:p>
          <a:endParaRPr lang="en-US" sz="6600" b="1">
            <a:solidFill>
              <a:schemeClr val="tx2"/>
            </a:solidFill>
          </a:endParaRPr>
        </a:p>
      </dgm:t>
    </dgm:pt>
    <dgm:pt modelId="{E65AF9E7-C40B-4AD7-A203-20FBCEE59765}" type="sibTrans" cxnId="{E57D762A-77FE-4FA5-90E9-1258B0EB4C9E}">
      <dgm:prSet/>
      <dgm:spPr/>
      <dgm:t>
        <a:bodyPr/>
        <a:lstStyle/>
        <a:p>
          <a:endParaRPr lang="en-US" sz="6600" b="1">
            <a:solidFill>
              <a:schemeClr val="tx2"/>
            </a:solidFill>
          </a:endParaRPr>
        </a:p>
      </dgm:t>
    </dgm:pt>
    <dgm:pt modelId="{E4A63529-B20B-4F0D-8F56-190FB86EDECC}">
      <dgm:prSet custT="1"/>
      <dgm:spPr/>
      <dgm:t>
        <a:bodyPr/>
        <a:lstStyle/>
        <a:p>
          <a:pPr rtl="0"/>
          <a:r>
            <a:rPr lang="en-US" sz="1800" b="1" dirty="0">
              <a:solidFill>
                <a:schemeClr val="tx2"/>
              </a:solidFill>
            </a:rPr>
            <a:t>Palliative care</a:t>
          </a:r>
        </a:p>
      </dgm:t>
    </dgm:pt>
    <dgm:pt modelId="{0E311F8C-C977-435E-88B3-58F87D66DC33}" type="parTrans" cxnId="{F1B4F5C3-8183-410D-9560-389EAFF1F86D}">
      <dgm:prSet/>
      <dgm:spPr/>
      <dgm:t>
        <a:bodyPr/>
        <a:lstStyle/>
        <a:p>
          <a:endParaRPr lang="en-US" sz="6600" b="1">
            <a:solidFill>
              <a:schemeClr val="tx2"/>
            </a:solidFill>
          </a:endParaRPr>
        </a:p>
      </dgm:t>
    </dgm:pt>
    <dgm:pt modelId="{B93EBEF9-60A7-4167-B342-A056BA9D441F}" type="sibTrans" cxnId="{F1B4F5C3-8183-410D-9560-389EAFF1F86D}">
      <dgm:prSet/>
      <dgm:spPr/>
      <dgm:t>
        <a:bodyPr/>
        <a:lstStyle/>
        <a:p>
          <a:endParaRPr lang="en-US" sz="6600" b="1">
            <a:solidFill>
              <a:schemeClr val="tx2"/>
            </a:solidFill>
          </a:endParaRPr>
        </a:p>
      </dgm:t>
    </dgm:pt>
    <dgm:pt modelId="{A6ED7962-ECB6-4338-9A55-DAE900D91586}" type="pres">
      <dgm:prSet presAssocID="{68BA1861-9161-4601-AECF-4BD3F66A8E9B}" presName="linear" presStyleCnt="0">
        <dgm:presLayoutVars>
          <dgm:dir/>
          <dgm:animLvl val="lvl"/>
          <dgm:resizeHandles val="exact"/>
        </dgm:presLayoutVars>
      </dgm:prSet>
      <dgm:spPr/>
    </dgm:pt>
    <dgm:pt modelId="{7C557C21-42FD-472B-BBDC-DC9D3C5EEAC0}" type="pres">
      <dgm:prSet presAssocID="{F8934ED7-3B7C-49B2-8C23-72853E8AE642}" presName="parentLin" presStyleCnt="0"/>
      <dgm:spPr/>
    </dgm:pt>
    <dgm:pt modelId="{71CC5DD2-6695-498D-8AED-04F253AD07D5}" type="pres">
      <dgm:prSet presAssocID="{F8934ED7-3B7C-49B2-8C23-72853E8AE642}" presName="parentLeftMargin" presStyleLbl="node1" presStyleIdx="0" presStyleCnt="11"/>
      <dgm:spPr/>
    </dgm:pt>
    <dgm:pt modelId="{5A36B4EE-B713-4C93-A0EC-7E91D7D56366}" type="pres">
      <dgm:prSet presAssocID="{F8934ED7-3B7C-49B2-8C23-72853E8AE642}" presName="parentText" presStyleLbl="node1" presStyleIdx="0" presStyleCnt="11">
        <dgm:presLayoutVars>
          <dgm:chMax val="0"/>
          <dgm:bulletEnabled val="1"/>
        </dgm:presLayoutVars>
      </dgm:prSet>
      <dgm:spPr/>
    </dgm:pt>
    <dgm:pt modelId="{D470ABA5-93A0-462C-97C5-C82E21680C4F}" type="pres">
      <dgm:prSet presAssocID="{F8934ED7-3B7C-49B2-8C23-72853E8AE642}" presName="negativeSpace" presStyleCnt="0"/>
      <dgm:spPr/>
    </dgm:pt>
    <dgm:pt modelId="{F3FB8A01-9F84-4CE8-A928-6118C2C8DCF2}" type="pres">
      <dgm:prSet presAssocID="{F8934ED7-3B7C-49B2-8C23-72853E8AE642}" presName="childText" presStyleLbl="conFgAcc1" presStyleIdx="0" presStyleCnt="11">
        <dgm:presLayoutVars>
          <dgm:bulletEnabled val="1"/>
        </dgm:presLayoutVars>
      </dgm:prSet>
      <dgm:spPr/>
    </dgm:pt>
    <dgm:pt modelId="{A747157B-4E72-46E1-AB93-50ED80D7C9A3}" type="pres">
      <dgm:prSet presAssocID="{ED10DCC2-4A1D-4460-98D5-0C0478217F4B}" presName="spaceBetweenRectangles" presStyleCnt="0"/>
      <dgm:spPr/>
    </dgm:pt>
    <dgm:pt modelId="{C86E6920-4A35-45BB-885F-4CF5051BC57E}" type="pres">
      <dgm:prSet presAssocID="{913C42C4-75EF-4F1B-9DFB-11DAA8346067}" presName="parentLin" presStyleCnt="0"/>
      <dgm:spPr/>
    </dgm:pt>
    <dgm:pt modelId="{1F1796BA-8109-4BE6-8BF8-05B077B4EA56}" type="pres">
      <dgm:prSet presAssocID="{913C42C4-75EF-4F1B-9DFB-11DAA8346067}" presName="parentLeftMargin" presStyleLbl="node1" presStyleIdx="0" presStyleCnt="11"/>
      <dgm:spPr/>
    </dgm:pt>
    <dgm:pt modelId="{29A68713-3B1D-4EA4-A75A-B11985FD31AF}" type="pres">
      <dgm:prSet presAssocID="{913C42C4-75EF-4F1B-9DFB-11DAA8346067}" presName="parentText" presStyleLbl="node1" presStyleIdx="1" presStyleCnt="11">
        <dgm:presLayoutVars>
          <dgm:chMax val="0"/>
          <dgm:bulletEnabled val="1"/>
        </dgm:presLayoutVars>
      </dgm:prSet>
      <dgm:spPr/>
    </dgm:pt>
    <dgm:pt modelId="{224E7F46-0267-4474-8E23-14A17FE6CA52}" type="pres">
      <dgm:prSet presAssocID="{913C42C4-75EF-4F1B-9DFB-11DAA8346067}" presName="negativeSpace" presStyleCnt="0"/>
      <dgm:spPr/>
    </dgm:pt>
    <dgm:pt modelId="{07D4D317-8647-429A-8D1E-79D2B2E6A967}" type="pres">
      <dgm:prSet presAssocID="{913C42C4-75EF-4F1B-9DFB-11DAA8346067}" presName="childText" presStyleLbl="conFgAcc1" presStyleIdx="1" presStyleCnt="11">
        <dgm:presLayoutVars>
          <dgm:bulletEnabled val="1"/>
        </dgm:presLayoutVars>
      </dgm:prSet>
      <dgm:spPr/>
    </dgm:pt>
    <dgm:pt modelId="{5340CEE9-DCA9-42A6-B9D5-D8F1FFD2066B}" type="pres">
      <dgm:prSet presAssocID="{34B5FD76-5C95-4F35-B47E-89384ABFB6A1}" presName="spaceBetweenRectangles" presStyleCnt="0"/>
      <dgm:spPr/>
    </dgm:pt>
    <dgm:pt modelId="{6DDD9931-A23C-4439-934C-89DC948CF6C5}" type="pres">
      <dgm:prSet presAssocID="{E92B1EC9-7BFF-4370-B127-C7E4C42386AB}" presName="parentLin" presStyleCnt="0"/>
      <dgm:spPr/>
    </dgm:pt>
    <dgm:pt modelId="{8BFBBF44-DCC4-4089-BECD-C77980E3CE17}" type="pres">
      <dgm:prSet presAssocID="{E92B1EC9-7BFF-4370-B127-C7E4C42386AB}" presName="parentLeftMargin" presStyleLbl="node1" presStyleIdx="1" presStyleCnt="11"/>
      <dgm:spPr/>
    </dgm:pt>
    <dgm:pt modelId="{ECE02B96-4761-4FEA-B3DF-48E8CB7A98E6}" type="pres">
      <dgm:prSet presAssocID="{E92B1EC9-7BFF-4370-B127-C7E4C42386AB}" presName="parentText" presStyleLbl="node1" presStyleIdx="2" presStyleCnt="11">
        <dgm:presLayoutVars>
          <dgm:chMax val="0"/>
          <dgm:bulletEnabled val="1"/>
        </dgm:presLayoutVars>
      </dgm:prSet>
      <dgm:spPr/>
    </dgm:pt>
    <dgm:pt modelId="{8EF3D77F-FB5A-4202-9BCA-59DC8EE24943}" type="pres">
      <dgm:prSet presAssocID="{E92B1EC9-7BFF-4370-B127-C7E4C42386AB}" presName="negativeSpace" presStyleCnt="0"/>
      <dgm:spPr/>
    </dgm:pt>
    <dgm:pt modelId="{297BC09C-50B4-47EB-BB8E-741BF59F952F}" type="pres">
      <dgm:prSet presAssocID="{E92B1EC9-7BFF-4370-B127-C7E4C42386AB}" presName="childText" presStyleLbl="conFgAcc1" presStyleIdx="2" presStyleCnt="11">
        <dgm:presLayoutVars>
          <dgm:bulletEnabled val="1"/>
        </dgm:presLayoutVars>
      </dgm:prSet>
      <dgm:spPr/>
    </dgm:pt>
    <dgm:pt modelId="{C3493300-30BD-451E-8BC1-D467F341198B}" type="pres">
      <dgm:prSet presAssocID="{AAD576A8-7AAE-42C8-9109-D390C70B403B}" presName="spaceBetweenRectangles" presStyleCnt="0"/>
      <dgm:spPr/>
    </dgm:pt>
    <dgm:pt modelId="{A15BCE60-D736-4265-98F0-4ABD45CE819E}" type="pres">
      <dgm:prSet presAssocID="{7EB40EE1-3729-4121-8DFC-7BC0F8F3CB82}" presName="parentLin" presStyleCnt="0"/>
      <dgm:spPr/>
    </dgm:pt>
    <dgm:pt modelId="{EDEF784F-998A-47A3-A1C0-E4AD7716C748}" type="pres">
      <dgm:prSet presAssocID="{7EB40EE1-3729-4121-8DFC-7BC0F8F3CB82}" presName="parentLeftMargin" presStyleLbl="node1" presStyleIdx="2" presStyleCnt="11"/>
      <dgm:spPr/>
    </dgm:pt>
    <dgm:pt modelId="{CFA2B68C-28D0-4BE5-B390-320205CAA694}" type="pres">
      <dgm:prSet presAssocID="{7EB40EE1-3729-4121-8DFC-7BC0F8F3CB82}" presName="parentText" presStyleLbl="node1" presStyleIdx="3" presStyleCnt="11">
        <dgm:presLayoutVars>
          <dgm:chMax val="0"/>
          <dgm:bulletEnabled val="1"/>
        </dgm:presLayoutVars>
      </dgm:prSet>
      <dgm:spPr/>
    </dgm:pt>
    <dgm:pt modelId="{13EFFD7F-83DD-4DF6-A7A4-9B6366A92F20}" type="pres">
      <dgm:prSet presAssocID="{7EB40EE1-3729-4121-8DFC-7BC0F8F3CB82}" presName="negativeSpace" presStyleCnt="0"/>
      <dgm:spPr/>
    </dgm:pt>
    <dgm:pt modelId="{57539919-EE62-4838-AD01-1C8A39C2B523}" type="pres">
      <dgm:prSet presAssocID="{7EB40EE1-3729-4121-8DFC-7BC0F8F3CB82}" presName="childText" presStyleLbl="conFgAcc1" presStyleIdx="3" presStyleCnt="11">
        <dgm:presLayoutVars>
          <dgm:bulletEnabled val="1"/>
        </dgm:presLayoutVars>
      </dgm:prSet>
      <dgm:spPr/>
    </dgm:pt>
    <dgm:pt modelId="{3BBDF8A0-7010-4469-A42E-89764B89F074}" type="pres">
      <dgm:prSet presAssocID="{A7000696-80CF-40E0-9726-CD92ED01B863}" presName="spaceBetweenRectangles" presStyleCnt="0"/>
      <dgm:spPr/>
    </dgm:pt>
    <dgm:pt modelId="{3F717EC2-088C-4718-AEBB-1A9B8EA45CF9}" type="pres">
      <dgm:prSet presAssocID="{7FBBA7B3-BEAE-49FD-BB01-8B4E15AD9DA0}" presName="parentLin" presStyleCnt="0"/>
      <dgm:spPr/>
    </dgm:pt>
    <dgm:pt modelId="{0172529F-16D2-4599-BB68-714BD9B32DD6}" type="pres">
      <dgm:prSet presAssocID="{7FBBA7B3-BEAE-49FD-BB01-8B4E15AD9DA0}" presName="parentLeftMargin" presStyleLbl="node1" presStyleIdx="3" presStyleCnt="11"/>
      <dgm:spPr/>
    </dgm:pt>
    <dgm:pt modelId="{6BD63091-190A-4BD9-A2A3-55FEBCA5A43D}" type="pres">
      <dgm:prSet presAssocID="{7FBBA7B3-BEAE-49FD-BB01-8B4E15AD9DA0}" presName="parentText" presStyleLbl="node1" presStyleIdx="4" presStyleCnt="11">
        <dgm:presLayoutVars>
          <dgm:chMax val="0"/>
          <dgm:bulletEnabled val="1"/>
        </dgm:presLayoutVars>
      </dgm:prSet>
      <dgm:spPr/>
    </dgm:pt>
    <dgm:pt modelId="{C913AD4F-3F63-4C50-8E5B-A23E9183F100}" type="pres">
      <dgm:prSet presAssocID="{7FBBA7B3-BEAE-49FD-BB01-8B4E15AD9DA0}" presName="negativeSpace" presStyleCnt="0"/>
      <dgm:spPr/>
    </dgm:pt>
    <dgm:pt modelId="{3C3C751C-0C13-4470-9D38-015834328F6E}" type="pres">
      <dgm:prSet presAssocID="{7FBBA7B3-BEAE-49FD-BB01-8B4E15AD9DA0}" presName="childText" presStyleLbl="conFgAcc1" presStyleIdx="4" presStyleCnt="11">
        <dgm:presLayoutVars>
          <dgm:bulletEnabled val="1"/>
        </dgm:presLayoutVars>
      </dgm:prSet>
      <dgm:spPr/>
    </dgm:pt>
    <dgm:pt modelId="{EEE420C4-5984-4654-832D-B8834F400708}" type="pres">
      <dgm:prSet presAssocID="{F15F8D95-75C0-4A7F-A02B-D109ABAED8BB}" presName="spaceBetweenRectangles" presStyleCnt="0"/>
      <dgm:spPr/>
    </dgm:pt>
    <dgm:pt modelId="{368380FC-26FC-4A09-A431-57809563AA3D}" type="pres">
      <dgm:prSet presAssocID="{3E9E5620-ABEE-486A-88D2-475582D0DD12}" presName="parentLin" presStyleCnt="0"/>
      <dgm:spPr/>
    </dgm:pt>
    <dgm:pt modelId="{E25CD421-1EB0-496A-95CE-239D0528F762}" type="pres">
      <dgm:prSet presAssocID="{3E9E5620-ABEE-486A-88D2-475582D0DD12}" presName="parentLeftMargin" presStyleLbl="node1" presStyleIdx="4" presStyleCnt="11"/>
      <dgm:spPr/>
    </dgm:pt>
    <dgm:pt modelId="{461F53DF-5931-4DF6-8DDD-E7800C0C6075}" type="pres">
      <dgm:prSet presAssocID="{3E9E5620-ABEE-486A-88D2-475582D0DD12}" presName="parentText" presStyleLbl="node1" presStyleIdx="5" presStyleCnt="11">
        <dgm:presLayoutVars>
          <dgm:chMax val="0"/>
          <dgm:bulletEnabled val="1"/>
        </dgm:presLayoutVars>
      </dgm:prSet>
      <dgm:spPr/>
    </dgm:pt>
    <dgm:pt modelId="{07770066-BC63-4BA9-AA6C-ACC69B274FD7}" type="pres">
      <dgm:prSet presAssocID="{3E9E5620-ABEE-486A-88D2-475582D0DD12}" presName="negativeSpace" presStyleCnt="0"/>
      <dgm:spPr/>
    </dgm:pt>
    <dgm:pt modelId="{0DFA4011-02C9-47AD-9D44-D2CEBF05EEAE}" type="pres">
      <dgm:prSet presAssocID="{3E9E5620-ABEE-486A-88D2-475582D0DD12}" presName="childText" presStyleLbl="conFgAcc1" presStyleIdx="5" presStyleCnt="11">
        <dgm:presLayoutVars>
          <dgm:bulletEnabled val="1"/>
        </dgm:presLayoutVars>
      </dgm:prSet>
      <dgm:spPr/>
    </dgm:pt>
    <dgm:pt modelId="{B07E602F-898E-4703-B0E3-CD83E09E42E9}" type="pres">
      <dgm:prSet presAssocID="{D77A2C4B-181D-4128-B970-1DF9212B509B}" presName="spaceBetweenRectangles" presStyleCnt="0"/>
      <dgm:spPr/>
    </dgm:pt>
    <dgm:pt modelId="{84B2AFBF-635B-4CA1-9F5F-9C4FB41CE2C4}" type="pres">
      <dgm:prSet presAssocID="{2862B5FE-FD2D-44C3-A67B-333D7FAB57E4}" presName="parentLin" presStyleCnt="0"/>
      <dgm:spPr/>
    </dgm:pt>
    <dgm:pt modelId="{C377C70F-683F-457D-BCC6-934097ACDE3D}" type="pres">
      <dgm:prSet presAssocID="{2862B5FE-FD2D-44C3-A67B-333D7FAB57E4}" presName="parentLeftMargin" presStyleLbl="node1" presStyleIdx="5" presStyleCnt="11"/>
      <dgm:spPr/>
    </dgm:pt>
    <dgm:pt modelId="{A9AF5E33-0C8E-4968-B40F-CED459FF60EE}" type="pres">
      <dgm:prSet presAssocID="{2862B5FE-FD2D-44C3-A67B-333D7FAB57E4}" presName="parentText" presStyleLbl="node1" presStyleIdx="6" presStyleCnt="11">
        <dgm:presLayoutVars>
          <dgm:chMax val="0"/>
          <dgm:bulletEnabled val="1"/>
        </dgm:presLayoutVars>
      </dgm:prSet>
      <dgm:spPr/>
    </dgm:pt>
    <dgm:pt modelId="{AD8CC2EB-37BF-4EE8-96F2-A64B884C3EE6}" type="pres">
      <dgm:prSet presAssocID="{2862B5FE-FD2D-44C3-A67B-333D7FAB57E4}" presName="negativeSpace" presStyleCnt="0"/>
      <dgm:spPr/>
    </dgm:pt>
    <dgm:pt modelId="{5A5F311C-A6E4-4C65-B1C6-D87AB9535F70}" type="pres">
      <dgm:prSet presAssocID="{2862B5FE-FD2D-44C3-A67B-333D7FAB57E4}" presName="childText" presStyleLbl="conFgAcc1" presStyleIdx="6" presStyleCnt="11" custLinFactY="840582" custLinFactNeighborX="-5882" custLinFactNeighborY="900000">
        <dgm:presLayoutVars>
          <dgm:bulletEnabled val="1"/>
        </dgm:presLayoutVars>
      </dgm:prSet>
      <dgm:spPr/>
    </dgm:pt>
    <dgm:pt modelId="{5AFA66A9-BFFD-4780-9BC7-1135106DF2A7}" type="pres">
      <dgm:prSet presAssocID="{EFDAA24F-20A7-4521-B168-FB7E336782F9}" presName="spaceBetweenRectangles" presStyleCnt="0"/>
      <dgm:spPr/>
    </dgm:pt>
    <dgm:pt modelId="{9085078F-C08C-4722-B25D-04080508B33F}" type="pres">
      <dgm:prSet presAssocID="{A6DD395B-E5D9-4CA5-806E-DA02098E8179}" presName="parentLin" presStyleCnt="0"/>
      <dgm:spPr/>
    </dgm:pt>
    <dgm:pt modelId="{77FC174B-FA8F-44A8-B7A8-513797DB21C6}" type="pres">
      <dgm:prSet presAssocID="{A6DD395B-E5D9-4CA5-806E-DA02098E8179}" presName="parentLeftMargin" presStyleLbl="node1" presStyleIdx="6" presStyleCnt="11"/>
      <dgm:spPr/>
    </dgm:pt>
    <dgm:pt modelId="{98981493-114F-4363-AD82-EAA536342170}" type="pres">
      <dgm:prSet presAssocID="{A6DD395B-E5D9-4CA5-806E-DA02098E8179}" presName="parentText" presStyleLbl="node1" presStyleIdx="7" presStyleCnt="11">
        <dgm:presLayoutVars>
          <dgm:chMax val="0"/>
          <dgm:bulletEnabled val="1"/>
        </dgm:presLayoutVars>
      </dgm:prSet>
      <dgm:spPr/>
    </dgm:pt>
    <dgm:pt modelId="{8430A9A0-E7AC-4E86-AA7E-E9AC63AB2560}" type="pres">
      <dgm:prSet presAssocID="{A6DD395B-E5D9-4CA5-806E-DA02098E8179}" presName="negativeSpace" presStyleCnt="0"/>
      <dgm:spPr/>
    </dgm:pt>
    <dgm:pt modelId="{2A69878F-2C06-4DEF-B9DF-71EC1F5F0166}" type="pres">
      <dgm:prSet presAssocID="{A6DD395B-E5D9-4CA5-806E-DA02098E8179}" presName="childText" presStyleLbl="conFgAcc1" presStyleIdx="7" presStyleCnt="11">
        <dgm:presLayoutVars>
          <dgm:bulletEnabled val="1"/>
        </dgm:presLayoutVars>
      </dgm:prSet>
      <dgm:spPr/>
    </dgm:pt>
    <dgm:pt modelId="{71DD4E0B-4783-4D97-A7CA-3EA2066AFE27}" type="pres">
      <dgm:prSet presAssocID="{8F56141B-F91A-4DCD-BBAE-C50FDAD05857}" presName="spaceBetweenRectangles" presStyleCnt="0"/>
      <dgm:spPr/>
    </dgm:pt>
    <dgm:pt modelId="{75015A6F-6BED-4738-8A25-B8763112869F}" type="pres">
      <dgm:prSet presAssocID="{202D05E6-21C5-4702-B00D-1984330D7CD8}" presName="parentLin" presStyleCnt="0"/>
      <dgm:spPr/>
    </dgm:pt>
    <dgm:pt modelId="{6BF03937-4EC0-4EC3-8B80-DF48B1431F13}" type="pres">
      <dgm:prSet presAssocID="{202D05E6-21C5-4702-B00D-1984330D7CD8}" presName="parentLeftMargin" presStyleLbl="node1" presStyleIdx="7" presStyleCnt="11"/>
      <dgm:spPr/>
    </dgm:pt>
    <dgm:pt modelId="{73D23BC8-36F1-4CAD-96DF-2813232B16AE}" type="pres">
      <dgm:prSet presAssocID="{202D05E6-21C5-4702-B00D-1984330D7CD8}" presName="parentText" presStyleLbl="node1" presStyleIdx="8" presStyleCnt="11">
        <dgm:presLayoutVars>
          <dgm:chMax val="0"/>
          <dgm:bulletEnabled val="1"/>
        </dgm:presLayoutVars>
      </dgm:prSet>
      <dgm:spPr/>
    </dgm:pt>
    <dgm:pt modelId="{D26D5EA3-6A79-44BF-B6A8-0A335E722330}" type="pres">
      <dgm:prSet presAssocID="{202D05E6-21C5-4702-B00D-1984330D7CD8}" presName="negativeSpace" presStyleCnt="0"/>
      <dgm:spPr/>
    </dgm:pt>
    <dgm:pt modelId="{40A08779-AA72-4A30-A986-1FDB12090812}" type="pres">
      <dgm:prSet presAssocID="{202D05E6-21C5-4702-B00D-1984330D7CD8}" presName="childText" presStyleLbl="conFgAcc1" presStyleIdx="8" presStyleCnt="11">
        <dgm:presLayoutVars>
          <dgm:bulletEnabled val="1"/>
        </dgm:presLayoutVars>
      </dgm:prSet>
      <dgm:spPr/>
    </dgm:pt>
    <dgm:pt modelId="{5F7E85E4-121F-4441-9F1D-130E0C7AF613}" type="pres">
      <dgm:prSet presAssocID="{B49AC9DE-FBE7-4619-944C-13FD8C184F0A}" presName="spaceBetweenRectangles" presStyleCnt="0"/>
      <dgm:spPr/>
    </dgm:pt>
    <dgm:pt modelId="{3DFDCCA5-6335-4F4F-8B49-A14829C1D3DE}" type="pres">
      <dgm:prSet presAssocID="{9EE7CDE7-AA67-4808-96E2-DE1B4492BD91}" presName="parentLin" presStyleCnt="0"/>
      <dgm:spPr/>
    </dgm:pt>
    <dgm:pt modelId="{93DB1659-8B0B-4568-AF15-9C43AB1110F5}" type="pres">
      <dgm:prSet presAssocID="{9EE7CDE7-AA67-4808-96E2-DE1B4492BD91}" presName="parentLeftMargin" presStyleLbl="node1" presStyleIdx="8" presStyleCnt="11"/>
      <dgm:spPr/>
    </dgm:pt>
    <dgm:pt modelId="{149897A0-6CD3-41D1-9996-612A629EF8DF}" type="pres">
      <dgm:prSet presAssocID="{9EE7CDE7-AA67-4808-96E2-DE1B4492BD91}" presName="parentText" presStyleLbl="node1" presStyleIdx="9" presStyleCnt="11">
        <dgm:presLayoutVars>
          <dgm:chMax val="0"/>
          <dgm:bulletEnabled val="1"/>
        </dgm:presLayoutVars>
      </dgm:prSet>
      <dgm:spPr/>
    </dgm:pt>
    <dgm:pt modelId="{1A2035D1-BCF1-4E15-9AC6-8F1F2C169A80}" type="pres">
      <dgm:prSet presAssocID="{9EE7CDE7-AA67-4808-96E2-DE1B4492BD91}" presName="negativeSpace" presStyleCnt="0"/>
      <dgm:spPr/>
    </dgm:pt>
    <dgm:pt modelId="{028F6F64-E9C8-4268-94AC-00A33569F7A8}" type="pres">
      <dgm:prSet presAssocID="{9EE7CDE7-AA67-4808-96E2-DE1B4492BD91}" presName="childText" presStyleLbl="conFgAcc1" presStyleIdx="9" presStyleCnt="11">
        <dgm:presLayoutVars>
          <dgm:bulletEnabled val="1"/>
        </dgm:presLayoutVars>
      </dgm:prSet>
      <dgm:spPr/>
    </dgm:pt>
    <dgm:pt modelId="{F1A6D87C-C09E-4A43-B14A-BF4DFFB4120F}" type="pres">
      <dgm:prSet presAssocID="{E65AF9E7-C40B-4AD7-A203-20FBCEE59765}" presName="spaceBetweenRectangles" presStyleCnt="0"/>
      <dgm:spPr/>
    </dgm:pt>
    <dgm:pt modelId="{34CEC633-F93D-4113-83DD-13F2C48007FA}" type="pres">
      <dgm:prSet presAssocID="{E4A63529-B20B-4F0D-8F56-190FB86EDECC}" presName="parentLin" presStyleCnt="0"/>
      <dgm:spPr/>
    </dgm:pt>
    <dgm:pt modelId="{E9F16A7D-D74F-4A0A-885F-2D82A0BD0B27}" type="pres">
      <dgm:prSet presAssocID="{E4A63529-B20B-4F0D-8F56-190FB86EDECC}" presName="parentLeftMargin" presStyleLbl="node1" presStyleIdx="9" presStyleCnt="11"/>
      <dgm:spPr/>
    </dgm:pt>
    <dgm:pt modelId="{9E54C129-F380-48D1-B181-BBCE6AB51DA3}" type="pres">
      <dgm:prSet presAssocID="{E4A63529-B20B-4F0D-8F56-190FB86EDECC}" presName="parentText" presStyleLbl="node1" presStyleIdx="10" presStyleCnt="11">
        <dgm:presLayoutVars>
          <dgm:chMax val="0"/>
          <dgm:bulletEnabled val="1"/>
        </dgm:presLayoutVars>
      </dgm:prSet>
      <dgm:spPr/>
    </dgm:pt>
    <dgm:pt modelId="{0CDDE005-793F-474F-A418-E598C62ABD74}" type="pres">
      <dgm:prSet presAssocID="{E4A63529-B20B-4F0D-8F56-190FB86EDECC}" presName="negativeSpace" presStyleCnt="0"/>
      <dgm:spPr/>
    </dgm:pt>
    <dgm:pt modelId="{8F0F9133-5921-414B-9E86-34E32A57186C}" type="pres">
      <dgm:prSet presAssocID="{E4A63529-B20B-4F0D-8F56-190FB86EDECC}" presName="childText" presStyleLbl="conFgAcc1" presStyleIdx="10" presStyleCnt="11">
        <dgm:presLayoutVars>
          <dgm:bulletEnabled val="1"/>
        </dgm:presLayoutVars>
      </dgm:prSet>
      <dgm:spPr/>
    </dgm:pt>
  </dgm:ptLst>
  <dgm:cxnLst>
    <dgm:cxn modelId="{9B620B01-5106-45D8-81F7-8E0B4753C00F}" srcId="{68BA1861-9161-4601-AECF-4BD3F66A8E9B}" destId="{A6DD395B-E5D9-4CA5-806E-DA02098E8179}" srcOrd="7" destOrd="0" parTransId="{2C0DC5B5-12EE-4A0C-A2F5-EC57AFD0F080}" sibTransId="{8F56141B-F91A-4DCD-BBAE-C50FDAD05857}"/>
    <dgm:cxn modelId="{B37A8505-D2FF-4B20-927E-F3654FADD8AB}" type="presOf" srcId="{7FBBA7B3-BEAE-49FD-BB01-8B4E15AD9DA0}" destId="{0172529F-16D2-4599-BB68-714BD9B32DD6}" srcOrd="0" destOrd="0" presId="urn:microsoft.com/office/officeart/2005/8/layout/list1"/>
    <dgm:cxn modelId="{7AE1DE05-35D5-4BBA-9713-954D1178BAD3}" type="presOf" srcId="{A6DD395B-E5D9-4CA5-806E-DA02098E8179}" destId="{77FC174B-FA8F-44A8-B7A8-513797DB21C6}" srcOrd="0" destOrd="0" presId="urn:microsoft.com/office/officeart/2005/8/layout/list1"/>
    <dgm:cxn modelId="{C7090E08-2691-4FC9-9B21-3E78C7ADA88D}" type="presOf" srcId="{F8934ED7-3B7C-49B2-8C23-72853E8AE642}" destId="{5A36B4EE-B713-4C93-A0EC-7E91D7D56366}" srcOrd="1" destOrd="0" presId="urn:microsoft.com/office/officeart/2005/8/layout/list1"/>
    <dgm:cxn modelId="{ECCC3708-C57C-4DC2-BEFF-650C221DA27F}" type="presOf" srcId="{9EE7CDE7-AA67-4808-96E2-DE1B4492BD91}" destId="{149897A0-6CD3-41D1-9996-612A629EF8DF}" srcOrd="1" destOrd="0" presId="urn:microsoft.com/office/officeart/2005/8/layout/list1"/>
    <dgm:cxn modelId="{D7883817-7DE3-43D0-882E-58334FC2A262}" type="presOf" srcId="{2862B5FE-FD2D-44C3-A67B-333D7FAB57E4}" destId="{A9AF5E33-0C8E-4968-B40F-CED459FF60EE}" srcOrd="1" destOrd="0" presId="urn:microsoft.com/office/officeart/2005/8/layout/list1"/>
    <dgm:cxn modelId="{8FC4DB19-D5EC-43B8-B744-24DEEA05B639}" type="presOf" srcId="{913C42C4-75EF-4F1B-9DFB-11DAA8346067}" destId="{1F1796BA-8109-4BE6-8BF8-05B077B4EA56}" srcOrd="0" destOrd="0" presId="urn:microsoft.com/office/officeart/2005/8/layout/list1"/>
    <dgm:cxn modelId="{E57D762A-77FE-4FA5-90E9-1258B0EB4C9E}" srcId="{68BA1861-9161-4601-AECF-4BD3F66A8E9B}" destId="{9EE7CDE7-AA67-4808-96E2-DE1B4492BD91}" srcOrd="9" destOrd="0" parTransId="{02E35192-35A3-4307-8A9A-057A1862C946}" sibTransId="{E65AF9E7-C40B-4AD7-A203-20FBCEE59765}"/>
    <dgm:cxn modelId="{495B9E2F-57DF-41EA-83DC-C72474139F35}" type="presOf" srcId="{2862B5FE-FD2D-44C3-A67B-333D7FAB57E4}" destId="{C377C70F-683F-457D-BCC6-934097ACDE3D}" srcOrd="0" destOrd="0" presId="urn:microsoft.com/office/officeart/2005/8/layout/list1"/>
    <dgm:cxn modelId="{339F8A33-B4F9-4116-9B72-AD94F4DB93EE}" type="presOf" srcId="{E92B1EC9-7BFF-4370-B127-C7E4C42386AB}" destId="{ECE02B96-4761-4FEA-B3DF-48E8CB7A98E6}" srcOrd="1" destOrd="0" presId="urn:microsoft.com/office/officeart/2005/8/layout/list1"/>
    <dgm:cxn modelId="{750FD538-C17A-46D3-B874-6B7DA142548F}" type="presOf" srcId="{E4A63529-B20B-4F0D-8F56-190FB86EDECC}" destId="{E9F16A7D-D74F-4A0A-885F-2D82A0BD0B27}" srcOrd="0" destOrd="0" presId="urn:microsoft.com/office/officeart/2005/8/layout/list1"/>
    <dgm:cxn modelId="{783A9B3B-F26E-4F9E-97C9-323AB6F2B496}" type="presOf" srcId="{3E9E5620-ABEE-486A-88D2-475582D0DD12}" destId="{461F53DF-5931-4DF6-8DDD-E7800C0C6075}" srcOrd="1" destOrd="0" presId="urn:microsoft.com/office/officeart/2005/8/layout/list1"/>
    <dgm:cxn modelId="{B1640261-1947-43A5-8193-3CCA71A1FDB0}" type="presOf" srcId="{F8934ED7-3B7C-49B2-8C23-72853E8AE642}" destId="{71CC5DD2-6695-498D-8AED-04F253AD07D5}" srcOrd="0" destOrd="0" presId="urn:microsoft.com/office/officeart/2005/8/layout/list1"/>
    <dgm:cxn modelId="{58F83363-3793-43F0-86FB-10865155F0C2}" type="presOf" srcId="{7EB40EE1-3729-4121-8DFC-7BC0F8F3CB82}" destId="{EDEF784F-998A-47A3-A1C0-E4AD7716C748}" srcOrd="0" destOrd="0" presId="urn:microsoft.com/office/officeart/2005/8/layout/list1"/>
    <dgm:cxn modelId="{0812EA66-1B14-46A0-8F11-6BD78E6D7BC6}" type="presOf" srcId="{9EE7CDE7-AA67-4808-96E2-DE1B4492BD91}" destId="{93DB1659-8B0B-4568-AF15-9C43AB1110F5}" srcOrd="0" destOrd="0" presId="urn:microsoft.com/office/officeart/2005/8/layout/list1"/>
    <dgm:cxn modelId="{732BBB67-44E5-4CA3-B981-B8586F363354}" type="presOf" srcId="{E92B1EC9-7BFF-4370-B127-C7E4C42386AB}" destId="{8BFBBF44-DCC4-4089-BECD-C77980E3CE17}" srcOrd="0" destOrd="0" presId="urn:microsoft.com/office/officeart/2005/8/layout/list1"/>
    <dgm:cxn modelId="{E66FC64A-6E71-4830-9FE7-D54E3E01D7B3}" type="presOf" srcId="{7EB40EE1-3729-4121-8DFC-7BC0F8F3CB82}" destId="{CFA2B68C-28D0-4BE5-B390-320205CAA694}" srcOrd="1" destOrd="0" presId="urn:microsoft.com/office/officeart/2005/8/layout/list1"/>
    <dgm:cxn modelId="{CC67266D-EF4B-4D0F-86AC-87EB008D278B}" srcId="{68BA1861-9161-4601-AECF-4BD3F66A8E9B}" destId="{7FBBA7B3-BEAE-49FD-BB01-8B4E15AD9DA0}" srcOrd="4" destOrd="0" parTransId="{F37D7099-D234-424D-8257-B5E12197C17C}" sibTransId="{F15F8D95-75C0-4A7F-A02B-D109ABAED8BB}"/>
    <dgm:cxn modelId="{EB0B4673-F51E-4B3D-B871-6CC84D60E051}" srcId="{68BA1861-9161-4601-AECF-4BD3F66A8E9B}" destId="{202D05E6-21C5-4702-B00D-1984330D7CD8}" srcOrd="8" destOrd="0" parTransId="{EAB93032-3CF2-4919-8AD7-5739DD78E1B0}" sibTransId="{B49AC9DE-FBE7-4619-944C-13FD8C184F0A}"/>
    <dgm:cxn modelId="{D5E76C73-2AD6-43BF-B154-F015DB8EABFF}" srcId="{68BA1861-9161-4601-AECF-4BD3F66A8E9B}" destId="{3E9E5620-ABEE-486A-88D2-475582D0DD12}" srcOrd="5" destOrd="0" parTransId="{D4DADB4D-21E1-4951-AE4E-B679C5187721}" sibTransId="{D77A2C4B-181D-4128-B970-1DF9212B509B}"/>
    <dgm:cxn modelId="{44AF6394-EEF9-482B-AE02-EF8823C15A37}" type="presOf" srcId="{68BA1861-9161-4601-AECF-4BD3F66A8E9B}" destId="{A6ED7962-ECB6-4338-9A55-DAE900D91586}" srcOrd="0" destOrd="0" presId="urn:microsoft.com/office/officeart/2005/8/layout/list1"/>
    <dgm:cxn modelId="{00454C9B-B33B-453F-A181-85FD005F365B}" type="presOf" srcId="{E4A63529-B20B-4F0D-8F56-190FB86EDECC}" destId="{9E54C129-F380-48D1-B181-BBCE6AB51DA3}" srcOrd="1" destOrd="0" presId="urn:microsoft.com/office/officeart/2005/8/layout/list1"/>
    <dgm:cxn modelId="{BFBEE19B-51BF-4BC7-8334-C1D60AA06E11}" srcId="{68BA1861-9161-4601-AECF-4BD3F66A8E9B}" destId="{E92B1EC9-7BFF-4370-B127-C7E4C42386AB}" srcOrd="2" destOrd="0" parTransId="{8F9CFD08-B4ED-4C28-BCB7-1474FF5F0495}" sibTransId="{AAD576A8-7AAE-42C8-9109-D390C70B403B}"/>
    <dgm:cxn modelId="{6B2C17B1-3D5E-4A45-ACD5-90F328878333}" type="presOf" srcId="{202D05E6-21C5-4702-B00D-1984330D7CD8}" destId="{73D23BC8-36F1-4CAD-96DF-2813232B16AE}" srcOrd="1" destOrd="0" presId="urn:microsoft.com/office/officeart/2005/8/layout/list1"/>
    <dgm:cxn modelId="{524292B5-8C55-42DD-9779-B2DA933290E1}" type="presOf" srcId="{202D05E6-21C5-4702-B00D-1984330D7CD8}" destId="{6BF03937-4EC0-4EC3-8B80-DF48B1431F13}" srcOrd="0" destOrd="0" presId="urn:microsoft.com/office/officeart/2005/8/layout/list1"/>
    <dgm:cxn modelId="{E72709C2-9879-44CE-B292-FF30DCA7D6B6}" type="presOf" srcId="{7FBBA7B3-BEAE-49FD-BB01-8B4E15AD9DA0}" destId="{6BD63091-190A-4BD9-A2A3-55FEBCA5A43D}" srcOrd="1" destOrd="0" presId="urn:microsoft.com/office/officeart/2005/8/layout/list1"/>
    <dgm:cxn modelId="{F1B4F5C3-8183-410D-9560-389EAFF1F86D}" srcId="{68BA1861-9161-4601-AECF-4BD3F66A8E9B}" destId="{E4A63529-B20B-4F0D-8F56-190FB86EDECC}" srcOrd="10" destOrd="0" parTransId="{0E311F8C-C977-435E-88B3-58F87D66DC33}" sibTransId="{B93EBEF9-60A7-4167-B342-A056BA9D441F}"/>
    <dgm:cxn modelId="{9F1ABBC5-ACC2-43E7-A30A-315C846D631A}" type="presOf" srcId="{913C42C4-75EF-4F1B-9DFB-11DAA8346067}" destId="{29A68713-3B1D-4EA4-A75A-B11985FD31AF}" srcOrd="1" destOrd="0" presId="urn:microsoft.com/office/officeart/2005/8/layout/list1"/>
    <dgm:cxn modelId="{2CCD9DD5-C2E4-4322-9A38-6E3FAB27D744}" type="presOf" srcId="{3E9E5620-ABEE-486A-88D2-475582D0DD12}" destId="{E25CD421-1EB0-496A-95CE-239D0528F762}" srcOrd="0" destOrd="0" presId="urn:microsoft.com/office/officeart/2005/8/layout/list1"/>
    <dgm:cxn modelId="{98285CDC-4E5D-4A68-BFE3-E9B5CF2E7825}" srcId="{68BA1861-9161-4601-AECF-4BD3F66A8E9B}" destId="{2862B5FE-FD2D-44C3-A67B-333D7FAB57E4}" srcOrd="6" destOrd="0" parTransId="{3803B5AB-F09D-48F3-9CCF-9AE2E9E6674F}" sibTransId="{EFDAA24F-20A7-4521-B168-FB7E336782F9}"/>
    <dgm:cxn modelId="{D65069DE-02D2-4BEC-9947-F53F769CF717}" type="presOf" srcId="{A6DD395B-E5D9-4CA5-806E-DA02098E8179}" destId="{98981493-114F-4363-AD82-EAA536342170}" srcOrd="1" destOrd="0" presId="urn:microsoft.com/office/officeart/2005/8/layout/list1"/>
    <dgm:cxn modelId="{29238AF0-2D9F-42CA-8DEE-460F5FF9C3FF}" srcId="{68BA1861-9161-4601-AECF-4BD3F66A8E9B}" destId="{F8934ED7-3B7C-49B2-8C23-72853E8AE642}" srcOrd="0" destOrd="0" parTransId="{16ADF3FA-6369-452F-874B-021AFB0A57EA}" sibTransId="{ED10DCC2-4A1D-4460-98D5-0C0478217F4B}"/>
    <dgm:cxn modelId="{659D9CF3-341D-4EDF-B5F1-020CCAC6AA77}" srcId="{68BA1861-9161-4601-AECF-4BD3F66A8E9B}" destId="{7EB40EE1-3729-4121-8DFC-7BC0F8F3CB82}" srcOrd="3" destOrd="0" parTransId="{AA2D01EE-2898-4437-95F5-B227D675E6BF}" sibTransId="{A7000696-80CF-40E0-9726-CD92ED01B863}"/>
    <dgm:cxn modelId="{721043F4-AFF5-4573-BFC5-EC70C373D389}" srcId="{68BA1861-9161-4601-AECF-4BD3F66A8E9B}" destId="{913C42C4-75EF-4F1B-9DFB-11DAA8346067}" srcOrd="1" destOrd="0" parTransId="{1DDD03C8-D3AD-4662-8255-07F96E17845D}" sibTransId="{34B5FD76-5C95-4F35-B47E-89384ABFB6A1}"/>
    <dgm:cxn modelId="{094DA01A-8176-44E3-9F7B-D86E6221B121}" type="presParOf" srcId="{A6ED7962-ECB6-4338-9A55-DAE900D91586}" destId="{7C557C21-42FD-472B-BBDC-DC9D3C5EEAC0}" srcOrd="0" destOrd="0" presId="urn:microsoft.com/office/officeart/2005/8/layout/list1"/>
    <dgm:cxn modelId="{BA768BC8-E557-4DE2-9F60-BBCDCA4F8307}" type="presParOf" srcId="{7C557C21-42FD-472B-BBDC-DC9D3C5EEAC0}" destId="{71CC5DD2-6695-498D-8AED-04F253AD07D5}" srcOrd="0" destOrd="0" presId="urn:microsoft.com/office/officeart/2005/8/layout/list1"/>
    <dgm:cxn modelId="{8079CE3E-1B9C-4C35-829A-62E1145FA830}" type="presParOf" srcId="{7C557C21-42FD-472B-BBDC-DC9D3C5EEAC0}" destId="{5A36B4EE-B713-4C93-A0EC-7E91D7D56366}" srcOrd="1" destOrd="0" presId="urn:microsoft.com/office/officeart/2005/8/layout/list1"/>
    <dgm:cxn modelId="{7B77F1F3-67C4-42FD-88FD-08FC30D70532}" type="presParOf" srcId="{A6ED7962-ECB6-4338-9A55-DAE900D91586}" destId="{D470ABA5-93A0-462C-97C5-C82E21680C4F}" srcOrd="1" destOrd="0" presId="urn:microsoft.com/office/officeart/2005/8/layout/list1"/>
    <dgm:cxn modelId="{003EE4DA-1CF9-4D2A-8B0D-5AC224BC038F}" type="presParOf" srcId="{A6ED7962-ECB6-4338-9A55-DAE900D91586}" destId="{F3FB8A01-9F84-4CE8-A928-6118C2C8DCF2}" srcOrd="2" destOrd="0" presId="urn:microsoft.com/office/officeart/2005/8/layout/list1"/>
    <dgm:cxn modelId="{64B45996-35E2-48C2-AA5E-2C767B1987FD}" type="presParOf" srcId="{A6ED7962-ECB6-4338-9A55-DAE900D91586}" destId="{A747157B-4E72-46E1-AB93-50ED80D7C9A3}" srcOrd="3" destOrd="0" presId="urn:microsoft.com/office/officeart/2005/8/layout/list1"/>
    <dgm:cxn modelId="{67E6DF6A-D465-4565-9D50-B8A35D4DC6BB}" type="presParOf" srcId="{A6ED7962-ECB6-4338-9A55-DAE900D91586}" destId="{C86E6920-4A35-45BB-885F-4CF5051BC57E}" srcOrd="4" destOrd="0" presId="urn:microsoft.com/office/officeart/2005/8/layout/list1"/>
    <dgm:cxn modelId="{12AAC271-AD00-4D3F-B208-3CB30961224B}" type="presParOf" srcId="{C86E6920-4A35-45BB-885F-4CF5051BC57E}" destId="{1F1796BA-8109-4BE6-8BF8-05B077B4EA56}" srcOrd="0" destOrd="0" presId="urn:microsoft.com/office/officeart/2005/8/layout/list1"/>
    <dgm:cxn modelId="{F4B2D305-BEC2-4975-B7B4-69F623B4C403}" type="presParOf" srcId="{C86E6920-4A35-45BB-885F-4CF5051BC57E}" destId="{29A68713-3B1D-4EA4-A75A-B11985FD31AF}" srcOrd="1" destOrd="0" presId="urn:microsoft.com/office/officeart/2005/8/layout/list1"/>
    <dgm:cxn modelId="{B9FAD94C-0FFB-4765-9B24-71808636F2E9}" type="presParOf" srcId="{A6ED7962-ECB6-4338-9A55-DAE900D91586}" destId="{224E7F46-0267-4474-8E23-14A17FE6CA52}" srcOrd="5" destOrd="0" presId="urn:microsoft.com/office/officeart/2005/8/layout/list1"/>
    <dgm:cxn modelId="{2CFFA954-4BF8-46FC-8BC9-C838AFD74FB3}" type="presParOf" srcId="{A6ED7962-ECB6-4338-9A55-DAE900D91586}" destId="{07D4D317-8647-429A-8D1E-79D2B2E6A967}" srcOrd="6" destOrd="0" presId="urn:microsoft.com/office/officeart/2005/8/layout/list1"/>
    <dgm:cxn modelId="{4CA4F5DD-4344-4F3E-8CA2-E9473080BA1D}" type="presParOf" srcId="{A6ED7962-ECB6-4338-9A55-DAE900D91586}" destId="{5340CEE9-DCA9-42A6-B9D5-D8F1FFD2066B}" srcOrd="7" destOrd="0" presId="urn:microsoft.com/office/officeart/2005/8/layout/list1"/>
    <dgm:cxn modelId="{05F675E8-D75E-42CA-B5F5-B870864D1907}" type="presParOf" srcId="{A6ED7962-ECB6-4338-9A55-DAE900D91586}" destId="{6DDD9931-A23C-4439-934C-89DC948CF6C5}" srcOrd="8" destOrd="0" presId="urn:microsoft.com/office/officeart/2005/8/layout/list1"/>
    <dgm:cxn modelId="{3C6AA7D8-83A3-401E-A63F-6D35421EA394}" type="presParOf" srcId="{6DDD9931-A23C-4439-934C-89DC948CF6C5}" destId="{8BFBBF44-DCC4-4089-BECD-C77980E3CE17}" srcOrd="0" destOrd="0" presId="urn:microsoft.com/office/officeart/2005/8/layout/list1"/>
    <dgm:cxn modelId="{A8EED995-6A8F-4C3E-BCE7-7E392E4FFEC1}" type="presParOf" srcId="{6DDD9931-A23C-4439-934C-89DC948CF6C5}" destId="{ECE02B96-4761-4FEA-B3DF-48E8CB7A98E6}" srcOrd="1" destOrd="0" presId="urn:microsoft.com/office/officeart/2005/8/layout/list1"/>
    <dgm:cxn modelId="{FD66D4B0-46CA-493B-B72D-4725E11D0555}" type="presParOf" srcId="{A6ED7962-ECB6-4338-9A55-DAE900D91586}" destId="{8EF3D77F-FB5A-4202-9BCA-59DC8EE24943}" srcOrd="9" destOrd="0" presId="urn:microsoft.com/office/officeart/2005/8/layout/list1"/>
    <dgm:cxn modelId="{2B7D3B3E-649D-496F-863A-E920A75BD574}" type="presParOf" srcId="{A6ED7962-ECB6-4338-9A55-DAE900D91586}" destId="{297BC09C-50B4-47EB-BB8E-741BF59F952F}" srcOrd="10" destOrd="0" presId="urn:microsoft.com/office/officeart/2005/8/layout/list1"/>
    <dgm:cxn modelId="{7AEB5482-AA6A-4C9B-9211-CA848224F1D3}" type="presParOf" srcId="{A6ED7962-ECB6-4338-9A55-DAE900D91586}" destId="{C3493300-30BD-451E-8BC1-D467F341198B}" srcOrd="11" destOrd="0" presId="urn:microsoft.com/office/officeart/2005/8/layout/list1"/>
    <dgm:cxn modelId="{C7F7190C-B336-4D51-9C1C-E8F255ACF9C2}" type="presParOf" srcId="{A6ED7962-ECB6-4338-9A55-DAE900D91586}" destId="{A15BCE60-D736-4265-98F0-4ABD45CE819E}" srcOrd="12" destOrd="0" presId="urn:microsoft.com/office/officeart/2005/8/layout/list1"/>
    <dgm:cxn modelId="{63EE4F9C-B20D-4D32-8ADA-1D8F1409F131}" type="presParOf" srcId="{A15BCE60-D736-4265-98F0-4ABD45CE819E}" destId="{EDEF784F-998A-47A3-A1C0-E4AD7716C748}" srcOrd="0" destOrd="0" presId="urn:microsoft.com/office/officeart/2005/8/layout/list1"/>
    <dgm:cxn modelId="{9F334793-A1DF-4167-8C6D-550A87861B52}" type="presParOf" srcId="{A15BCE60-D736-4265-98F0-4ABD45CE819E}" destId="{CFA2B68C-28D0-4BE5-B390-320205CAA694}" srcOrd="1" destOrd="0" presId="urn:microsoft.com/office/officeart/2005/8/layout/list1"/>
    <dgm:cxn modelId="{C3E1F1A9-74C7-4C6A-9ECD-E959A961F35D}" type="presParOf" srcId="{A6ED7962-ECB6-4338-9A55-DAE900D91586}" destId="{13EFFD7F-83DD-4DF6-A7A4-9B6366A92F20}" srcOrd="13" destOrd="0" presId="urn:microsoft.com/office/officeart/2005/8/layout/list1"/>
    <dgm:cxn modelId="{D0E7FC1C-D2A9-4915-80F9-086C2C92AEA7}" type="presParOf" srcId="{A6ED7962-ECB6-4338-9A55-DAE900D91586}" destId="{57539919-EE62-4838-AD01-1C8A39C2B523}" srcOrd="14" destOrd="0" presId="urn:microsoft.com/office/officeart/2005/8/layout/list1"/>
    <dgm:cxn modelId="{416B10FD-E853-4A67-965C-7674EA121935}" type="presParOf" srcId="{A6ED7962-ECB6-4338-9A55-DAE900D91586}" destId="{3BBDF8A0-7010-4469-A42E-89764B89F074}" srcOrd="15" destOrd="0" presId="urn:microsoft.com/office/officeart/2005/8/layout/list1"/>
    <dgm:cxn modelId="{B7E5AD55-F3A9-4BFA-BD24-C54220BE7D33}" type="presParOf" srcId="{A6ED7962-ECB6-4338-9A55-DAE900D91586}" destId="{3F717EC2-088C-4718-AEBB-1A9B8EA45CF9}" srcOrd="16" destOrd="0" presId="urn:microsoft.com/office/officeart/2005/8/layout/list1"/>
    <dgm:cxn modelId="{7B000EE6-682E-454D-92DC-0E556B4AADB3}" type="presParOf" srcId="{3F717EC2-088C-4718-AEBB-1A9B8EA45CF9}" destId="{0172529F-16D2-4599-BB68-714BD9B32DD6}" srcOrd="0" destOrd="0" presId="urn:microsoft.com/office/officeart/2005/8/layout/list1"/>
    <dgm:cxn modelId="{C704CDDC-0646-4392-9CE5-99011DA657C8}" type="presParOf" srcId="{3F717EC2-088C-4718-AEBB-1A9B8EA45CF9}" destId="{6BD63091-190A-4BD9-A2A3-55FEBCA5A43D}" srcOrd="1" destOrd="0" presId="urn:microsoft.com/office/officeart/2005/8/layout/list1"/>
    <dgm:cxn modelId="{FB102663-B7D2-48FC-8F16-043CF97D5D39}" type="presParOf" srcId="{A6ED7962-ECB6-4338-9A55-DAE900D91586}" destId="{C913AD4F-3F63-4C50-8E5B-A23E9183F100}" srcOrd="17" destOrd="0" presId="urn:microsoft.com/office/officeart/2005/8/layout/list1"/>
    <dgm:cxn modelId="{377427A2-1F24-4930-9E26-B1B10121FEFA}" type="presParOf" srcId="{A6ED7962-ECB6-4338-9A55-DAE900D91586}" destId="{3C3C751C-0C13-4470-9D38-015834328F6E}" srcOrd="18" destOrd="0" presId="urn:microsoft.com/office/officeart/2005/8/layout/list1"/>
    <dgm:cxn modelId="{F7550FAD-9C9C-47A5-8A0D-4FAF6F7D2D4B}" type="presParOf" srcId="{A6ED7962-ECB6-4338-9A55-DAE900D91586}" destId="{EEE420C4-5984-4654-832D-B8834F400708}" srcOrd="19" destOrd="0" presId="urn:microsoft.com/office/officeart/2005/8/layout/list1"/>
    <dgm:cxn modelId="{7B89A656-CB1A-48C8-9639-29933D613334}" type="presParOf" srcId="{A6ED7962-ECB6-4338-9A55-DAE900D91586}" destId="{368380FC-26FC-4A09-A431-57809563AA3D}" srcOrd="20" destOrd="0" presId="urn:microsoft.com/office/officeart/2005/8/layout/list1"/>
    <dgm:cxn modelId="{36E209A2-E4FA-4EA1-B4D9-07A449F31881}" type="presParOf" srcId="{368380FC-26FC-4A09-A431-57809563AA3D}" destId="{E25CD421-1EB0-496A-95CE-239D0528F762}" srcOrd="0" destOrd="0" presId="urn:microsoft.com/office/officeart/2005/8/layout/list1"/>
    <dgm:cxn modelId="{ACEF2A25-1B1F-4726-8F33-1F1C1584F282}" type="presParOf" srcId="{368380FC-26FC-4A09-A431-57809563AA3D}" destId="{461F53DF-5931-4DF6-8DDD-E7800C0C6075}" srcOrd="1" destOrd="0" presId="urn:microsoft.com/office/officeart/2005/8/layout/list1"/>
    <dgm:cxn modelId="{270F32D6-3943-43F4-AF96-EF22E32BB97F}" type="presParOf" srcId="{A6ED7962-ECB6-4338-9A55-DAE900D91586}" destId="{07770066-BC63-4BA9-AA6C-ACC69B274FD7}" srcOrd="21" destOrd="0" presId="urn:microsoft.com/office/officeart/2005/8/layout/list1"/>
    <dgm:cxn modelId="{E5030729-C628-409C-945E-BD5A85E401B0}" type="presParOf" srcId="{A6ED7962-ECB6-4338-9A55-DAE900D91586}" destId="{0DFA4011-02C9-47AD-9D44-D2CEBF05EEAE}" srcOrd="22" destOrd="0" presId="urn:microsoft.com/office/officeart/2005/8/layout/list1"/>
    <dgm:cxn modelId="{ECF9CF84-AE79-47A7-9D99-592055E74B11}" type="presParOf" srcId="{A6ED7962-ECB6-4338-9A55-DAE900D91586}" destId="{B07E602F-898E-4703-B0E3-CD83E09E42E9}" srcOrd="23" destOrd="0" presId="urn:microsoft.com/office/officeart/2005/8/layout/list1"/>
    <dgm:cxn modelId="{43C779D2-D0CA-4954-A761-11D6A7E823EB}" type="presParOf" srcId="{A6ED7962-ECB6-4338-9A55-DAE900D91586}" destId="{84B2AFBF-635B-4CA1-9F5F-9C4FB41CE2C4}" srcOrd="24" destOrd="0" presId="urn:microsoft.com/office/officeart/2005/8/layout/list1"/>
    <dgm:cxn modelId="{B7110A70-11A0-45C3-B97A-305CAB347F91}" type="presParOf" srcId="{84B2AFBF-635B-4CA1-9F5F-9C4FB41CE2C4}" destId="{C377C70F-683F-457D-BCC6-934097ACDE3D}" srcOrd="0" destOrd="0" presId="urn:microsoft.com/office/officeart/2005/8/layout/list1"/>
    <dgm:cxn modelId="{B18755E9-08CE-4EAB-9C46-A56C2575C0C5}" type="presParOf" srcId="{84B2AFBF-635B-4CA1-9F5F-9C4FB41CE2C4}" destId="{A9AF5E33-0C8E-4968-B40F-CED459FF60EE}" srcOrd="1" destOrd="0" presId="urn:microsoft.com/office/officeart/2005/8/layout/list1"/>
    <dgm:cxn modelId="{33BFA082-C5AC-4460-B58C-B399904A8260}" type="presParOf" srcId="{A6ED7962-ECB6-4338-9A55-DAE900D91586}" destId="{AD8CC2EB-37BF-4EE8-96F2-A64B884C3EE6}" srcOrd="25" destOrd="0" presId="urn:microsoft.com/office/officeart/2005/8/layout/list1"/>
    <dgm:cxn modelId="{A17D5AE9-E4B6-4275-909C-0F22D9286D73}" type="presParOf" srcId="{A6ED7962-ECB6-4338-9A55-DAE900D91586}" destId="{5A5F311C-A6E4-4C65-B1C6-D87AB9535F70}" srcOrd="26" destOrd="0" presId="urn:microsoft.com/office/officeart/2005/8/layout/list1"/>
    <dgm:cxn modelId="{087994FD-6F22-41CB-B17C-7BBE92A0F506}" type="presParOf" srcId="{A6ED7962-ECB6-4338-9A55-DAE900D91586}" destId="{5AFA66A9-BFFD-4780-9BC7-1135106DF2A7}" srcOrd="27" destOrd="0" presId="urn:microsoft.com/office/officeart/2005/8/layout/list1"/>
    <dgm:cxn modelId="{622E354D-30C1-4D09-91EF-44012D3865AD}" type="presParOf" srcId="{A6ED7962-ECB6-4338-9A55-DAE900D91586}" destId="{9085078F-C08C-4722-B25D-04080508B33F}" srcOrd="28" destOrd="0" presId="urn:microsoft.com/office/officeart/2005/8/layout/list1"/>
    <dgm:cxn modelId="{2364D922-3619-4240-852C-F1A1A18D855E}" type="presParOf" srcId="{9085078F-C08C-4722-B25D-04080508B33F}" destId="{77FC174B-FA8F-44A8-B7A8-513797DB21C6}" srcOrd="0" destOrd="0" presId="urn:microsoft.com/office/officeart/2005/8/layout/list1"/>
    <dgm:cxn modelId="{B4B681D8-89B8-462A-BEB4-526541D611B5}" type="presParOf" srcId="{9085078F-C08C-4722-B25D-04080508B33F}" destId="{98981493-114F-4363-AD82-EAA536342170}" srcOrd="1" destOrd="0" presId="urn:microsoft.com/office/officeart/2005/8/layout/list1"/>
    <dgm:cxn modelId="{A4D696D3-4F6D-4A97-B084-722A2D58AED3}" type="presParOf" srcId="{A6ED7962-ECB6-4338-9A55-DAE900D91586}" destId="{8430A9A0-E7AC-4E86-AA7E-E9AC63AB2560}" srcOrd="29" destOrd="0" presId="urn:microsoft.com/office/officeart/2005/8/layout/list1"/>
    <dgm:cxn modelId="{D034BBFE-49F4-44AC-962F-38CD88B71CE7}" type="presParOf" srcId="{A6ED7962-ECB6-4338-9A55-DAE900D91586}" destId="{2A69878F-2C06-4DEF-B9DF-71EC1F5F0166}" srcOrd="30" destOrd="0" presId="urn:microsoft.com/office/officeart/2005/8/layout/list1"/>
    <dgm:cxn modelId="{22DBB5C1-5585-453B-BE22-11B6DEB9C688}" type="presParOf" srcId="{A6ED7962-ECB6-4338-9A55-DAE900D91586}" destId="{71DD4E0B-4783-4D97-A7CA-3EA2066AFE27}" srcOrd="31" destOrd="0" presId="urn:microsoft.com/office/officeart/2005/8/layout/list1"/>
    <dgm:cxn modelId="{BB6DF47A-BE9C-40FC-81FF-C3CC445FD93B}" type="presParOf" srcId="{A6ED7962-ECB6-4338-9A55-DAE900D91586}" destId="{75015A6F-6BED-4738-8A25-B8763112869F}" srcOrd="32" destOrd="0" presId="urn:microsoft.com/office/officeart/2005/8/layout/list1"/>
    <dgm:cxn modelId="{127C8945-8745-47D4-A5A6-BB506DA6CB47}" type="presParOf" srcId="{75015A6F-6BED-4738-8A25-B8763112869F}" destId="{6BF03937-4EC0-4EC3-8B80-DF48B1431F13}" srcOrd="0" destOrd="0" presId="urn:microsoft.com/office/officeart/2005/8/layout/list1"/>
    <dgm:cxn modelId="{0FC17570-F2FE-4633-BF6D-2A7A12D2C272}" type="presParOf" srcId="{75015A6F-6BED-4738-8A25-B8763112869F}" destId="{73D23BC8-36F1-4CAD-96DF-2813232B16AE}" srcOrd="1" destOrd="0" presId="urn:microsoft.com/office/officeart/2005/8/layout/list1"/>
    <dgm:cxn modelId="{5322A923-93E3-42AE-B8CC-3A60BDD3BCDF}" type="presParOf" srcId="{A6ED7962-ECB6-4338-9A55-DAE900D91586}" destId="{D26D5EA3-6A79-44BF-B6A8-0A335E722330}" srcOrd="33" destOrd="0" presId="urn:microsoft.com/office/officeart/2005/8/layout/list1"/>
    <dgm:cxn modelId="{2078E13F-AF04-4C75-BAA4-2F2662382F29}" type="presParOf" srcId="{A6ED7962-ECB6-4338-9A55-DAE900D91586}" destId="{40A08779-AA72-4A30-A986-1FDB12090812}" srcOrd="34" destOrd="0" presId="urn:microsoft.com/office/officeart/2005/8/layout/list1"/>
    <dgm:cxn modelId="{38B052C2-4626-4F7B-B230-783F83CC220E}" type="presParOf" srcId="{A6ED7962-ECB6-4338-9A55-DAE900D91586}" destId="{5F7E85E4-121F-4441-9F1D-130E0C7AF613}" srcOrd="35" destOrd="0" presId="urn:microsoft.com/office/officeart/2005/8/layout/list1"/>
    <dgm:cxn modelId="{615970E7-DC78-4F87-8CB8-0F68FAF8BA82}" type="presParOf" srcId="{A6ED7962-ECB6-4338-9A55-DAE900D91586}" destId="{3DFDCCA5-6335-4F4F-8B49-A14829C1D3DE}" srcOrd="36" destOrd="0" presId="urn:microsoft.com/office/officeart/2005/8/layout/list1"/>
    <dgm:cxn modelId="{A72572CB-F6F4-4681-A68D-1A878C835ABB}" type="presParOf" srcId="{3DFDCCA5-6335-4F4F-8B49-A14829C1D3DE}" destId="{93DB1659-8B0B-4568-AF15-9C43AB1110F5}" srcOrd="0" destOrd="0" presId="urn:microsoft.com/office/officeart/2005/8/layout/list1"/>
    <dgm:cxn modelId="{0BB32EB5-A6F2-489A-AC9B-DE6C0B6045B2}" type="presParOf" srcId="{3DFDCCA5-6335-4F4F-8B49-A14829C1D3DE}" destId="{149897A0-6CD3-41D1-9996-612A629EF8DF}" srcOrd="1" destOrd="0" presId="urn:microsoft.com/office/officeart/2005/8/layout/list1"/>
    <dgm:cxn modelId="{A6BA40DB-AF8C-434D-9C30-D5B5DD3E8A10}" type="presParOf" srcId="{A6ED7962-ECB6-4338-9A55-DAE900D91586}" destId="{1A2035D1-BCF1-4E15-9AC6-8F1F2C169A80}" srcOrd="37" destOrd="0" presId="urn:microsoft.com/office/officeart/2005/8/layout/list1"/>
    <dgm:cxn modelId="{15F13EF4-7200-4CAB-8630-5D2D343C9D7E}" type="presParOf" srcId="{A6ED7962-ECB6-4338-9A55-DAE900D91586}" destId="{028F6F64-E9C8-4268-94AC-00A33569F7A8}" srcOrd="38" destOrd="0" presId="urn:microsoft.com/office/officeart/2005/8/layout/list1"/>
    <dgm:cxn modelId="{320F238B-0294-4781-997D-AD7DD156C745}" type="presParOf" srcId="{A6ED7962-ECB6-4338-9A55-DAE900D91586}" destId="{F1A6D87C-C09E-4A43-B14A-BF4DFFB4120F}" srcOrd="39" destOrd="0" presId="urn:microsoft.com/office/officeart/2005/8/layout/list1"/>
    <dgm:cxn modelId="{B05D7008-1848-454E-A83B-63D30352FF1B}" type="presParOf" srcId="{A6ED7962-ECB6-4338-9A55-DAE900D91586}" destId="{34CEC633-F93D-4113-83DD-13F2C48007FA}" srcOrd="40" destOrd="0" presId="urn:microsoft.com/office/officeart/2005/8/layout/list1"/>
    <dgm:cxn modelId="{051B259F-D93D-42EB-B1CD-44F565C1F6FE}" type="presParOf" srcId="{34CEC633-F93D-4113-83DD-13F2C48007FA}" destId="{E9F16A7D-D74F-4A0A-885F-2D82A0BD0B27}" srcOrd="0" destOrd="0" presId="urn:microsoft.com/office/officeart/2005/8/layout/list1"/>
    <dgm:cxn modelId="{9A92B1B6-B116-48FC-900C-3C1F84B5A61E}" type="presParOf" srcId="{34CEC633-F93D-4113-83DD-13F2C48007FA}" destId="{9E54C129-F380-48D1-B181-BBCE6AB51DA3}" srcOrd="1" destOrd="0" presId="urn:microsoft.com/office/officeart/2005/8/layout/list1"/>
    <dgm:cxn modelId="{996686C9-7099-4B48-93DA-84EBEB9FC992}" type="presParOf" srcId="{A6ED7962-ECB6-4338-9A55-DAE900D91586}" destId="{0CDDE005-793F-474F-A418-E598C62ABD74}" srcOrd="41" destOrd="0" presId="urn:microsoft.com/office/officeart/2005/8/layout/list1"/>
    <dgm:cxn modelId="{B7587453-DEED-4C2A-835C-4CF3C37258B3}" type="presParOf" srcId="{A6ED7962-ECB6-4338-9A55-DAE900D91586}" destId="{8F0F9133-5921-414B-9E86-34E32A57186C}" srcOrd="4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67B716F-23EB-4C2E-AC2F-D4AB714EA53E}" type="doc">
      <dgm:prSet loTypeId="urn:microsoft.com/office/officeart/2005/8/layout/arrow4" loCatId="process" qsTypeId="urn:microsoft.com/office/officeart/2005/8/quickstyle/simple1" qsCatId="simple" csTypeId="urn:microsoft.com/office/officeart/2005/8/colors/accent3_3" csCatId="accent3"/>
      <dgm:spPr/>
      <dgm:t>
        <a:bodyPr/>
        <a:lstStyle/>
        <a:p>
          <a:endParaRPr lang="en-US"/>
        </a:p>
      </dgm:t>
    </dgm:pt>
    <dgm:pt modelId="{659F86F3-3483-4DF2-A886-5EDC0CAAEE7E}">
      <dgm:prSet/>
      <dgm:spPr/>
      <dgm:t>
        <a:bodyPr/>
        <a:lstStyle/>
        <a:p>
          <a:pPr rtl="0"/>
          <a:r>
            <a:rPr lang="en-US" dirty="0"/>
            <a:t>Barton (2010). Continuum of Care </a:t>
          </a:r>
        </a:p>
      </dgm:t>
    </dgm:pt>
    <dgm:pt modelId="{8ED32F6F-F511-4F68-B103-94ACF7E6CAD9}" type="parTrans" cxnId="{839875FC-8196-4617-83B8-0CD1A1A99B1F}">
      <dgm:prSet/>
      <dgm:spPr/>
      <dgm:t>
        <a:bodyPr/>
        <a:lstStyle/>
        <a:p>
          <a:endParaRPr lang="en-US"/>
        </a:p>
      </dgm:t>
    </dgm:pt>
    <dgm:pt modelId="{7055407F-B135-4915-A456-22EDDF29751D}" type="sibTrans" cxnId="{839875FC-8196-4617-83B8-0CD1A1A99B1F}">
      <dgm:prSet/>
      <dgm:spPr/>
      <dgm:t>
        <a:bodyPr/>
        <a:lstStyle/>
        <a:p>
          <a:endParaRPr lang="en-US"/>
        </a:p>
      </dgm:t>
    </dgm:pt>
    <dgm:pt modelId="{4DD01719-4FC1-45BB-B572-90779F7EF88C}" type="pres">
      <dgm:prSet presAssocID="{A67B716F-23EB-4C2E-AC2F-D4AB714EA53E}" presName="compositeShape" presStyleCnt="0">
        <dgm:presLayoutVars>
          <dgm:chMax val="2"/>
          <dgm:dir/>
          <dgm:resizeHandles val="exact"/>
        </dgm:presLayoutVars>
      </dgm:prSet>
      <dgm:spPr/>
    </dgm:pt>
    <dgm:pt modelId="{6AD43332-4973-467B-BD9D-5EA411C40DF6}" type="pres">
      <dgm:prSet presAssocID="{659F86F3-3483-4DF2-A886-5EDC0CAAEE7E}" presName="upArrow" presStyleLbl="node1" presStyleIdx="0" presStyleCnt="1"/>
      <dgm:spPr/>
    </dgm:pt>
    <dgm:pt modelId="{9037458B-6E8D-4D30-87E9-C67479316721}" type="pres">
      <dgm:prSet presAssocID="{659F86F3-3483-4DF2-A886-5EDC0CAAEE7E}" presName="upArrowText" presStyleLbl="revTx" presStyleIdx="0" presStyleCnt="1">
        <dgm:presLayoutVars>
          <dgm:chMax val="0"/>
          <dgm:bulletEnabled val="1"/>
        </dgm:presLayoutVars>
      </dgm:prSet>
      <dgm:spPr/>
    </dgm:pt>
  </dgm:ptLst>
  <dgm:cxnLst>
    <dgm:cxn modelId="{06773F33-7869-444C-B62D-A0D0A70BE030}" type="presOf" srcId="{A67B716F-23EB-4C2E-AC2F-D4AB714EA53E}" destId="{4DD01719-4FC1-45BB-B572-90779F7EF88C}" srcOrd="0" destOrd="0" presId="urn:microsoft.com/office/officeart/2005/8/layout/arrow4"/>
    <dgm:cxn modelId="{F414E870-7B18-4882-AC26-0D289E23DB5D}" type="presOf" srcId="{659F86F3-3483-4DF2-A886-5EDC0CAAEE7E}" destId="{9037458B-6E8D-4D30-87E9-C67479316721}" srcOrd="0" destOrd="0" presId="urn:microsoft.com/office/officeart/2005/8/layout/arrow4"/>
    <dgm:cxn modelId="{839875FC-8196-4617-83B8-0CD1A1A99B1F}" srcId="{A67B716F-23EB-4C2E-AC2F-D4AB714EA53E}" destId="{659F86F3-3483-4DF2-A886-5EDC0CAAEE7E}" srcOrd="0" destOrd="0" parTransId="{8ED32F6F-F511-4F68-B103-94ACF7E6CAD9}" sibTransId="{7055407F-B135-4915-A456-22EDDF29751D}"/>
    <dgm:cxn modelId="{66CA0989-E863-4E4F-84C9-25D7F85D18AF}" type="presParOf" srcId="{4DD01719-4FC1-45BB-B572-90779F7EF88C}" destId="{6AD43332-4973-467B-BD9D-5EA411C40DF6}" srcOrd="0" destOrd="0" presId="urn:microsoft.com/office/officeart/2005/8/layout/arrow4"/>
    <dgm:cxn modelId="{C6B3C342-8FBD-416F-BFFD-5833219C9A86}" type="presParOf" srcId="{4DD01719-4FC1-45BB-B572-90779F7EF88C}" destId="{9037458B-6E8D-4D30-87E9-C67479316721}" srcOrd="1"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794267-E485-412F-960E-4900C26C4D1C}"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FFC3F994-BA06-4655-809C-67B4A9155B36}">
      <dgm:prSet custT="1"/>
      <dgm:spPr/>
      <dgm:t>
        <a:bodyPr/>
        <a:lstStyle/>
        <a:p>
          <a:pPr algn="l" rtl="0"/>
          <a:r>
            <a:rPr lang="en-US" sz="2400" b="1"/>
            <a:t> Learning Objectives</a:t>
          </a:r>
          <a:endParaRPr lang="en-US" sz="2400" b="1" dirty="0"/>
        </a:p>
      </dgm:t>
    </dgm:pt>
    <dgm:pt modelId="{B53CA3BD-CC13-484F-80DC-B138ED845D7F}" type="parTrans" cxnId="{D4DE50A5-A0C7-4018-BEA8-DEF3AB790496}">
      <dgm:prSet/>
      <dgm:spPr/>
      <dgm:t>
        <a:bodyPr/>
        <a:lstStyle/>
        <a:p>
          <a:pPr algn="ctr"/>
          <a:endParaRPr lang="en-US" sz="3200" b="1"/>
        </a:p>
      </dgm:t>
    </dgm:pt>
    <dgm:pt modelId="{02CE1802-8F92-49D4-AA3C-A858F98807D7}" type="sibTrans" cxnId="{D4DE50A5-A0C7-4018-BEA8-DEF3AB790496}">
      <dgm:prSet/>
      <dgm:spPr/>
      <dgm:t>
        <a:bodyPr/>
        <a:lstStyle/>
        <a:p>
          <a:pPr algn="ctr"/>
          <a:endParaRPr lang="en-US" sz="3200" b="1"/>
        </a:p>
      </dgm:t>
    </dgm:pt>
    <dgm:pt modelId="{317A0839-5C8E-4481-8D38-1025DA7F5A05}" type="pres">
      <dgm:prSet presAssocID="{79794267-E485-412F-960E-4900C26C4D1C}" presName="linear" presStyleCnt="0">
        <dgm:presLayoutVars>
          <dgm:animLvl val="lvl"/>
          <dgm:resizeHandles val="exact"/>
        </dgm:presLayoutVars>
      </dgm:prSet>
      <dgm:spPr/>
    </dgm:pt>
    <dgm:pt modelId="{5F4CD2B2-A6BC-4A1B-8B71-1BF460472F23}" type="pres">
      <dgm:prSet presAssocID="{FFC3F994-BA06-4655-809C-67B4A9155B36}" presName="parentText" presStyleLbl="node1" presStyleIdx="0" presStyleCnt="1">
        <dgm:presLayoutVars>
          <dgm:chMax val="0"/>
          <dgm:bulletEnabled val="1"/>
        </dgm:presLayoutVars>
      </dgm:prSet>
      <dgm:spPr/>
    </dgm:pt>
  </dgm:ptLst>
  <dgm:cxnLst>
    <dgm:cxn modelId="{D4DE50A5-A0C7-4018-BEA8-DEF3AB790496}" srcId="{79794267-E485-412F-960E-4900C26C4D1C}" destId="{FFC3F994-BA06-4655-809C-67B4A9155B36}" srcOrd="0" destOrd="0" parTransId="{B53CA3BD-CC13-484F-80DC-B138ED845D7F}" sibTransId="{02CE1802-8F92-49D4-AA3C-A858F98807D7}"/>
    <dgm:cxn modelId="{A677D7B0-D810-4F95-B558-66F19F39F92A}" type="presOf" srcId="{79794267-E485-412F-960E-4900C26C4D1C}" destId="{317A0839-5C8E-4481-8D38-1025DA7F5A05}" srcOrd="0" destOrd="0" presId="urn:microsoft.com/office/officeart/2005/8/layout/vList2"/>
    <dgm:cxn modelId="{1EB810CA-AE65-4B73-8F23-35A33762E456}" type="presOf" srcId="{FFC3F994-BA06-4655-809C-67B4A9155B36}" destId="{5F4CD2B2-A6BC-4A1B-8B71-1BF460472F23}" srcOrd="0" destOrd="0" presId="urn:microsoft.com/office/officeart/2005/8/layout/vList2"/>
    <dgm:cxn modelId="{2D14F496-2B89-463F-9AD6-4340DE381DC6}" type="presParOf" srcId="{317A0839-5C8E-4481-8D38-1025DA7F5A05}" destId="{5F4CD2B2-A6BC-4A1B-8B71-1BF460472F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0C1D91A-B707-4B86-B658-468FFC2C532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742BFD13-ADFE-42FB-AB13-B6B07EF227DC}">
      <dgm:prSet custT="1"/>
      <dgm:spPr/>
      <dgm:t>
        <a:bodyPr/>
        <a:lstStyle/>
        <a:p>
          <a:pPr algn="justLow" rtl="0"/>
          <a:r>
            <a:rPr lang="en-US" sz="1800" dirty="0"/>
            <a:t>All of these services</a:t>
          </a:r>
          <a:r>
            <a:rPr lang="ar-SA" sz="1800" dirty="0"/>
            <a:t> </a:t>
          </a:r>
          <a:r>
            <a:rPr lang="en-US" sz="1800" dirty="0"/>
            <a:t> must be managed and coordinated to work together for people to be as healthy as possible. </a:t>
          </a:r>
        </a:p>
      </dgm:t>
    </dgm:pt>
    <dgm:pt modelId="{D0690B1C-1864-4754-B24B-6F07F073E023}" type="parTrans" cxnId="{334789A2-6FC3-4015-94ED-2117329E5C97}">
      <dgm:prSet/>
      <dgm:spPr/>
      <dgm:t>
        <a:bodyPr/>
        <a:lstStyle/>
        <a:p>
          <a:pPr algn="justLow"/>
          <a:endParaRPr lang="en-US" sz="3200"/>
        </a:p>
      </dgm:t>
    </dgm:pt>
    <dgm:pt modelId="{AA96CDFF-DA36-41B6-A83E-179BA3407769}" type="sibTrans" cxnId="{334789A2-6FC3-4015-94ED-2117329E5C97}">
      <dgm:prSet/>
      <dgm:spPr/>
      <dgm:t>
        <a:bodyPr/>
        <a:lstStyle/>
        <a:p>
          <a:pPr algn="justLow"/>
          <a:endParaRPr lang="en-US" sz="3200"/>
        </a:p>
      </dgm:t>
    </dgm:pt>
    <dgm:pt modelId="{FA4700E9-70A8-44B0-AC00-994DFA8619CC}" type="pres">
      <dgm:prSet presAssocID="{A0C1D91A-B707-4B86-B658-468FFC2C5328}" presName="linear" presStyleCnt="0">
        <dgm:presLayoutVars>
          <dgm:animLvl val="lvl"/>
          <dgm:resizeHandles val="exact"/>
        </dgm:presLayoutVars>
      </dgm:prSet>
      <dgm:spPr/>
    </dgm:pt>
    <dgm:pt modelId="{376E9EE1-1AD6-454B-93C4-A6F34DD7CE45}" type="pres">
      <dgm:prSet presAssocID="{742BFD13-ADFE-42FB-AB13-B6B07EF227DC}" presName="parentText" presStyleLbl="node1" presStyleIdx="0" presStyleCnt="1" custScaleY="524559">
        <dgm:presLayoutVars>
          <dgm:chMax val="0"/>
          <dgm:bulletEnabled val="1"/>
        </dgm:presLayoutVars>
      </dgm:prSet>
      <dgm:spPr/>
    </dgm:pt>
  </dgm:ptLst>
  <dgm:cxnLst>
    <dgm:cxn modelId="{13E6D158-C790-4A9D-B3F4-2765F48BBA47}" type="presOf" srcId="{A0C1D91A-B707-4B86-B658-468FFC2C5328}" destId="{FA4700E9-70A8-44B0-AC00-994DFA8619CC}" srcOrd="0" destOrd="0" presId="urn:microsoft.com/office/officeart/2005/8/layout/vList2"/>
    <dgm:cxn modelId="{667F7F8C-6B11-49B3-BCC6-FD67F7CA0BB9}" type="presOf" srcId="{742BFD13-ADFE-42FB-AB13-B6B07EF227DC}" destId="{376E9EE1-1AD6-454B-93C4-A6F34DD7CE45}" srcOrd="0" destOrd="0" presId="urn:microsoft.com/office/officeart/2005/8/layout/vList2"/>
    <dgm:cxn modelId="{334789A2-6FC3-4015-94ED-2117329E5C97}" srcId="{A0C1D91A-B707-4B86-B658-468FFC2C5328}" destId="{742BFD13-ADFE-42FB-AB13-B6B07EF227DC}" srcOrd="0" destOrd="0" parTransId="{D0690B1C-1864-4754-B24B-6F07F073E023}" sibTransId="{AA96CDFF-DA36-41B6-A83E-179BA3407769}"/>
    <dgm:cxn modelId="{1D7E18CA-B814-493E-BF2B-1695AD066589}" type="presParOf" srcId="{FA4700E9-70A8-44B0-AC00-994DFA8619CC}" destId="{376E9EE1-1AD6-454B-93C4-A6F34DD7CE45}"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20DECF2-35F6-4FA5-8652-23B604A97601}"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n-US"/>
        </a:p>
      </dgm:t>
    </dgm:pt>
    <dgm:pt modelId="{F13B65AD-85E3-4C8A-97E2-84C813291804}">
      <dgm:prSet/>
      <dgm:spPr/>
      <dgm:t>
        <a:bodyPr/>
        <a:lstStyle/>
        <a:p>
          <a:pPr rtl="0"/>
          <a:r>
            <a:rPr lang="en-US" b="1"/>
            <a:t>Primary disease prevention </a:t>
          </a:r>
        </a:p>
      </dgm:t>
    </dgm:pt>
    <dgm:pt modelId="{09059435-84DB-4F24-BFDF-129E16BF7867}" type="parTrans" cxnId="{3D41294F-759B-4F1C-81DA-BCE2340DEB11}">
      <dgm:prSet/>
      <dgm:spPr/>
      <dgm:t>
        <a:bodyPr/>
        <a:lstStyle/>
        <a:p>
          <a:endParaRPr lang="en-US" b="1"/>
        </a:p>
      </dgm:t>
    </dgm:pt>
    <dgm:pt modelId="{AEBC6106-1F02-4346-8DD4-35FC0FDD5FEC}" type="sibTrans" cxnId="{3D41294F-759B-4F1C-81DA-BCE2340DEB11}">
      <dgm:prSet/>
      <dgm:spPr/>
      <dgm:t>
        <a:bodyPr/>
        <a:lstStyle/>
        <a:p>
          <a:endParaRPr lang="en-US" b="1"/>
        </a:p>
      </dgm:t>
    </dgm:pt>
    <dgm:pt modelId="{B05407B1-FB84-4E6A-8512-E0FFC5B2AB6B}">
      <dgm:prSet/>
      <dgm:spPr/>
      <dgm:t>
        <a:bodyPr/>
        <a:lstStyle/>
        <a:p>
          <a:pPr rtl="0"/>
          <a:r>
            <a:rPr lang="en-US" b="1" dirty="0"/>
            <a:t>Is preventing agents from causing disease or injury. </a:t>
          </a:r>
        </a:p>
      </dgm:t>
    </dgm:pt>
    <dgm:pt modelId="{D30915CE-FCAD-4036-B491-7B840C7B35E8}" type="parTrans" cxnId="{6DD47D5E-9D98-40F8-8D8F-E47F0CC5B435}">
      <dgm:prSet/>
      <dgm:spPr/>
      <dgm:t>
        <a:bodyPr/>
        <a:lstStyle/>
        <a:p>
          <a:endParaRPr lang="en-US" b="1"/>
        </a:p>
      </dgm:t>
    </dgm:pt>
    <dgm:pt modelId="{100E4984-A930-44A8-B5B1-F7B555D56807}" type="sibTrans" cxnId="{6DD47D5E-9D98-40F8-8D8F-E47F0CC5B435}">
      <dgm:prSet/>
      <dgm:spPr/>
      <dgm:t>
        <a:bodyPr/>
        <a:lstStyle/>
        <a:p>
          <a:endParaRPr lang="en-US" b="1"/>
        </a:p>
      </dgm:t>
    </dgm:pt>
    <dgm:pt modelId="{B60065DE-124E-425B-8AFB-39F3FAE8BFA6}">
      <dgm:prSet/>
      <dgm:spPr/>
      <dgm:t>
        <a:bodyPr/>
        <a:lstStyle/>
        <a:p>
          <a:pPr rtl="0"/>
          <a:r>
            <a:rPr lang="en-US" b="1"/>
            <a:t>Secondary disease</a:t>
          </a:r>
          <a:r>
            <a:rPr lang="tr-TR" b="1"/>
            <a:t> </a:t>
          </a:r>
          <a:r>
            <a:rPr lang="en-US" b="1"/>
            <a:t>prevention </a:t>
          </a:r>
        </a:p>
      </dgm:t>
    </dgm:pt>
    <dgm:pt modelId="{E663CFC0-454B-4B89-8131-F4B357A38FCC}" type="parTrans" cxnId="{C7CDB6D5-1A92-48AA-BC97-0A34C5E4C319}">
      <dgm:prSet/>
      <dgm:spPr/>
      <dgm:t>
        <a:bodyPr/>
        <a:lstStyle/>
        <a:p>
          <a:endParaRPr lang="en-US" b="1"/>
        </a:p>
      </dgm:t>
    </dgm:pt>
    <dgm:pt modelId="{88043B0F-D355-4D65-831F-20F5B90E0E2C}" type="sibTrans" cxnId="{C7CDB6D5-1A92-48AA-BC97-0A34C5E4C319}">
      <dgm:prSet/>
      <dgm:spPr/>
      <dgm:t>
        <a:bodyPr/>
        <a:lstStyle/>
        <a:p>
          <a:endParaRPr lang="en-US" b="1"/>
        </a:p>
      </dgm:t>
    </dgm:pt>
    <dgm:pt modelId="{FFA4AD06-AADF-4691-81F5-382E286DD8C6}">
      <dgm:prSet/>
      <dgm:spPr/>
      <dgm:t>
        <a:bodyPr/>
        <a:lstStyle/>
        <a:p>
          <a:pPr rtl="0"/>
          <a:r>
            <a:rPr lang="en-US" b="1" dirty="0"/>
            <a:t>Is early detection and treatment to cure and/or control the cause of disease. </a:t>
          </a:r>
        </a:p>
      </dgm:t>
    </dgm:pt>
    <dgm:pt modelId="{AA8F3633-A022-4F9B-B433-EFE7CDA8400D}" type="parTrans" cxnId="{4AC1E9C8-5B17-484B-83B8-D10FF0B053AE}">
      <dgm:prSet/>
      <dgm:spPr/>
      <dgm:t>
        <a:bodyPr/>
        <a:lstStyle/>
        <a:p>
          <a:endParaRPr lang="en-US" b="1"/>
        </a:p>
      </dgm:t>
    </dgm:pt>
    <dgm:pt modelId="{E98D1097-BF91-4077-82A2-21199B12C0B5}" type="sibTrans" cxnId="{4AC1E9C8-5B17-484B-83B8-D10FF0B053AE}">
      <dgm:prSet/>
      <dgm:spPr/>
      <dgm:t>
        <a:bodyPr/>
        <a:lstStyle/>
        <a:p>
          <a:endParaRPr lang="en-US" b="1"/>
        </a:p>
      </dgm:t>
    </dgm:pt>
    <dgm:pt modelId="{CA0A6A6E-E249-4222-B6F7-37283288656C}">
      <dgm:prSet/>
      <dgm:spPr/>
      <dgm:t>
        <a:bodyPr/>
        <a:lstStyle/>
        <a:p>
          <a:pPr rtl="0"/>
          <a:r>
            <a:rPr lang="en-US" b="1" dirty="0"/>
            <a:t>Tertiary disease</a:t>
          </a:r>
          <a:r>
            <a:rPr lang="tr-TR" b="1" dirty="0"/>
            <a:t> </a:t>
          </a:r>
          <a:r>
            <a:rPr lang="en-US" b="1" dirty="0"/>
            <a:t>prevention</a:t>
          </a:r>
        </a:p>
      </dgm:t>
    </dgm:pt>
    <dgm:pt modelId="{93909912-9C6B-4E3D-B493-62C5C7AACAB2}" type="parTrans" cxnId="{14F40DE4-6CF0-451A-8F22-C0A49762F194}">
      <dgm:prSet/>
      <dgm:spPr/>
      <dgm:t>
        <a:bodyPr/>
        <a:lstStyle/>
        <a:p>
          <a:endParaRPr lang="en-US" b="1"/>
        </a:p>
      </dgm:t>
    </dgm:pt>
    <dgm:pt modelId="{645725C1-60F3-405E-84B6-A7917D17CEDC}" type="sibTrans" cxnId="{14F40DE4-6CF0-451A-8F22-C0A49762F194}">
      <dgm:prSet/>
      <dgm:spPr/>
      <dgm:t>
        <a:bodyPr/>
        <a:lstStyle/>
        <a:p>
          <a:endParaRPr lang="en-US" b="1"/>
        </a:p>
      </dgm:t>
    </dgm:pt>
    <dgm:pt modelId="{8F1D3D38-E256-408F-ABD2-27847061A52D}">
      <dgm:prSet/>
      <dgm:spPr/>
      <dgm:t>
        <a:bodyPr/>
        <a:lstStyle/>
        <a:p>
          <a:pPr rtl="0"/>
          <a:r>
            <a:rPr lang="en-US" b="1" dirty="0"/>
            <a:t>Is ameliorating the seriousness of disease by decreasing disability and the dependence resulting from it.</a:t>
          </a:r>
        </a:p>
      </dgm:t>
    </dgm:pt>
    <dgm:pt modelId="{E6A992DB-6C2A-467D-BFDF-794053038001}" type="parTrans" cxnId="{37E778B9-0437-4FBC-BF30-0AE5D2622B71}">
      <dgm:prSet/>
      <dgm:spPr/>
      <dgm:t>
        <a:bodyPr/>
        <a:lstStyle/>
        <a:p>
          <a:endParaRPr lang="en-US" b="1"/>
        </a:p>
      </dgm:t>
    </dgm:pt>
    <dgm:pt modelId="{FBE823D3-C1EF-458A-BEB4-C869C2B030C9}" type="sibTrans" cxnId="{37E778B9-0437-4FBC-BF30-0AE5D2622B71}">
      <dgm:prSet/>
      <dgm:spPr/>
      <dgm:t>
        <a:bodyPr/>
        <a:lstStyle/>
        <a:p>
          <a:endParaRPr lang="en-US" b="1"/>
        </a:p>
      </dgm:t>
    </dgm:pt>
    <dgm:pt modelId="{6099B58D-DD90-4233-8878-4DFCA77818CA}" type="pres">
      <dgm:prSet presAssocID="{C20DECF2-35F6-4FA5-8652-23B604A97601}" presName="Name0" presStyleCnt="0">
        <dgm:presLayoutVars>
          <dgm:chMax/>
          <dgm:chPref/>
          <dgm:dir/>
        </dgm:presLayoutVars>
      </dgm:prSet>
      <dgm:spPr/>
    </dgm:pt>
    <dgm:pt modelId="{B63088D3-B005-44A0-A0D9-95B239FC0E5C}" type="pres">
      <dgm:prSet presAssocID="{F13B65AD-85E3-4C8A-97E2-84C813291804}" presName="parenttextcomposite" presStyleCnt="0"/>
      <dgm:spPr/>
    </dgm:pt>
    <dgm:pt modelId="{D7FE8B47-26C6-47BB-BB4F-4397AA2728B2}" type="pres">
      <dgm:prSet presAssocID="{F13B65AD-85E3-4C8A-97E2-84C813291804}" presName="parenttext" presStyleLbl="revTx" presStyleIdx="0" presStyleCnt="6">
        <dgm:presLayoutVars>
          <dgm:chMax/>
          <dgm:chPref val="2"/>
          <dgm:bulletEnabled val="1"/>
        </dgm:presLayoutVars>
      </dgm:prSet>
      <dgm:spPr/>
    </dgm:pt>
    <dgm:pt modelId="{3FC19BBC-34EF-4C80-A4AF-876A66D13B2B}" type="pres">
      <dgm:prSet presAssocID="{F13B65AD-85E3-4C8A-97E2-84C813291804}" presName="parallelogramComposite" presStyleCnt="0"/>
      <dgm:spPr/>
    </dgm:pt>
    <dgm:pt modelId="{3951A300-EA16-4667-B318-43AAFDFC8C09}" type="pres">
      <dgm:prSet presAssocID="{F13B65AD-85E3-4C8A-97E2-84C813291804}" presName="parallelogram1" presStyleLbl="alignNode1" presStyleIdx="0" presStyleCnt="42"/>
      <dgm:spPr/>
    </dgm:pt>
    <dgm:pt modelId="{E1D5A6AD-AECF-4BDA-94C4-E8EE8AD019A3}" type="pres">
      <dgm:prSet presAssocID="{F13B65AD-85E3-4C8A-97E2-84C813291804}" presName="parallelogram2" presStyleLbl="alignNode1" presStyleIdx="1" presStyleCnt="42"/>
      <dgm:spPr/>
    </dgm:pt>
    <dgm:pt modelId="{DF12F279-0502-432E-9036-2A5216B6ED4D}" type="pres">
      <dgm:prSet presAssocID="{F13B65AD-85E3-4C8A-97E2-84C813291804}" presName="parallelogram3" presStyleLbl="alignNode1" presStyleIdx="2" presStyleCnt="42"/>
      <dgm:spPr/>
    </dgm:pt>
    <dgm:pt modelId="{855447CA-614F-4B08-B3E7-1D152147B1E6}" type="pres">
      <dgm:prSet presAssocID="{F13B65AD-85E3-4C8A-97E2-84C813291804}" presName="parallelogram4" presStyleLbl="alignNode1" presStyleIdx="3" presStyleCnt="42"/>
      <dgm:spPr/>
    </dgm:pt>
    <dgm:pt modelId="{6ED0513B-FCF9-40C1-9352-19A2BBC30EE7}" type="pres">
      <dgm:prSet presAssocID="{F13B65AD-85E3-4C8A-97E2-84C813291804}" presName="parallelogram5" presStyleLbl="alignNode1" presStyleIdx="4" presStyleCnt="42"/>
      <dgm:spPr/>
    </dgm:pt>
    <dgm:pt modelId="{8DBB0004-9D0A-41D1-9905-6524E9723F8F}" type="pres">
      <dgm:prSet presAssocID="{F13B65AD-85E3-4C8A-97E2-84C813291804}" presName="parallelogram6" presStyleLbl="alignNode1" presStyleIdx="5" presStyleCnt="42"/>
      <dgm:spPr/>
    </dgm:pt>
    <dgm:pt modelId="{BDCC375B-862A-40F7-8D59-5F4A427B5BB9}" type="pres">
      <dgm:prSet presAssocID="{F13B65AD-85E3-4C8A-97E2-84C813291804}" presName="parallelogram7" presStyleLbl="alignNode1" presStyleIdx="6" presStyleCnt="42"/>
      <dgm:spPr/>
    </dgm:pt>
    <dgm:pt modelId="{837E3C83-C000-432D-998F-93185BF6F593}" type="pres">
      <dgm:prSet presAssocID="{AEBC6106-1F02-4346-8DD4-35FC0FDD5FEC}" presName="sibTrans" presStyleCnt="0"/>
      <dgm:spPr/>
    </dgm:pt>
    <dgm:pt modelId="{E8456B10-AB93-4D4A-B5B9-42D2027EE667}" type="pres">
      <dgm:prSet presAssocID="{B05407B1-FB84-4E6A-8512-E0FFC5B2AB6B}" presName="parenttextcomposite" presStyleCnt="0"/>
      <dgm:spPr/>
    </dgm:pt>
    <dgm:pt modelId="{045E3E2E-D319-4BFE-BEB1-BB3B90A74AE8}" type="pres">
      <dgm:prSet presAssocID="{B05407B1-FB84-4E6A-8512-E0FFC5B2AB6B}" presName="parenttext" presStyleLbl="revTx" presStyleIdx="1" presStyleCnt="6">
        <dgm:presLayoutVars>
          <dgm:chMax/>
          <dgm:chPref val="2"/>
          <dgm:bulletEnabled val="1"/>
        </dgm:presLayoutVars>
      </dgm:prSet>
      <dgm:spPr/>
    </dgm:pt>
    <dgm:pt modelId="{E5114753-13C4-4D7C-AB97-B99474D1161E}" type="pres">
      <dgm:prSet presAssocID="{B05407B1-FB84-4E6A-8512-E0FFC5B2AB6B}" presName="parallelogramComposite" presStyleCnt="0"/>
      <dgm:spPr/>
    </dgm:pt>
    <dgm:pt modelId="{25A5D384-BDC9-4E27-B9E4-217E9BB0475F}" type="pres">
      <dgm:prSet presAssocID="{B05407B1-FB84-4E6A-8512-E0FFC5B2AB6B}" presName="parallelogram1" presStyleLbl="alignNode1" presStyleIdx="7" presStyleCnt="42"/>
      <dgm:spPr/>
    </dgm:pt>
    <dgm:pt modelId="{78546ED9-6DB5-4EAA-B898-AEE2463EB040}" type="pres">
      <dgm:prSet presAssocID="{B05407B1-FB84-4E6A-8512-E0FFC5B2AB6B}" presName="parallelogram2" presStyleLbl="alignNode1" presStyleIdx="8" presStyleCnt="42"/>
      <dgm:spPr/>
    </dgm:pt>
    <dgm:pt modelId="{7D95A332-8496-4A8E-B04B-FD71EF35C09D}" type="pres">
      <dgm:prSet presAssocID="{B05407B1-FB84-4E6A-8512-E0FFC5B2AB6B}" presName="parallelogram3" presStyleLbl="alignNode1" presStyleIdx="9" presStyleCnt="42"/>
      <dgm:spPr/>
    </dgm:pt>
    <dgm:pt modelId="{9BC9A891-8944-48ED-9F87-A8A63F00F47F}" type="pres">
      <dgm:prSet presAssocID="{B05407B1-FB84-4E6A-8512-E0FFC5B2AB6B}" presName="parallelogram4" presStyleLbl="alignNode1" presStyleIdx="10" presStyleCnt="42"/>
      <dgm:spPr/>
    </dgm:pt>
    <dgm:pt modelId="{6E899943-18D9-49D5-BB27-2D7C86336FC3}" type="pres">
      <dgm:prSet presAssocID="{B05407B1-FB84-4E6A-8512-E0FFC5B2AB6B}" presName="parallelogram5" presStyleLbl="alignNode1" presStyleIdx="11" presStyleCnt="42"/>
      <dgm:spPr/>
    </dgm:pt>
    <dgm:pt modelId="{C25EED72-47F2-4EDA-822F-9E6B3CAA7A5A}" type="pres">
      <dgm:prSet presAssocID="{B05407B1-FB84-4E6A-8512-E0FFC5B2AB6B}" presName="parallelogram6" presStyleLbl="alignNode1" presStyleIdx="12" presStyleCnt="42"/>
      <dgm:spPr/>
    </dgm:pt>
    <dgm:pt modelId="{82E67B1F-A6AF-4737-BA66-BB6B867D0253}" type="pres">
      <dgm:prSet presAssocID="{B05407B1-FB84-4E6A-8512-E0FFC5B2AB6B}" presName="parallelogram7" presStyleLbl="alignNode1" presStyleIdx="13" presStyleCnt="42"/>
      <dgm:spPr/>
    </dgm:pt>
    <dgm:pt modelId="{32F5F2ED-D7AF-4698-A2A8-E876D4887FF9}" type="pres">
      <dgm:prSet presAssocID="{100E4984-A930-44A8-B5B1-F7B555D56807}" presName="sibTrans" presStyleCnt="0"/>
      <dgm:spPr/>
    </dgm:pt>
    <dgm:pt modelId="{F09E6665-050C-4011-ABD1-255596D81DF9}" type="pres">
      <dgm:prSet presAssocID="{B60065DE-124E-425B-8AFB-39F3FAE8BFA6}" presName="parenttextcomposite" presStyleCnt="0"/>
      <dgm:spPr/>
    </dgm:pt>
    <dgm:pt modelId="{DF5DA0C9-C104-458A-A4C1-2445FDC157D0}" type="pres">
      <dgm:prSet presAssocID="{B60065DE-124E-425B-8AFB-39F3FAE8BFA6}" presName="parenttext" presStyleLbl="revTx" presStyleIdx="2" presStyleCnt="6">
        <dgm:presLayoutVars>
          <dgm:chMax/>
          <dgm:chPref val="2"/>
          <dgm:bulletEnabled val="1"/>
        </dgm:presLayoutVars>
      </dgm:prSet>
      <dgm:spPr/>
    </dgm:pt>
    <dgm:pt modelId="{D41D14FC-F6E3-492E-8D65-720D0AD9D964}" type="pres">
      <dgm:prSet presAssocID="{B60065DE-124E-425B-8AFB-39F3FAE8BFA6}" presName="parallelogramComposite" presStyleCnt="0"/>
      <dgm:spPr/>
    </dgm:pt>
    <dgm:pt modelId="{079885CB-D1F5-41EA-B8A9-8905C722B0F7}" type="pres">
      <dgm:prSet presAssocID="{B60065DE-124E-425B-8AFB-39F3FAE8BFA6}" presName="parallelogram1" presStyleLbl="alignNode1" presStyleIdx="14" presStyleCnt="42"/>
      <dgm:spPr/>
    </dgm:pt>
    <dgm:pt modelId="{FF10B225-448C-4DAE-AA3E-7E4296BD8CCE}" type="pres">
      <dgm:prSet presAssocID="{B60065DE-124E-425B-8AFB-39F3FAE8BFA6}" presName="parallelogram2" presStyleLbl="alignNode1" presStyleIdx="15" presStyleCnt="42"/>
      <dgm:spPr/>
    </dgm:pt>
    <dgm:pt modelId="{1CD84819-7B61-4920-A54F-198C7A464552}" type="pres">
      <dgm:prSet presAssocID="{B60065DE-124E-425B-8AFB-39F3FAE8BFA6}" presName="parallelogram3" presStyleLbl="alignNode1" presStyleIdx="16" presStyleCnt="42"/>
      <dgm:spPr/>
    </dgm:pt>
    <dgm:pt modelId="{4D975374-69EB-42B5-A0E6-FA947D5AA215}" type="pres">
      <dgm:prSet presAssocID="{B60065DE-124E-425B-8AFB-39F3FAE8BFA6}" presName="parallelogram4" presStyleLbl="alignNode1" presStyleIdx="17" presStyleCnt="42"/>
      <dgm:spPr/>
    </dgm:pt>
    <dgm:pt modelId="{BE331713-4258-439D-8837-6852465FD7BC}" type="pres">
      <dgm:prSet presAssocID="{B60065DE-124E-425B-8AFB-39F3FAE8BFA6}" presName="parallelogram5" presStyleLbl="alignNode1" presStyleIdx="18" presStyleCnt="42"/>
      <dgm:spPr/>
    </dgm:pt>
    <dgm:pt modelId="{77AF290F-5BA2-4751-AB2F-B35F84FF25B7}" type="pres">
      <dgm:prSet presAssocID="{B60065DE-124E-425B-8AFB-39F3FAE8BFA6}" presName="parallelogram6" presStyleLbl="alignNode1" presStyleIdx="19" presStyleCnt="42"/>
      <dgm:spPr/>
    </dgm:pt>
    <dgm:pt modelId="{EB41A67B-7576-4298-A795-F39437C08E0C}" type="pres">
      <dgm:prSet presAssocID="{B60065DE-124E-425B-8AFB-39F3FAE8BFA6}" presName="parallelogram7" presStyleLbl="alignNode1" presStyleIdx="20" presStyleCnt="42"/>
      <dgm:spPr/>
    </dgm:pt>
    <dgm:pt modelId="{22865EF7-1443-40A3-BA55-BE4178A226EF}" type="pres">
      <dgm:prSet presAssocID="{88043B0F-D355-4D65-831F-20F5B90E0E2C}" presName="sibTrans" presStyleCnt="0"/>
      <dgm:spPr/>
    </dgm:pt>
    <dgm:pt modelId="{45FA055D-7EBA-460C-839C-3AB2422A302A}" type="pres">
      <dgm:prSet presAssocID="{FFA4AD06-AADF-4691-81F5-382E286DD8C6}" presName="parenttextcomposite" presStyleCnt="0"/>
      <dgm:spPr/>
    </dgm:pt>
    <dgm:pt modelId="{3CBF9CF5-9E81-4576-A84F-F820B3E2CD19}" type="pres">
      <dgm:prSet presAssocID="{FFA4AD06-AADF-4691-81F5-382E286DD8C6}" presName="parenttext" presStyleLbl="revTx" presStyleIdx="3" presStyleCnt="6">
        <dgm:presLayoutVars>
          <dgm:chMax/>
          <dgm:chPref val="2"/>
          <dgm:bulletEnabled val="1"/>
        </dgm:presLayoutVars>
      </dgm:prSet>
      <dgm:spPr/>
    </dgm:pt>
    <dgm:pt modelId="{10BD9044-CAB2-49E7-BD0A-82755D5D6D73}" type="pres">
      <dgm:prSet presAssocID="{FFA4AD06-AADF-4691-81F5-382E286DD8C6}" presName="parallelogramComposite" presStyleCnt="0"/>
      <dgm:spPr/>
    </dgm:pt>
    <dgm:pt modelId="{EFC3C5A1-F3AB-465A-8B68-8EE570638183}" type="pres">
      <dgm:prSet presAssocID="{FFA4AD06-AADF-4691-81F5-382E286DD8C6}" presName="parallelogram1" presStyleLbl="alignNode1" presStyleIdx="21" presStyleCnt="42"/>
      <dgm:spPr/>
    </dgm:pt>
    <dgm:pt modelId="{89B45697-BABE-41B3-9276-54D1F1EB9ACF}" type="pres">
      <dgm:prSet presAssocID="{FFA4AD06-AADF-4691-81F5-382E286DD8C6}" presName="parallelogram2" presStyleLbl="alignNode1" presStyleIdx="22" presStyleCnt="42"/>
      <dgm:spPr/>
    </dgm:pt>
    <dgm:pt modelId="{5CE49748-B455-4C69-B341-204644F528F5}" type="pres">
      <dgm:prSet presAssocID="{FFA4AD06-AADF-4691-81F5-382E286DD8C6}" presName="parallelogram3" presStyleLbl="alignNode1" presStyleIdx="23" presStyleCnt="42"/>
      <dgm:spPr/>
    </dgm:pt>
    <dgm:pt modelId="{5B30DC12-1C5A-4789-8D24-0911BE528C18}" type="pres">
      <dgm:prSet presAssocID="{FFA4AD06-AADF-4691-81F5-382E286DD8C6}" presName="parallelogram4" presStyleLbl="alignNode1" presStyleIdx="24" presStyleCnt="42"/>
      <dgm:spPr/>
    </dgm:pt>
    <dgm:pt modelId="{3A443877-DF2A-4EDD-8D53-317419769969}" type="pres">
      <dgm:prSet presAssocID="{FFA4AD06-AADF-4691-81F5-382E286DD8C6}" presName="parallelogram5" presStyleLbl="alignNode1" presStyleIdx="25" presStyleCnt="42"/>
      <dgm:spPr/>
    </dgm:pt>
    <dgm:pt modelId="{8BD53DAF-9ADE-4D81-8909-E254CB20003B}" type="pres">
      <dgm:prSet presAssocID="{FFA4AD06-AADF-4691-81F5-382E286DD8C6}" presName="parallelogram6" presStyleLbl="alignNode1" presStyleIdx="26" presStyleCnt="42"/>
      <dgm:spPr/>
    </dgm:pt>
    <dgm:pt modelId="{98608C6D-3BD9-4238-8BA4-96C0604D30C3}" type="pres">
      <dgm:prSet presAssocID="{FFA4AD06-AADF-4691-81F5-382E286DD8C6}" presName="parallelogram7" presStyleLbl="alignNode1" presStyleIdx="27" presStyleCnt="42"/>
      <dgm:spPr/>
    </dgm:pt>
    <dgm:pt modelId="{5F479389-9693-4638-BE0F-280735AD25B0}" type="pres">
      <dgm:prSet presAssocID="{E98D1097-BF91-4077-82A2-21199B12C0B5}" presName="sibTrans" presStyleCnt="0"/>
      <dgm:spPr/>
    </dgm:pt>
    <dgm:pt modelId="{E6456263-645F-4C43-B284-5426A835E8A5}" type="pres">
      <dgm:prSet presAssocID="{CA0A6A6E-E249-4222-B6F7-37283288656C}" presName="parenttextcomposite" presStyleCnt="0"/>
      <dgm:spPr/>
    </dgm:pt>
    <dgm:pt modelId="{C35A7395-51C6-49E7-A254-F06FDB582E11}" type="pres">
      <dgm:prSet presAssocID="{CA0A6A6E-E249-4222-B6F7-37283288656C}" presName="parenttext" presStyleLbl="revTx" presStyleIdx="4" presStyleCnt="6">
        <dgm:presLayoutVars>
          <dgm:chMax/>
          <dgm:chPref val="2"/>
          <dgm:bulletEnabled val="1"/>
        </dgm:presLayoutVars>
      </dgm:prSet>
      <dgm:spPr/>
    </dgm:pt>
    <dgm:pt modelId="{795FFC34-EDA5-4C89-98FF-97C5A5F60E68}" type="pres">
      <dgm:prSet presAssocID="{CA0A6A6E-E249-4222-B6F7-37283288656C}" presName="parallelogramComposite" presStyleCnt="0"/>
      <dgm:spPr/>
    </dgm:pt>
    <dgm:pt modelId="{71DB5E74-471F-4656-B06D-16F13FBC8AF8}" type="pres">
      <dgm:prSet presAssocID="{CA0A6A6E-E249-4222-B6F7-37283288656C}" presName="parallelogram1" presStyleLbl="alignNode1" presStyleIdx="28" presStyleCnt="42"/>
      <dgm:spPr/>
    </dgm:pt>
    <dgm:pt modelId="{57C9A7F7-E7BD-4D56-B044-27FB08C4C39A}" type="pres">
      <dgm:prSet presAssocID="{CA0A6A6E-E249-4222-B6F7-37283288656C}" presName="parallelogram2" presStyleLbl="alignNode1" presStyleIdx="29" presStyleCnt="42"/>
      <dgm:spPr/>
    </dgm:pt>
    <dgm:pt modelId="{1E78D55B-6EB4-42FF-8330-C3F83D8EBE8E}" type="pres">
      <dgm:prSet presAssocID="{CA0A6A6E-E249-4222-B6F7-37283288656C}" presName="parallelogram3" presStyleLbl="alignNode1" presStyleIdx="30" presStyleCnt="42"/>
      <dgm:spPr/>
    </dgm:pt>
    <dgm:pt modelId="{ABDEE227-4213-4C6E-91F7-3F5EB9AAD5B8}" type="pres">
      <dgm:prSet presAssocID="{CA0A6A6E-E249-4222-B6F7-37283288656C}" presName="parallelogram4" presStyleLbl="alignNode1" presStyleIdx="31" presStyleCnt="42"/>
      <dgm:spPr/>
    </dgm:pt>
    <dgm:pt modelId="{D2560B0A-CE10-4D03-A8C6-228E67E21616}" type="pres">
      <dgm:prSet presAssocID="{CA0A6A6E-E249-4222-B6F7-37283288656C}" presName="parallelogram5" presStyleLbl="alignNode1" presStyleIdx="32" presStyleCnt="42"/>
      <dgm:spPr/>
    </dgm:pt>
    <dgm:pt modelId="{0071BD88-65B1-4F21-8668-49F171802140}" type="pres">
      <dgm:prSet presAssocID="{CA0A6A6E-E249-4222-B6F7-37283288656C}" presName="parallelogram6" presStyleLbl="alignNode1" presStyleIdx="33" presStyleCnt="42"/>
      <dgm:spPr/>
    </dgm:pt>
    <dgm:pt modelId="{2E3E6160-0FB1-49A5-B723-E92A438A4F3C}" type="pres">
      <dgm:prSet presAssocID="{CA0A6A6E-E249-4222-B6F7-37283288656C}" presName="parallelogram7" presStyleLbl="alignNode1" presStyleIdx="34" presStyleCnt="42"/>
      <dgm:spPr/>
    </dgm:pt>
    <dgm:pt modelId="{38A02E78-F848-40E6-8ADD-ED809347DCA8}" type="pres">
      <dgm:prSet presAssocID="{645725C1-60F3-405E-84B6-A7917D17CEDC}" presName="sibTrans" presStyleCnt="0"/>
      <dgm:spPr/>
    </dgm:pt>
    <dgm:pt modelId="{DEC5F9CB-69FD-4A20-AFF8-93E845B7722E}" type="pres">
      <dgm:prSet presAssocID="{8F1D3D38-E256-408F-ABD2-27847061A52D}" presName="parenttextcomposite" presStyleCnt="0"/>
      <dgm:spPr/>
    </dgm:pt>
    <dgm:pt modelId="{DB38584F-915D-4270-ADAC-2D4A66E5E4AA}" type="pres">
      <dgm:prSet presAssocID="{8F1D3D38-E256-408F-ABD2-27847061A52D}" presName="parenttext" presStyleLbl="revTx" presStyleIdx="5" presStyleCnt="6">
        <dgm:presLayoutVars>
          <dgm:chMax/>
          <dgm:chPref val="2"/>
          <dgm:bulletEnabled val="1"/>
        </dgm:presLayoutVars>
      </dgm:prSet>
      <dgm:spPr/>
    </dgm:pt>
    <dgm:pt modelId="{B533EF20-157D-4147-B133-0D794DCCD7D0}" type="pres">
      <dgm:prSet presAssocID="{8F1D3D38-E256-408F-ABD2-27847061A52D}" presName="parallelogramComposite" presStyleCnt="0"/>
      <dgm:spPr/>
    </dgm:pt>
    <dgm:pt modelId="{5A124501-3E35-43C0-92E6-57DE83489084}" type="pres">
      <dgm:prSet presAssocID="{8F1D3D38-E256-408F-ABD2-27847061A52D}" presName="parallelogram1" presStyleLbl="alignNode1" presStyleIdx="35" presStyleCnt="42"/>
      <dgm:spPr/>
    </dgm:pt>
    <dgm:pt modelId="{EEFC6BC9-D46D-4353-AE51-6AA88A6497C5}" type="pres">
      <dgm:prSet presAssocID="{8F1D3D38-E256-408F-ABD2-27847061A52D}" presName="parallelogram2" presStyleLbl="alignNode1" presStyleIdx="36" presStyleCnt="42"/>
      <dgm:spPr/>
    </dgm:pt>
    <dgm:pt modelId="{FF123ABF-D322-4386-BD93-79979ADB0AD8}" type="pres">
      <dgm:prSet presAssocID="{8F1D3D38-E256-408F-ABD2-27847061A52D}" presName="parallelogram3" presStyleLbl="alignNode1" presStyleIdx="37" presStyleCnt="42"/>
      <dgm:spPr/>
    </dgm:pt>
    <dgm:pt modelId="{545A6A1B-ADB9-4797-A0A8-4AB83415D541}" type="pres">
      <dgm:prSet presAssocID="{8F1D3D38-E256-408F-ABD2-27847061A52D}" presName="parallelogram4" presStyleLbl="alignNode1" presStyleIdx="38" presStyleCnt="42"/>
      <dgm:spPr/>
    </dgm:pt>
    <dgm:pt modelId="{9343DFF1-DF02-4D0B-860D-566B803A300D}" type="pres">
      <dgm:prSet presAssocID="{8F1D3D38-E256-408F-ABD2-27847061A52D}" presName="parallelogram5" presStyleLbl="alignNode1" presStyleIdx="39" presStyleCnt="42"/>
      <dgm:spPr/>
    </dgm:pt>
    <dgm:pt modelId="{0CD58FF7-8136-4889-B3C8-EA972605B50A}" type="pres">
      <dgm:prSet presAssocID="{8F1D3D38-E256-408F-ABD2-27847061A52D}" presName="parallelogram6" presStyleLbl="alignNode1" presStyleIdx="40" presStyleCnt="42"/>
      <dgm:spPr/>
    </dgm:pt>
    <dgm:pt modelId="{356FCEFB-8ABB-40A6-930C-B2AA1C30CC56}" type="pres">
      <dgm:prSet presAssocID="{8F1D3D38-E256-408F-ABD2-27847061A52D}" presName="parallelogram7" presStyleLbl="alignNode1" presStyleIdx="41" presStyleCnt="42"/>
      <dgm:spPr/>
    </dgm:pt>
  </dgm:ptLst>
  <dgm:cxnLst>
    <dgm:cxn modelId="{1E03783A-0E69-4AAE-8FCB-397DD9DE562B}" type="presOf" srcId="{8F1D3D38-E256-408F-ABD2-27847061A52D}" destId="{DB38584F-915D-4270-ADAC-2D4A66E5E4AA}" srcOrd="0" destOrd="0" presId="urn:microsoft.com/office/officeart/2008/layout/VerticalAccentList"/>
    <dgm:cxn modelId="{6DD47D5E-9D98-40F8-8D8F-E47F0CC5B435}" srcId="{C20DECF2-35F6-4FA5-8652-23B604A97601}" destId="{B05407B1-FB84-4E6A-8512-E0FFC5B2AB6B}" srcOrd="1" destOrd="0" parTransId="{D30915CE-FCAD-4036-B491-7B840C7B35E8}" sibTransId="{100E4984-A930-44A8-B5B1-F7B555D56807}"/>
    <dgm:cxn modelId="{3D41294F-759B-4F1C-81DA-BCE2340DEB11}" srcId="{C20DECF2-35F6-4FA5-8652-23B604A97601}" destId="{F13B65AD-85E3-4C8A-97E2-84C813291804}" srcOrd="0" destOrd="0" parTransId="{09059435-84DB-4F24-BFDF-129E16BF7867}" sibTransId="{AEBC6106-1F02-4346-8DD4-35FC0FDD5FEC}"/>
    <dgm:cxn modelId="{EF7DF96F-AD6F-4080-AE00-B3BD0E7BAAE6}" type="presOf" srcId="{CA0A6A6E-E249-4222-B6F7-37283288656C}" destId="{C35A7395-51C6-49E7-A254-F06FDB582E11}" srcOrd="0" destOrd="0" presId="urn:microsoft.com/office/officeart/2008/layout/VerticalAccentList"/>
    <dgm:cxn modelId="{1FA4A782-C44D-4F8D-A9C4-5175DD118ACB}" type="presOf" srcId="{C20DECF2-35F6-4FA5-8652-23B604A97601}" destId="{6099B58D-DD90-4233-8878-4DFCA77818CA}" srcOrd="0" destOrd="0" presId="urn:microsoft.com/office/officeart/2008/layout/VerticalAccentList"/>
    <dgm:cxn modelId="{5E3513A3-58DA-4B5F-8E09-0FEF1FDA37CC}" type="presOf" srcId="{B60065DE-124E-425B-8AFB-39F3FAE8BFA6}" destId="{DF5DA0C9-C104-458A-A4C1-2445FDC157D0}" srcOrd="0" destOrd="0" presId="urn:microsoft.com/office/officeart/2008/layout/VerticalAccentList"/>
    <dgm:cxn modelId="{511B49A4-E3A9-456A-912F-AD895F4AF74F}" type="presOf" srcId="{B05407B1-FB84-4E6A-8512-E0FFC5B2AB6B}" destId="{045E3E2E-D319-4BFE-BEB1-BB3B90A74AE8}" srcOrd="0" destOrd="0" presId="urn:microsoft.com/office/officeart/2008/layout/VerticalAccentList"/>
    <dgm:cxn modelId="{37E778B9-0437-4FBC-BF30-0AE5D2622B71}" srcId="{C20DECF2-35F6-4FA5-8652-23B604A97601}" destId="{8F1D3D38-E256-408F-ABD2-27847061A52D}" srcOrd="5" destOrd="0" parTransId="{E6A992DB-6C2A-467D-BFDF-794053038001}" sibTransId="{FBE823D3-C1EF-458A-BEB4-C869C2B030C9}"/>
    <dgm:cxn modelId="{4AC1E9C8-5B17-484B-83B8-D10FF0B053AE}" srcId="{C20DECF2-35F6-4FA5-8652-23B604A97601}" destId="{FFA4AD06-AADF-4691-81F5-382E286DD8C6}" srcOrd="3" destOrd="0" parTransId="{AA8F3633-A022-4F9B-B433-EFE7CDA8400D}" sibTransId="{E98D1097-BF91-4077-82A2-21199B12C0B5}"/>
    <dgm:cxn modelId="{C7CDB6D5-1A92-48AA-BC97-0A34C5E4C319}" srcId="{C20DECF2-35F6-4FA5-8652-23B604A97601}" destId="{B60065DE-124E-425B-8AFB-39F3FAE8BFA6}" srcOrd="2" destOrd="0" parTransId="{E663CFC0-454B-4B89-8131-F4B357A38FCC}" sibTransId="{88043B0F-D355-4D65-831F-20F5B90E0E2C}"/>
    <dgm:cxn modelId="{14F40DE4-6CF0-451A-8F22-C0A49762F194}" srcId="{C20DECF2-35F6-4FA5-8652-23B604A97601}" destId="{CA0A6A6E-E249-4222-B6F7-37283288656C}" srcOrd="4" destOrd="0" parTransId="{93909912-9C6B-4E3D-B493-62C5C7AACAB2}" sibTransId="{645725C1-60F3-405E-84B6-A7917D17CEDC}"/>
    <dgm:cxn modelId="{8E83DFF9-1545-4EF7-B833-6DA65A7D1654}" type="presOf" srcId="{FFA4AD06-AADF-4691-81F5-382E286DD8C6}" destId="{3CBF9CF5-9E81-4576-A84F-F820B3E2CD19}" srcOrd="0" destOrd="0" presId="urn:microsoft.com/office/officeart/2008/layout/VerticalAccentList"/>
    <dgm:cxn modelId="{0BE1F0FC-E14B-4C67-BED7-9BF01CAEF598}" type="presOf" srcId="{F13B65AD-85E3-4C8A-97E2-84C813291804}" destId="{D7FE8B47-26C6-47BB-BB4F-4397AA2728B2}" srcOrd="0" destOrd="0" presId="urn:microsoft.com/office/officeart/2008/layout/VerticalAccentList"/>
    <dgm:cxn modelId="{44B8C55C-FCF6-4C07-B1B5-54430B7BAB68}" type="presParOf" srcId="{6099B58D-DD90-4233-8878-4DFCA77818CA}" destId="{B63088D3-B005-44A0-A0D9-95B239FC0E5C}" srcOrd="0" destOrd="0" presId="urn:microsoft.com/office/officeart/2008/layout/VerticalAccentList"/>
    <dgm:cxn modelId="{3508D0AF-3034-4A8B-85EF-B5ED2CBFA43E}" type="presParOf" srcId="{B63088D3-B005-44A0-A0D9-95B239FC0E5C}" destId="{D7FE8B47-26C6-47BB-BB4F-4397AA2728B2}" srcOrd="0" destOrd="0" presId="urn:microsoft.com/office/officeart/2008/layout/VerticalAccentList"/>
    <dgm:cxn modelId="{CBCCFD97-CD61-4428-B809-E130D23EAEE7}" type="presParOf" srcId="{6099B58D-DD90-4233-8878-4DFCA77818CA}" destId="{3FC19BBC-34EF-4C80-A4AF-876A66D13B2B}" srcOrd="1" destOrd="0" presId="urn:microsoft.com/office/officeart/2008/layout/VerticalAccentList"/>
    <dgm:cxn modelId="{D5BCAA68-F0C6-41E0-8A49-105C107E10E2}" type="presParOf" srcId="{3FC19BBC-34EF-4C80-A4AF-876A66D13B2B}" destId="{3951A300-EA16-4667-B318-43AAFDFC8C09}" srcOrd="0" destOrd="0" presId="urn:microsoft.com/office/officeart/2008/layout/VerticalAccentList"/>
    <dgm:cxn modelId="{F7933E59-EB5D-4F2E-84C8-2E716996DE94}" type="presParOf" srcId="{3FC19BBC-34EF-4C80-A4AF-876A66D13B2B}" destId="{E1D5A6AD-AECF-4BDA-94C4-E8EE8AD019A3}" srcOrd="1" destOrd="0" presId="urn:microsoft.com/office/officeart/2008/layout/VerticalAccentList"/>
    <dgm:cxn modelId="{92F98565-A361-4455-9FE2-602211568FD5}" type="presParOf" srcId="{3FC19BBC-34EF-4C80-A4AF-876A66D13B2B}" destId="{DF12F279-0502-432E-9036-2A5216B6ED4D}" srcOrd="2" destOrd="0" presId="urn:microsoft.com/office/officeart/2008/layout/VerticalAccentList"/>
    <dgm:cxn modelId="{80334A45-DC01-4994-9D17-2F94142AFB7B}" type="presParOf" srcId="{3FC19BBC-34EF-4C80-A4AF-876A66D13B2B}" destId="{855447CA-614F-4B08-B3E7-1D152147B1E6}" srcOrd="3" destOrd="0" presId="urn:microsoft.com/office/officeart/2008/layout/VerticalAccentList"/>
    <dgm:cxn modelId="{7B3B6004-46EB-4243-86FA-124D0A0A1855}" type="presParOf" srcId="{3FC19BBC-34EF-4C80-A4AF-876A66D13B2B}" destId="{6ED0513B-FCF9-40C1-9352-19A2BBC30EE7}" srcOrd="4" destOrd="0" presId="urn:microsoft.com/office/officeart/2008/layout/VerticalAccentList"/>
    <dgm:cxn modelId="{44CE1A49-81BF-4929-B384-B14508E59B55}" type="presParOf" srcId="{3FC19BBC-34EF-4C80-A4AF-876A66D13B2B}" destId="{8DBB0004-9D0A-41D1-9905-6524E9723F8F}" srcOrd="5" destOrd="0" presId="urn:microsoft.com/office/officeart/2008/layout/VerticalAccentList"/>
    <dgm:cxn modelId="{A21B4D48-3C85-4F14-8D47-8999B0A4B0D8}" type="presParOf" srcId="{3FC19BBC-34EF-4C80-A4AF-876A66D13B2B}" destId="{BDCC375B-862A-40F7-8D59-5F4A427B5BB9}" srcOrd="6" destOrd="0" presId="urn:microsoft.com/office/officeart/2008/layout/VerticalAccentList"/>
    <dgm:cxn modelId="{B559BC5E-2EE7-4C2B-BA3A-3B29258364AA}" type="presParOf" srcId="{6099B58D-DD90-4233-8878-4DFCA77818CA}" destId="{837E3C83-C000-432D-998F-93185BF6F593}" srcOrd="2" destOrd="0" presId="urn:microsoft.com/office/officeart/2008/layout/VerticalAccentList"/>
    <dgm:cxn modelId="{274E6711-20F6-4178-AB5E-BD980A147004}" type="presParOf" srcId="{6099B58D-DD90-4233-8878-4DFCA77818CA}" destId="{E8456B10-AB93-4D4A-B5B9-42D2027EE667}" srcOrd="3" destOrd="0" presId="urn:microsoft.com/office/officeart/2008/layout/VerticalAccentList"/>
    <dgm:cxn modelId="{396D5DC3-EB9E-46DC-A5C4-2F1379847418}" type="presParOf" srcId="{E8456B10-AB93-4D4A-B5B9-42D2027EE667}" destId="{045E3E2E-D319-4BFE-BEB1-BB3B90A74AE8}" srcOrd="0" destOrd="0" presId="urn:microsoft.com/office/officeart/2008/layout/VerticalAccentList"/>
    <dgm:cxn modelId="{0D1F2DF9-BC81-4CCA-89B2-7C433A619BD8}" type="presParOf" srcId="{6099B58D-DD90-4233-8878-4DFCA77818CA}" destId="{E5114753-13C4-4D7C-AB97-B99474D1161E}" srcOrd="4" destOrd="0" presId="urn:microsoft.com/office/officeart/2008/layout/VerticalAccentList"/>
    <dgm:cxn modelId="{CCC90316-8978-451D-BB15-CAC967285746}" type="presParOf" srcId="{E5114753-13C4-4D7C-AB97-B99474D1161E}" destId="{25A5D384-BDC9-4E27-B9E4-217E9BB0475F}" srcOrd="0" destOrd="0" presId="urn:microsoft.com/office/officeart/2008/layout/VerticalAccentList"/>
    <dgm:cxn modelId="{5ECDEB21-D889-4264-AD67-9E5AE363E44B}" type="presParOf" srcId="{E5114753-13C4-4D7C-AB97-B99474D1161E}" destId="{78546ED9-6DB5-4EAA-B898-AEE2463EB040}" srcOrd="1" destOrd="0" presId="urn:microsoft.com/office/officeart/2008/layout/VerticalAccentList"/>
    <dgm:cxn modelId="{848AC37C-BCFA-492C-AB42-60CC727F2B5C}" type="presParOf" srcId="{E5114753-13C4-4D7C-AB97-B99474D1161E}" destId="{7D95A332-8496-4A8E-B04B-FD71EF35C09D}" srcOrd="2" destOrd="0" presId="urn:microsoft.com/office/officeart/2008/layout/VerticalAccentList"/>
    <dgm:cxn modelId="{A48CB03C-B4DC-412F-B1DC-6CAF639C5BB4}" type="presParOf" srcId="{E5114753-13C4-4D7C-AB97-B99474D1161E}" destId="{9BC9A891-8944-48ED-9F87-A8A63F00F47F}" srcOrd="3" destOrd="0" presId="urn:microsoft.com/office/officeart/2008/layout/VerticalAccentList"/>
    <dgm:cxn modelId="{BC1F046F-2E2F-47B6-A5DA-74119453C26F}" type="presParOf" srcId="{E5114753-13C4-4D7C-AB97-B99474D1161E}" destId="{6E899943-18D9-49D5-BB27-2D7C86336FC3}" srcOrd="4" destOrd="0" presId="urn:microsoft.com/office/officeart/2008/layout/VerticalAccentList"/>
    <dgm:cxn modelId="{EFAE18C6-7025-4A57-99C3-47AAD8E62812}" type="presParOf" srcId="{E5114753-13C4-4D7C-AB97-B99474D1161E}" destId="{C25EED72-47F2-4EDA-822F-9E6B3CAA7A5A}" srcOrd="5" destOrd="0" presId="urn:microsoft.com/office/officeart/2008/layout/VerticalAccentList"/>
    <dgm:cxn modelId="{4D618A92-EA12-44F0-B97A-6A0012E5E291}" type="presParOf" srcId="{E5114753-13C4-4D7C-AB97-B99474D1161E}" destId="{82E67B1F-A6AF-4737-BA66-BB6B867D0253}" srcOrd="6" destOrd="0" presId="urn:microsoft.com/office/officeart/2008/layout/VerticalAccentList"/>
    <dgm:cxn modelId="{935DB23E-6B65-468B-B30D-C798D7D33D2B}" type="presParOf" srcId="{6099B58D-DD90-4233-8878-4DFCA77818CA}" destId="{32F5F2ED-D7AF-4698-A2A8-E876D4887FF9}" srcOrd="5" destOrd="0" presId="urn:microsoft.com/office/officeart/2008/layout/VerticalAccentList"/>
    <dgm:cxn modelId="{456B56C2-4881-4106-9ADE-59DE139CB226}" type="presParOf" srcId="{6099B58D-DD90-4233-8878-4DFCA77818CA}" destId="{F09E6665-050C-4011-ABD1-255596D81DF9}" srcOrd="6" destOrd="0" presId="urn:microsoft.com/office/officeart/2008/layout/VerticalAccentList"/>
    <dgm:cxn modelId="{2ADAA0DF-73FE-4A1C-B657-D1089E4762C5}" type="presParOf" srcId="{F09E6665-050C-4011-ABD1-255596D81DF9}" destId="{DF5DA0C9-C104-458A-A4C1-2445FDC157D0}" srcOrd="0" destOrd="0" presId="urn:microsoft.com/office/officeart/2008/layout/VerticalAccentList"/>
    <dgm:cxn modelId="{9B6D5F7B-36E3-47C7-B7FB-E8203B744CFA}" type="presParOf" srcId="{6099B58D-DD90-4233-8878-4DFCA77818CA}" destId="{D41D14FC-F6E3-492E-8D65-720D0AD9D964}" srcOrd="7" destOrd="0" presId="urn:microsoft.com/office/officeart/2008/layout/VerticalAccentList"/>
    <dgm:cxn modelId="{24130FF4-BB1C-4126-805F-CD6CD9C0BC51}" type="presParOf" srcId="{D41D14FC-F6E3-492E-8D65-720D0AD9D964}" destId="{079885CB-D1F5-41EA-B8A9-8905C722B0F7}" srcOrd="0" destOrd="0" presId="urn:microsoft.com/office/officeart/2008/layout/VerticalAccentList"/>
    <dgm:cxn modelId="{59DE4E4F-A5F9-49DD-A5FD-19923BA2112D}" type="presParOf" srcId="{D41D14FC-F6E3-492E-8D65-720D0AD9D964}" destId="{FF10B225-448C-4DAE-AA3E-7E4296BD8CCE}" srcOrd="1" destOrd="0" presId="urn:microsoft.com/office/officeart/2008/layout/VerticalAccentList"/>
    <dgm:cxn modelId="{F23498D2-0B37-4987-A7FC-E9A1D03A96F9}" type="presParOf" srcId="{D41D14FC-F6E3-492E-8D65-720D0AD9D964}" destId="{1CD84819-7B61-4920-A54F-198C7A464552}" srcOrd="2" destOrd="0" presId="urn:microsoft.com/office/officeart/2008/layout/VerticalAccentList"/>
    <dgm:cxn modelId="{BC37F5F7-D9A0-4F26-BDA5-4D6F8264B8DC}" type="presParOf" srcId="{D41D14FC-F6E3-492E-8D65-720D0AD9D964}" destId="{4D975374-69EB-42B5-A0E6-FA947D5AA215}" srcOrd="3" destOrd="0" presId="urn:microsoft.com/office/officeart/2008/layout/VerticalAccentList"/>
    <dgm:cxn modelId="{C2B7CD6C-B088-4C69-A26F-C58B7D600680}" type="presParOf" srcId="{D41D14FC-F6E3-492E-8D65-720D0AD9D964}" destId="{BE331713-4258-439D-8837-6852465FD7BC}" srcOrd="4" destOrd="0" presId="urn:microsoft.com/office/officeart/2008/layout/VerticalAccentList"/>
    <dgm:cxn modelId="{528CFCE4-9CFE-40D2-B2EA-7331AFCE79CA}" type="presParOf" srcId="{D41D14FC-F6E3-492E-8D65-720D0AD9D964}" destId="{77AF290F-5BA2-4751-AB2F-B35F84FF25B7}" srcOrd="5" destOrd="0" presId="urn:microsoft.com/office/officeart/2008/layout/VerticalAccentList"/>
    <dgm:cxn modelId="{7F067526-142A-40EA-B5A1-5667B4BCFFE1}" type="presParOf" srcId="{D41D14FC-F6E3-492E-8D65-720D0AD9D964}" destId="{EB41A67B-7576-4298-A795-F39437C08E0C}" srcOrd="6" destOrd="0" presId="urn:microsoft.com/office/officeart/2008/layout/VerticalAccentList"/>
    <dgm:cxn modelId="{D0D02C11-842E-433B-BE2F-664CCE30E3A6}" type="presParOf" srcId="{6099B58D-DD90-4233-8878-4DFCA77818CA}" destId="{22865EF7-1443-40A3-BA55-BE4178A226EF}" srcOrd="8" destOrd="0" presId="urn:microsoft.com/office/officeart/2008/layout/VerticalAccentList"/>
    <dgm:cxn modelId="{3E129C08-AB1D-4641-BC23-CF6A2662588F}" type="presParOf" srcId="{6099B58D-DD90-4233-8878-4DFCA77818CA}" destId="{45FA055D-7EBA-460C-839C-3AB2422A302A}" srcOrd="9" destOrd="0" presId="urn:microsoft.com/office/officeart/2008/layout/VerticalAccentList"/>
    <dgm:cxn modelId="{B6D49F8C-38FD-400F-9B1A-FC2CC411B1C6}" type="presParOf" srcId="{45FA055D-7EBA-460C-839C-3AB2422A302A}" destId="{3CBF9CF5-9E81-4576-A84F-F820B3E2CD19}" srcOrd="0" destOrd="0" presId="urn:microsoft.com/office/officeart/2008/layout/VerticalAccentList"/>
    <dgm:cxn modelId="{F0E3334B-0346-4C53-B2C8-928F48AA7858}" type="presParOf" srcId="{6099B58D-DD90-4233-8878-4DFCA77818CA}" destId="{10BD9044-CAB2-49E7-BD0A-82755D5D6D73}" srcOrd="10" destOrd="0" presId="urn:microsoft.com/office/officeart/2008/layout/VerticalAccentList"/>
    <dgm:cxn modelId="{B9AE8EC9-8500-4179-8588-4C41FDBC7F76}" type="presParOf" srcId="{10BD9044-CAB2-49E7-BD0A-82755D5D6D73}" destId="{EFC3C5A1-F3AB-465A-8B68-8EE570638183}" srcOrd="0" destOrd="0" presId="urn:microsoft.com/office/officeart/2008/layout/VerticalAccentList"/>
    <dgm:cxn modelId="{EF2B3105-DBC6-4F25-9D20-E66167FD7B2B}" type="presParOf" srcId="{10BD9044-CAB2-49E7-BD0A-82755D5D6D73}" destId="{89B45697-BABE-41B3-9276-54D1F1EB9ACF}" srcOrd="1" destOrd="0" presId="urn:microsoft.com/office/officeart/2008/layout/VerticalAccentList"/>
    <dgm:cxn modelId="{1F4CDB6A-20B1-471A-9669-11C832ACB94D}" type="presParOf" srcId="{10BD9044-CAB2-49E7-BD0A-82755D5D6D73}" destId="{5CE49748-B455-4C69-B341-204644F528F5}" srcOrd="2" destOrd="0" presId="urn:microsoft.com/office/officeart/2008/layout/VerticalAccentList"/>
    <dgm:cxn modelId="{4752E74A-6C7C-48D5-9948-F08B24C76D5E}" type="presParOf" srcId="{10BD9044-CAB2-49E7-BD0A-82755D5D6D73}" destId="{5B30DC12-1C5A-4789-8D24-0911BE528C18}" srcOrd="3" destOrd="0" presId="urn:microsoft.com/office/officeart/2008/layout/VerticalAccentList"/>
    <dgm:cxn modelId="{B6E3B18D-42D5-4AFE-8AEA-E4464949DE0F}" type="presParOf" srcId="{10BD9044-CAB2-49E7-BD0A-82755D5D6D73}" destId="{3A443877-DF2A-4EDD-8D53-317419769969}" srcOrd="4" destOrd="0" presId="urn:microsoft.com/office/officeart/2008/layout/VerticalAccentList"/>
    <dgm:cxn modelId="{A99AF8E9-D617-4C99-AFB6-41647137883F}" type="presParOf" srcId="{10BD9044-CAB2-49E7-BD0A-82755D5D6D73}" destId="{8BD53DAF-9ADE-4D81-8909-E254CB20003B}" srcOrd="5" destOrd="0" presId="urn:microsoft.com/office/officeart/2008/layout/VerticalAccentList"/>
    <dgm:cxn modelId="{B817B6AE-C06E-42F8-BD8E-4484879F00EC}" type="presParOf" srcId="{10BD9044-CAB2-49E7-BD0A-82755D5D6D73}" destId="{98608C6D-3BD9-4238-8BA4-96C0604D30C3}" srcOrd="6" destOrd="0" presId="urn:microsoft.com/office/officeart/2008/layout/VerticalAccentList"/>
    <dgm:cxn modelId="{F097A1D3-2EA9-43EC-8466-EEA1E8A74DB4}" type="presParOf" srcId="{6099B58D-DD90-4233-8878-4DFCA77818CA}" destId="{5F479389-9693-4638-BE0F-280735AD25B0}" srcOrd="11" destOrd="0" presId="urn:microsoft.com/office/officeart/2008/layout/VerticalAccentList"/>
    <dgm:cxn modelId="{716E2EEF-F7F3-4A84-8832-FD1C1C1A3ED2}" type="presParOf" srcId="{6099B58D-DD90-4233-8878-4DFCA77818CA}" destId="{E6456263-645F-4C43-B284-5426A835E8A5}" srcOrd="12" destOrd="0" presId="urn:microsoft.com/office/officeart/2008/layout/VerticalAccentList"/>
    <dgm:cxn modelId="{34F65B1F-DDBA-47DB-81D4-E7E3EA34D228}" type="presParOf" srcId="{E6456263-645F-4C43-B284-5426A835E8A5}" destId="{C35A7395-51C6-49E7-A254-F06FDB582E11}" srcOrd="0" destOrd="0" presId="urn:microsoft.com/office/officeart/2008/layout/VerticalAccentList"/>
    <dgm:cxn modelId="{1443038C-CED2-4AFD-A92B-3F48185AA079}" type="presParOf" srcId="{6099B58D-DD90-4233-8878-4DFCA77818CA}" destId="{795FFC34-EDA5-4C89-98FF-97C5A5F60E68}" srcOrd="13" destOrd="0" presId="urn:microsoft.com/office/officeart/2008/layout/VerticalAccentList"/>
    <dgm:cxn modelId="{A269111D-78EF-4020-89B5-DA99F9C50333}" type="presParOf" srcId="{795FFC34-EDA5-4C89-98FF-97C5A5F60E68}" destId="{71DB5E74-471F-4656-B06D-16F13FBC8AF8}" srcOrd="0" destOrd="0" presId="urn:microsoft.com/office/officeart/2008/layout/VerticalAccentList"/>
    <dgm:cxn modelId="{75913A51-0591-4ABE-ADC3-7D884762B716}" type="presParOf" srcId="{795FFC34-EDA5-4C89-98FF-97C5A5F60E68}" destId="{57C9A7F7-E7BD-4D56-B044-27FB08C4C39A}" srcOrd="1" destOrd="0" presId="urn:microsoft.com/office/officeart/2008/layout/VerticalAccentList"/>
    <dgm:cxn modelId="{CB68C75C-F766-43B1-81CF-704BEF68E602}" type="presParOf" srcId="{795FFC34-EDA5-4C89-98FF-97C5A5F60E68}" destId="{1E78D55B-6EB4-42FF-8330-C3F83D8EBE8E}" srcOrd="2" destOrd="0" presId="urn:microsoft.com/office/officeart/2008/layout/VerticalAccentList"/>
    <dgm:cxn modelId="{7E6D415A-5144-4B61-82E0-A10F00C76B92}" type="presParOf" srcId="{795FFC34-EDA5-4C89-98FF-97C5A5F60E68}" destId="{ABDEE227-4213-4C6E-91F7-3F5EB9AAD5B8}" srcOrd="3" destOrd="0" presId="urn:microsoft.com/office/officeart/2008/layout/VerticalAccentList"/>
    <dgm:cxn modelId="{C2474E37-3261-433F-9098-D0437230E47E}" type="presParOf" srcId="{795FFC34-EDA5-4C89-98FF-97C5A5F60E68}" destId="{D2560B0A-CE10-4D03-A8C6-228E67E21616}" srcOrd="4" destOrd="0" presId="urn:microsoft.com/office/officeart/2008/layout/VerticalAccentList"/>
    <dgm:cxn modelId="{0090ABB3-0BBC-411D-93C9-F02F78A0059D}" type="presParOf" srcId="{795FFC34-EDA5-4C89-98FF-97C5A5F60E68}" destId="{0071BD88-65B1-4F21-8668-49F171802140}" srcOrd="5" destOrd="0" presId="urn:microsoft.com/office/officeart/2008/layout/VerticalAccentList"/>
    <dgm:cxn modelId="{0DB90157-4741-452D-B4F6-49EA7CEC9B1D}" type="presParOf" srcId="{795FFC34-EDA5-4C89-98FF-97C5A5F60E68}" destId="{2E3E6160-0FB1-49A5-B723-E92A438A4F3C}" srcOrd="6" destOrd="0" presId="urn:microsoft.com/office/officeart/2008/layout/VerticalAccentList"/>
    <dgm:cxn modelId="{65EE2A27-ABD5-4383-B872-FA05681DA8D5}" type="presParOf" srcId="{6099B58D-DD90-4233-8878-4DFCA77818CA}" destId="{38A02E78-F848-40E6-8ADD-ED809347DCA8}" srcOrd="14" destOrd="0" presId="urn:microsoft.com/office/officeart/2008/layout/VerticalAccentList"/>
    <dgm:cxn modelId="{BF5BC8FE-6FA4-42E2-B74E-8BEEDAD77694}" type="presParOf" srcId="{6099B58D-DD90-4233-8878-4DFCA77818CA}" destId="{DEC5F9CB-69FD-4A20-AFF8-93E845B7722E}" srcOrd="15" destOrd="0" presId="urn:microsoft.com/office/officeart/2008/layout/VerticalAccentList"/>
    <dgm:cxn modelId="{138CF59E-579B-48D8-ABFD-F1736F505F6D}" type="presParOf" srcId="{DEC5F9CB-69FD-4A20-AFF8-93E845B7722E}" destId="{DB38584F-915D-4270-ADAC-2D4A66E5E4AA}" srcOrd="0" destOrd="0" presId="urn:microsoft.com/office/officeart/2008/layout/VerticalAccentList"/>
    <dgm:cxn modelId="{DD9CB910-175C-4ADD-A132-E42F6E445BF1}" type="presParOf" srcId="{6099B58D-DD90-4233-8878-4DFCA77818CA}" destId="{B533EF20-157D-4147-B133-0D794DCCD7D0}" srcOrd="16" destOrd="0" presId="urn:microsoft.com/office/officeart/2008/layout/VerticalAccentList"/>
    <dgm:cxn modelId="{ABD1F6A7-A821-4FA1-AA59-0763065D6D3A}" type="presParOf" srcId="{B533EF20-157D-4147-B133-0D794DCCD7D0}" destId="{5A124501-3E35-43C0-92E6-57DE83489084}" srcOrd="0" destOrd="0" presId="urn:microsoft.com/office/officeart/2008/layout/VerticalAccentList"/>
    <dgm:cxn modelId="{723A68E5-8D6C-4F7D-81C4-F5429C9FE345}" type="presParOf" srcId="{B533EF20-157D-4147-B133-0D794DCCD7D0}" destId="{EEFC6BC9-D46D-4353-AE51-6AA88A6497C5}" srcOrd="1" destOrd="0" presId="urn:microsoft.com/office/officeart/2008/layout/VerticalAccentList"/>
    <dgm:cxn modelId="{CFB73D1B-84D4-4AB9-A3B0-FBBD8E395F10}" type="presParOf" srcId="{B533EF20-157D-4147-B133-0D794DCCD7D0}" destId="{FF123ABF-D322-4386-BD93-79979ADB0AD8}" srcOrd="2" destOrd="0" presId="urn:microsoft.com/office/officeart/2008/layout/VerticalAccentList"/>
    <dgm:cxn modelId="{9403C6C6-43E4-4B3B-BE12-D5743D0B0D81}" type="presParOf" srcId="{B533EF20-157D-4147-B133-0D794DCCD7D0}" destId="{545A6A1B-ADB9-4797-A0A8-4AB83415D541}" srcOrd="3" destOrd="0" presId="urn:microsoft.com/office/officeart/2008/layout/VerticalAccentList"/>
    <dgm:cxn modelId="{8C6EF349-B1CA-4826-980D-2992E84A7D00}" type="presParOf" srcId="{B533EF20-157D-4147-B133-0D794DCCD7D0}" destId="{9343DFF1-DF02-4D0B-860D-566B803A300D}" srcOrd="4" destOrd="0" presId="urn:microsoft.com/office/officeart/2008/layout/VerticalAccentList"/>
    <dgm:cxn modelId="{DE1FAC96-545D-4F73-A8DC-4270BD6BBE57}" type="presParOf" srcId="{B533EF20-157D-4147-B133-0D794DCCD7D0}" destId="{0CD58FF7-8136-4889-B3C8-EA972605B50A}" srcOrd="5" destOrd="0" presId="urn:microsoft.com/office/officeart/2008/layout/VerticalAccentList"/>
    <dgm:cxn modelId="{CF02A728-03D2-4856-9AD3-105B060B910E}" type="presParOf" srcId="{B533EF20-157D-4147-B133-0D794DCCD7D0}" destId="{356FCEFB-8ABB-40A6-930C-B2AA1C30CC56}"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B804ADF-66BF-4629-8D0A-6AB505EC75A2}" type="doc">
      <dgm:prSet loTypeId="urn:microsoft.com/office/officeart/2005/8/layout/arrow4" loCatId="process" qsTypeId="urn:microsoft.com/office/officeart/2005/8/quickstyle/3d1" qsCatId="3D" csTypeId="urn:microsoft.com/office/officeart/2005/8/colors/colorful3" csCatId="colorful" phldr="1"/>
      <dgm:spPr/>
      <dgm:t>
        <a:bodyPr/>
        <a:lstStyle/>
        <a:p>
          <a:endParaRPr lang="en-US"/>
        </a:p>
      </dgm:t>
    </dgm:pt>
    <dgm:pt modelId="{F3DD7728-6B74-461A-8FC3-1F1B4B2F0A9B}">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2000" b="1" cap="none" spc="0" dirty="0">
              <a:ln w="11430"/>
              <a:effectLst>
                <a:outerShdw blurRad="50800" dist="39000" dir="5460000" algn="tl">
                  <a:srgbClr val="000000">
                    <a:alpha val="38000"/>
                  </a:srgbClr>
                </a:outerShdw>
              </a:effectLst>
            </a:rPr>
            <a:t>              Type of Healthcare                                	</a:t>
          </a:r>
          <a:r>
            <a:rPr lang="en-US" sz="1800" b="1" cap="none" spc="0" dirty="0">
              <a:ln w="11430"/>
              <a:effectLst>
                <a:outerShdw blurRad="50800" dist="39000" dir="5460000" algn="tl">
                  <a:srgbClr val="000000">
                    <a:alpha val="38000"/>
                  </a:srgbClr>
                </a:outerShdw>
              </a:effectLst>
            </a:rPr>
            <a:t>Organizations</a:t>
          </a:r>
          <a:endParaRPr lang="en-US" sz="2000" b="1" cap="none" spc="0" dirty="0">
            <a:ln w="11430"/>
            <a:effectLst>
              <a:outerShdw blurRad="50800" dist="39000" dir="5460000" algn="tl">
                <a:srgbClr val="000000">
                  <a:alpha val="38000"/>
                </a:srgbClr>
              </a:outerShdw>
            </a:effectLst>
          </a:endParaRPr>
        </a:p>
      </dgm:t>
    </dgm:pt>
    <dgm:pt modelId="{9ACA8223-3794-4B9B-9856-0D6C6A05F5B9}" type="parTrans" cxnId="{D79381D8-D80C-444A-9886-B570377FB95B}">
      <dgm:prSet/>
      <dgm:spPr/>
      <dgm:t>
        <a:bodyPr/>
        <a:lstStyle/>
        <a:p>
          <a:endParaRPr lang="en-US" sz="6600"/>
        </a:p>
      </dgm:t>
    </dgm:pt>
    <dgm:pt modelId="{5EE20259-A80A-4085-A8C6-CB86ABA2419B}" type="sibTrans" cxnId="{D79381D8-D80C-444A-9886-B570377FB95B}">
      <dgm:prSet/>
      <dgm:spPr/>
      <dgm:t>
        <a:bodyPr/>
        <a:lstStyle/>
        <a:p>
          <a:endParaRPr lang="en-US" sz="6600"/>
        </a:p>
      </dgm:t>
    </dgm:pt>
    <dgm:pt modelId="{BFD01757-452A-47E0-A067-886144FC9FC9}" type="pres">
      <dgm:prSet presAssocID="{9B804ADF-66BF-4629-8D0A-6AB505EC75A2}" presName="compositeShape" presStyleCnt="0">
        <dgm:presLayoutVars>
          <dgm:chMax val="2"/>
          <dgm:dir/>
          <dgm:resizeHandles val="exact"/>
        </dgm:presLayoutVars>
      </dgm:prSet>
      <dgm:spPr/>
    </dgm:pt>
    <dgm:pt modelId="{880ADB79-0EFA-4BCF-B3A9-F49D6B426D7D}" type="pres">
      <dgm:prSet presAssocID="{F3DD7728-6B74-461A-8FC3-1F1B4B2F0A9B}" presName="upArrow" presStyleLbl="node1" presStyleIdx="0" presStyleCnt="1" custLinFactNeighborX="5180" custLinFactNeighborY="-73684"/>
      <dgm:spPr/>
    </dgm:pt>
    <dgm:pt modelId="{1EF8AE94-D70D-4251-8C10-7A34B05E3458}" type="pres">
      <dgm:prSet presAssocID="{F3DD7728-6B74-461A-8FC3-1F1B4B2F0A9B}" presName="upArrowText" presStyleLbl="revTx" presStyleIdx="0" presStyleCnt="1" custScaleX="174420" custLinFactNeighborX="5144">
        <dgm:presLayoutVars>
          <dgm:chMax val="0"/>
          <dgm:bulletEnabled val="1"/>
        </dgm:presLayoutVars>
      </dgm:prSet>
      <dgm:spPr/>
    </dgm:pt>
  </dgm:ptLst>
  <dgm:cxnLst>
    <dgm:cxn modelId="{6BA5CC5D-886C-4B54-918E-0102C538D26E}" type="presOf" srcId="{F3DD7728-6B74-461A-8FC3-1F1B4B2F0A9B}" destId="{1EF8AE94-D70D-4251-8C10-7A34B05E3458}" srcOrd="0" destOrd="0" presId="urn:microsoft.com/office/officeart/2005/8/layout/arrow4"/>
    <dgm:cxn modelId="{59CF1D89-6AA7-4A8C-BAA9-E4CE2E21D757}" type="presOf" srcId="{9B804ADF-66BF-4629-8D0A-6AB505EC75A2}" destId="{BFD01757-452A-47E0-A067-886144FC9FC9}" srcOrd="0" destOrd="0" presId="urn:microsoft.com/office/officeart/2005/8/layout/arrow4"/>
    <dgm:cxn modelId="{D79381D8-D80C-444A-9886-B570377FB95B}" srcId="{9B804ADF-66BF-4629-8D0A-6AB505EC75A2}" destId="{F3DD7728-6B74-461A-8FC3-1F1B4B2F0A9B}" srcOrd="0" destOrd="0" parTransId="{9ACA8223-3794-4B9B-9856-0D6C6A05F5B9}" sibTransId="{5EE20259-A80A-4085-A8C6-CB86ABA2419B}"/>
    <dgm:cxn modelId="{D7B47D9E-43D4-4FA4-A2BE-FB14CD05D45A}" type="presParOf" srcId="{BFD01757-452A-47E0-A067-886144FC9FC9}" destId="{880ADB79-0EFA-4BCF-B3A9-F49D6B426D7D}" srcOrd="0" destOrd="0" presId="urn:microsoft.com/office/officeart/2005/8/layout/arrow4"/>
    <dgm:cxn modelId="{7A67F00F-DE96-4BFC-A276-0C327A547483}" type="presParOf" srcId="{BFD01757-452A-47E0-A067-886144FC9FC9}" destId="{1EF8AE94-D70D-4251-8C10-7A34B05E3458}" srcOrd="1"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2002EC6E-6928-4FA9-9153-7EC709E49773}" type="doc">
      <dgm:prSet loTypeId="urn:microsoft.com/office/officeart/2005/8/layout/bProcess4" loCatId="process" qsTypeId="urn:microsoft.com/office/officeart/2005/8/quickstyle/3d3" qsCatId="3D" csTypeId="urn:microsoft.com/office/officeart/2005/8/colors/colorful2" csCatId="colorful" phldr="1"/>
      <dgm:spPr/>
      <dgm:t>
        <a:bodyPr/>
        <a:lstStyle/>
        <a:p>
          <a:endParaRPr lang="en-US"/>
        </a:p>
      </dgm:t>
    </dgm:pt>
    <dgm:pt modelId="{17BC6C7F-DD22-458A-AF4E-AB2657B74D7E}">
      <dgm:prSet custT="1"/>
      <dgm:spPr/>
      <dgm:t>
        <a:bodyPr/>
        <a:lstStyle/>
        <a:p>
          <a:pPr rtl="0"/>
          <a:r>
            <a:rPr lang="en-US" sz="1600" b="1" dirty="0"/>
            <a:t>Large General Hospitals</a:t>
          </a:r>
        </a:p>
      </dgm:t>
    </dgm:pt>
    <dgm:pt modelId="{CEF3A470-23B0-42B1-9203-7AAB9D93D68F}" type="parTrans" cxnId="{64299C9D-B95F-4AE6-BE83-246BFBAF3D36}">
      <dgm:prSet/>
      <dgm:spPr/>
      <dgm:t>
        <a:bodyPr/>
        <a:lstStyle/>
        <a:p>
          <a:endParaRPr lang="en-US" sz="1600" b="1">
            <a:solidFill>
              <a:schemeClr val="tx2"/>
            </a:solidFill>
          </a:endParaRPr>
        </a:p>
      </dgm:t>
    </dgm:pt>
    <dgm:pt modelId="{52477598-1659-4F0C-BBEE-61158D4A2FD0}" type="sibTrans" cxnId="{64299C9D-B95F-4AE6-BE83-246BFBAF3D36}">
      <dgm:prSet custT="1"/>
      <dgm:spPr/>
      <dgm:t>
        <a:bodyPr/>
        <a:lstStyle/>
        <a:p>
          <a:endParaRPr lang="en-US" sz="1600" b="1">
            <a:solidFill>
              <a:schemeClr val="tx2"/>
            </a:solidFill>
          </a:endParaRPr>
        </a:p>
      </dgm:t>
    </dgm:pt>
    <dgm:pt modelId="{1BB844B8-1362-401C-8CA0-797F9E8D36AA}">
      <dgm:prSet custT="1"/>
      <dgm:spPr/>
      <dgm:t>
        <a:bodyPr/>
        <a:lstStyle/>
        <a:p>
          <a:pPr rtl="0"/>
          <a:r>
            <a:rPr lang="en-US" sz="1600" b="1"/>
            <a:t>Hospices</a:t>
          </a:r>
        </a:p>
      </dgm:t>
    </dgm:pt>
    <dgm:pt modelId="{10360FE3-62C7-40E7-978F-E5D3D6A3F18C}" type="parTrans" cxnId="{8A99DA08-B79C-42E2-8BE3-EA10909B06DD}">
      <dgm:prSet/>
      <dgm:spPr/>
      <dgm:t>
        <a:bodyPr/>
        <a:lstStyle/>
        <a:p>
          <a:endParaRPr lang="en-US" sz="1600" b="1">
            <a:solidFill>
              <a:schemeClr val="tx2"/>
            </a:solidFill>
          </a:endParaRPr>
        </a:p>
      </dgm:t>
    </dgm:pt>
    <dgm:pt modelId="{80E09DBA-3FFC-4213-9E71-9149F551B840}" type="sibTrans" cxnId="{8A99DA08-B79C-42E2-8BE3-EA10909B06DD}">
      <dgm:prSet custT="1"/>
      <dgm:spPr/>
      <dgm:t>
        <a:bodyPr/>
        <a:lstStyle/>
        <a:p>
          <a:endParaRPr lang="en-US" sz="1600" b="1">
            <a:solidFill>
              <a:schemeClr val="tx2"/>
            </a:solidFill>
          </a:endParaRPr>
        </a:p>
      </dgm:t>
    </dgm:pt>
    <dgm:pt modelId="{14BCCECD-1AA6-480C-A9F2-C8BC485D71ED}">
      <dgm:prSet custT="1"/>
      <dgm:spPr/>
      <dgm:t>
        <a:bodyPr/>
        <a:lstStyle/>
        <a:p>
          <a:pPr rtl="0"/>
          <a:r>
            <a:rPr lang="en-US" sz="1600" b="1"/>
            <a:t>Specialized- Rehabilitation Services. </a:t>
          </a:r>
        </a:p>
      </dgm:t>
    </dgm:pt>
    <dgm:pt modelId="{A1C16479-9689-4A45-9C35-2CE05EE83102}" type="parTrans" cxnId="{7578B5D9-E99D-4908-BFEF-C813CFB04D8F}">
      <dgm:prSet/>
      <dgm:spPr/>
      <dgm:t>
        <a:bodyPr/>
        <a:lstStyle/>
        <a:p>
          <a:endParaRPr lang="en-US" sz="1600" b="1">
            <a:solidFill>
              <a:schemeClr val="tx2"/>
            </a:solidFill>
          </a:endParaRPr>
        </a:p>
      </dgm:t>
    </dgm:pt>
    <dgm:pt modelId="{8E991CC6-5A78-437D-A9B2-630CFC91F915}" type="sibTrans" cxnId="{7578B5D9-E99D-4908-BFEF-C813CFB04D8F}">
      <dgm:prSet custT="1"/>
      <dgm:spPr/>
      <dgm:t>
        <a:bodyPr/>
        <a:lstStyle/>
        <a:p>
          <a:endParaRPr lang="en-US" sz="1600" b="1">
            <a:solidFill>
              <a:schemeClr val="tx2"/>
            </a:solidFill>
          </a:endParaRPr>
        </a:p>
      </dgm:t>
    </dgm:pt>
    <dgm:pt modelId="{743309E5-E1E9-4D29-874B-A4F2D302E1B9}">
      <dgm:prSet custT="1"/>
      <dgm:spPr/>
      <dgm:t>
        <a:bodyPr/>
        <a:lstStyle/>
        <a:p>
          <a:pPr rtl="0"/>
          <a:r>
            <a:rPr lang="en-US" sz="1600" b="1"/>
            <a:t>Medical Group Practices </a:t>
          </a:r>
          <a:endParaRPr lang="en-US" sz="1600" b="1" dirty="0"/>
        </a:p>
      </dgm:t>
    </dgm:pt>
    <dgm:pt modelId="{53AC7C90-4C5C-45E2-B451-1543B7E5D372}" type="parTrans" cxnId="{E3509C0C-5CFC-4C5A-A4D3-A9D40AAD9EEA}">
      <dgm:prSet/>
      <dgm:spPr/>
      <dgm:t>
        <a:bodyPr/>
        <a:lstStyle/>
        <a:p>
          <a:endParaRPr lang="en-US" sz="1600" b="1">
            <a:solidFill>
              <a:schemeClr val="tx2"/>
            </a:solidFill>
          </a:endParaRPr>
        </a:p>
      </dgm:t>
    </dgm:pt>
    <dgm:pt modelId="{2E5864BE-A5A1-4C04-A4D3-C1CB86BF6010}" type="sibTrans" cxnId="{E3509C0C-5CFC-4C5A-A4D3-A9D40AAD9EEA}">
      <dgm:prSet custT="1"/>
      <dgm:spPr/>
      <dgm:t>
        <a:bodyPr/>
        <a:lstStyle/>
        <a:p>
          <a:endParaRPr lang="en-US" sz="1600" b="1">
            <a:solidFill>
              <a:schemeClr val="tx2"/>
            </a:solidFill>
          </a:endParaRPr>
        </a:p>
      </dgm:t>
    </dgm:pt>
    <dgm:pt modelId="{965F581B-4924-4695-B2F7-34F7131EAFE1}">
      <dgm:prSet custT="1"/>
      <dgm:spPr/>
      <dgm:t>
        <a:bodyPr/>
        <a:lstStyle/>
        <a:p>
          <a:pPr rtl="0"/>
          <a:r>
            <a:rPr lang="en-US" sz="1600" b="1"/>
            <a:t>Ambulatory Hcos </a:t>
          </a:r>
        </a:p>
      </dgm:t>
    </dgm:pt>
    <dgm:pt modelId="{17C1547A-2D9E-439F-9E69-2716A97B055B}" type="parTrans" cxnId="{17061417-F686-494C-8945-9533166EF010}">
      <dgm:prSet/>
      <dgm:spPr/>
      <dgm:t>
        <a:bodyPr/>
        <a:lstStyle/>
        <a:p>
          <a:endParaRPr lang="en-US" sz="1600" b="1">
            <a:solidFill>
              <a:schemeClr val="tx2"/>
            </a:solidFill>
          </a:endParaRPr>
        </a:p>
      </dgm:t>
    </dgm:pt>
    <dgm:pt modelId="{14A6BD99-B9A1-4AE3-8AD9-CDA160D5EDB8}" type="sibTrans" cxnId="{17061417-F686-494C-8945-9533166EF010}">
      <dgm:prSet custT="1"/>
      <dgm:spPr/>
      <dgm:t>
        <a:bodyPr/>
        <a:lstStyle/>
        <a:p>
          <a:endParaRPr lang="en-US" sz="1600" b="1">
            <a:solidFill>
              <a:schemeClr val="tx2"/>
            </a:solidFill>
          </a:endParaRPr>
        </a:p>
      </dgm:t>
    </dgm:pt>
    <dgm:pt modelId="{327B49C6-811C-4F6F-B71C-A195DDCE271C}">
      <dgm:prSet custT="1"/>
      <dgm:spPr/>
      <dgm:t>
        <a:bodyPr/>
        <a:lstStyle/>
        <a:p>
          <a:pPr rtl="0"/>
          <a:r>
            <a:rPr lang="en-US" sz="1600" b="1"/>
            <a:t>Outpatient Diagnostic Center</a:t>
          </a:r>
        </a:p>
      </dgm:t>
    </dgm:pt>
    <dgm:pt modelId="{8B6053B1-80C6-46EC-AD83-24CF6A0870CF}" type="parTrans" cxnId="{1D9F0022-1FEB-41E8-871B-F3B6591801CB}">
      <dgm:prSet/>
      <dgm:spPr/>
      <dgm:t>
        <a:bodyPr/>
        <a:lstStyle/>
        <a:p>
          <a:endParaRPr lang="en-US" sz="1600" b="1">
            <a:solidFill>
              <a:schemeClr val="tx2"/>
            </a:solidFill>
          </a:endParaRPr>
        </a:p>
      </dgm:t>
    </dgm:pt>
    <dgm:pt modelId="{FF32F4CB-2969-4814-83CF-EE444B9DAC25}" type="sibTrans" cxnId="{1D9F0022-1FEB-41E8-871B-F3B6591801CB}">
      <dgm:prSet custT="1"/>
      <dgm:spPr/>
      <dgm:t>
        <a:bodyPr/>
        <a:lstStyle/>
        <a:p>
          <a:endParaRPr lang="en-US" sz="1600" b="1">
            <a:solidFill>
              <a:schemeClr val="tx2"/>
            </a:solidFill>
          </a:endParaRPr>
        </a:p>
      </dgm:t>
    </dgm:pt>
    <dgm:pt modelId="{4739BD56-C787-4576-AEEB-DF7A9746AB67}">
      <dgm:prSet custT="1"/>
      <dgm:spPr/>
      <dgm:t>
        <a:bodyPr/>
        <a:lstStyle/>
        <a:p>
          <a:pPr rtl="0"/>
          <a:r>
            <a:rPr lang="en-US" sz="1600" b="1"/>
            <a:t>Home Care Organizations </a:t>
          </a:r>
          <a:endParaRPr lang="en-US" sz="1600" b="1" dirty="0"/>
        </a:p>
      </dgm:t>
    </dgm:pt>
    <dgm:pt modelId="{83CE322D-2647-4247-80A2-F64ACD957BA6}" type="parTrans" cxnId="{95EC6281-9558-48C0-8ACE-35641AEEA1EB}">
      <dgm:prSet/>
      <dgm:spPr/>
      <dgm:t>
        <a:bodyPr/>
        <a:lstStyle/>
        <a:p>
          <a:endParaRPr lang="en-US" sz="1600" b="1">
            <a:solidFill>
              <a:schemeClr val="tx2"/>
            </a:solidFill>
          </a:endParaRPr>
        </a:p>
      </dgm:t>
    </dgm:pt>
    <dgm:pt modelId="{EB4E1F8E-1EF3-4715-BB7A-61E653F52A60}" type="sibTrans" cxnId="{95EC6281-9558-48C0-8ACE-35641AEEA1EB}">
      <dgm:prSet custT="1"/>
      <dgm:spPr/>
      <dgm:t>
        <a:bodyPr/>
        <a:lstStyle/>
        <a:p>
          <a:endParaRPr lang="en-US" sz="1600" b="1">
            <a:solidFill>
              <a:schemeClr val="tx2"/>
            </a:solidFill>
          </a:endParaRPr>
        </a:p>
      </dgm:t>
    </dgm:pt>
    <dgm:pt modelId="{E78394E0-6B3A-46A0-B848-7182C1A6B28A}">
      <dgm:prSet custT="1"/>
      <dgm:spPr/>
      <dgm:t>
        <a:bodyPr/>
        <a:lstStyle/>
        <a:p>
          <a:pPr rtl="0"/>
          <a:r>
            <a:rPr lang="en-US" sz="1600" b="1" dirty="0"/>
            <a:t>Funders For Research </a:t>
          </a:r>
        </a:p>
      </dgm:t>
    </dgm:pt>
    <dgm:pt modelId="{49007C89-C647-411C-A09C-7B829905BE29}" type="parTrans" cxnId="{57AEAB0F-89EB-4E9C-BFC5-53B8C457B4BF}">
      <dgm:prSet/>
      <dgm:spPr/>
      <dgm:t>
        <a:bodyPr/>
        <a:lstStyle/>
        <a:p>
          <a:endParaRPr lang="en-US" sz="1600" b="1">
            <a:solidFill>
              <a:schemeClr val="tx2"/>
            </a:solidFill>
          </a:endParaRPr>
        </a:p>
      </dgm:t>
    </dgm:pt>
    <dgm:pt modelId="{9DF24C0D-999E-4BB6-B947-9C62208021F8}" type="sibTrans" cxnId="{57AEAB0F-89EB-4E9C-BFC5-53B8C457B4BF}">
      <dgm:prSet custT="1"/>
      <dgm:spPr/>
      <dgm:t>
        <a:bodyPr/>
        <a:lstStyle/>
        <a:p>
          <a:endParaRPr lang="en-US" sz="1600" b="1">
            <a:solidFill>
              <a:schemeClr val="tx2"/>
            </a:solidFill>
          </a:endParaRPr>
        </a:p>
      </dgm:t>
    </dgm:pt>
    <dgm:pt modelId="{D6A42BC1-48E2-4047-8F7D-50B5ECF7E76D}">
      <dgm:prSet custT="1"/>
      <dgm:spPr/>
      <dgm:t>
        <a:bodyPr/>
        <a:lstStyle/>
        <a:p>
          <a:pPr rtl="0"/>
          <a:r>
            <a:rPr lang="en-US" sz="1600" b="1"/>
            <a:t>Medical Supply Firms And Pharmaceutical Companies </a:t>
          </a:r>
        </a:p>
      </dgm:t>
    </dgm:pt>
    <dgm:pt modelId="{8A59BA1D-247B-4261-AF84-A2A79AC8D24B}" type="parTrans" cxnId="{14DB5AFB-A690-41E8-9FA8-5A3646CC052D}">
      <dgm:prSet/>
      <dgm:spPr/>
      <dgm:t>
        <a:bodyPr/>
        <a:lstStyle/>
        <a:p>
          <a:endParaRPr lang="en-US" sz="1600" b="1">
            <a:solidFill>
              <a:schemeClr val="tx2"/>
            </a:solidFill>
          </a:endParaRPr>
        </a:p>
      </dgm:t>
    </dgm:pt>
    <dgm:pt modelId="{39ABE883-B92D-4741-9661-ACDC87899273}" type="sibTrans" cxnId="{14DB5AFB-A690-41E8-9FA8-5A3646CC052D}">
      <dgm:prSet custT="1"/>
      <dgm:spPr/>
      <dgm:t>
        <a:bodyPr/>
        <a:lstStyle/>
        <a:p>
          <a:endParaRPr lang="en-US" sz="1600" b="1">
            <a:solidFill>
              <a:schemeClr val="tx2"/>
            </a:solidFill>
          </a:endParaRPr>
        </a:p>
      </dgm:t>
    </dgm:pt>
    <dgm:pt modelId="{B9D266CD-03B4-4F3D-822F-A0CFB53226D1}">
      <dgm:prSet custT="1"/>
      <dgm:spPr/>
      <dgm:t>
        <a:bodyPr/>
        <a:lstStyle/>
        <a:p>
          <a:pPr rtl="0"/>
          <a:r>
            <a:rPr lang="en-US" sz="1600" b="1"/>
            <a:t>General Electric Companies</a:t>
          </a:r>
        </a:p>
      </dgm:t>
    </dgm:pt>
    <dgm:pt modelId="{43725FFD-D606-4E27-A578-F4B6F9291111}" type="parTrans" cxnId="{06EBE685-9341-4D66-AB93-6637E6CD2881}">
      <dgm:prSet/>
      <dgm:spPr/>
      <dgm:t>
        <a:bodyPr/>
        <a:lstStyle/>
        <a:p>
          <a:endParaRPr lang="en-US" sz="1600" b="1">
            <a:solidFill>
              <a:schemeClr val="tx2"/>
            </a:solidFill>
          </a:endParaRPr>
        </a:p>
      </dgm:t>
    </dgm:pt>
    <dgm:pt modelId="{C701783F-4ACF-4F21-ABE9-00794EAC57B4}" type="sibTrans" cxnId="{06EBE685-9341-4D66-AB93-6637E6CD2881}">
      <dgm:prSet custT="1"/>
      <dgm:spPr/>
      <dgm:t>
        <a:bodyPr/>
        <a:lstStyle/>
        <a:p>
          <a:endParaRPr lang="en-US" sz="1600" b="1">
            <a:solidFill>
              <a:schemeClr val="tx2"/>
            </a:solidFill>
          </a:endParaRPr>
        </a:p>
      </dgm:t>
    </dgm:pt>
    <dgm:pt modelId="{DD4A2A7C-B2D0-4263-BACC-E200AC2CF7DE}">
      <dgm:prSet custT="1"/>
      <dgm:spPr/>
      <dgm:t>
        <a:bodyPr/>
        <a:lstStyle/>
        <a:p>
          <a:pPr rtl="0"/>
          <a:r>
            <a:rPr lang="en-US" sz="1600" b="1"/>
            <a:t>Health Insurance Companies</a:t>
          </a:r>
        </a:p>
      </dgm:t>
    </dgm:pt>
    <dgm:pt modelId="{E19E5FE2-E952-4750-97A3-2DC244B43CA7}" type="parTrans" cxnId="{C3B6822F-F5C8-466C-A012-B44E05251B0A}">
      <dgm:prSet/>
      <dgm:spPr/>
      <dgm:t>
        <a:bodyPr/>
        <a:lstStyle/>
        <a:p>
          <a:endParaRPr lang="en-US" sz="1600" b="1">
            <a:solidFill>
              <a:schemeClr val="tx2"/>
            </a:solidFill>
          </a:endParaRPr>
        </a:p>
      </dgm:t>
    </dgm:pt>
    <dgm:pt modelId="{B72BB734-C337-427D-A940-999312859D6E}" type="sibTrans" cxnId="{C3B6822F-F5C8-466C-A012-B44E05251B0A}">
      <dgm:prSet custT="1"/>
      <dgm:spPr/>
      <dgm:t>
        <a:bodyPr/>
        <a:lstStyle/>
        <a:p>
          <a:endParaRPr lang="en-US" sz="1600" b="1">
            <a:solidFill>
              <a:schemeClr val="tx2"/>
            </a:solidFill>
          </a:endParaRPr>
        </a:p>
      </dgm:t>
    </dgm:pt>
    <dgm:pt modelId="{514919D9-3EB0-4917-94E7-D72399040B45}">
      <dgm:prSet custT="1"/>
      <dgm:spPr/>
      <dgm:t>
        <a:bodyPr/>
        <a:lstStyle/>
        <a:p>
          <a:pPr rtl="0"/>
          <a:r>
            <a:rPr lang="en-US" sz="1600" b="1"/>
            <a:t>Trade Organizations</a:t>
          </a:r>
        </a:p>
      </dgm:t>
    </dgm:pt>
    <dgm:pt modelId="{1AAD0E89-2395-4F71-B41E-3B3DBA2AD915}" type="parTrans" cxnId="{1BFE5C9D-4FE4-435D-B62B-DF05E77EEBEE}">
      <dgm:prSet/>
      <dgm:spPr/>
      <dgm:t>
        <a:bodyPr/>
        <a:lstStyle/>
        <a:p>
          <a:endParaRPr lang="en-US" sz="1600" b="1">
            <a:solidFill>
              <a:schemeClr val="tx2"/>
            </a:solidFill>
          </a:endParaRPr>
        </a:p>
      </dgm:t>
    </dgm:pt>
    <dgm:pt modelId="{2A399F12-EC67-4C06-8978-A8397EDDB5CA}" type="sibTrans" cxnId="{1BFE5C9D-4FE4-435D-B62B-DF05E77EEBEE}">
      <dgm:prSet/>
      <dgm:spPr/>
      <dgm:t>
        <a:bodyPr/>
        <a:lstStyle/>
        <a:p>
          <a:endParaRPr lang="en-US" sz="1600" b="1">
            <a:solidFill>
              <a:schemeClr val="tx2"/>
            </a:solidFill>
          </a:endParaRPr>
        </a:p>
      </dgm:t>
    </dgm:pt>
    <dgm:pt modelId="{CF95F308-F720-4712-8AC0-3B66DA909FF6}" type="pres">
      <dgm:prSet presAssocID="{2002EC6E-6928-4FA9-9153-7EC709E49773}" presName="Name0" presStyleCnt="0">
        <dgm:presLayoutVars>
          <dgm:dir/>
          <dgm:resizeHandles/>
        </dgm:presLayoutVars>
      </dgm:prSet>
      <dgm:spPr/>
    </dgm:pt>
    <dgm:pt modelId="{4E23EC43-2B29-4602-8BB1-C97C86FD8BEF}" type="pres">
      <dgm:prSet presAssocID="{17BC6C7F-DD22-458A-AF4E-AB2657B74D7E}" presName="compNode" presStyleCnt="0"/>
      <dgm:spPr/>
    </dgm:pt>
    <dgm:pt modelId="{83324574-F71B-4523-B7C6-8D39629FC770}" type="pres">
      <dgm:prSet presAssocID="{17BC6C7F-DD22-458A-AF4E-AB2657B74D7E}" presName="dummyConnPt" presStyleCnt="0"/>
      <dgm:spPr/>
    </dgm:pt>
    <dgm:pt modelId="{017DC5A9-91BD-4278-A4A6-D0E9771CB055}" type="pres">
      <dgm:prSet presAssocID="{17BC6C7F-DD22-458A-AF4E-AB2657B74D7E}" presName="node" presStyleLbl="node1" presStyleIdx="0" presStyleCnt="12">
        <dgm:presLayoutVars>
          <dgm:bulletEnabled val="1"/>
        </dgm:presLayoutVars>
      </dgm:prSet>
      <dgm:spPr/>
    </dgm:pt>
    <dgm:pt modelId="{66CE174B-E118-43EB-B4C6-16154C5E7EDE}" type="pres">
      <dgm:prSet presAssocID="{52477598-1659-4F0C-BBEE-61158D4A2FD0}" presName="sibTrans" presStyleLbl="bgSibTrans2D1" presStyleIdx="0" presStyleCnt="11"/>
      <dgm:spPr/>
    </dgm:pt>
    <dgm:pt modelId="{58104F5A-BD7B-48A5-981C-837606278341}" type="pres">
      <dgm:prSet presAssocID="{1BB844B8-1362-401C-8CA0-797F9E8D36AA}" presName="compNode" presStyleCnt="0"/>
      <dgm:spPr/>
    </dgm:pt>
    <dgm:pt modelId="{B43FC14B-1EE9-4C94-B8DE-E7D54E575915}" type="pres">
      <dgm:prSet presAssocID="{1BB844B8-1362-401C-8CA0-797F9E8D36AA}" presName="dummyConnPt" presStyleCnt="0"/>
      <dgm:spPr/>
    </dgm:pt>
    <dgm:pt modelId="{4100B52D-5F28-48A3-8A56-E94EFC3C8DC8}" type="pres">
      <dgm:prSet presAssocID="{1BB844B8-1362-401C-8CA0-797F9E8D36AA}" presName="node" presStyleLbl="node1" presStyleIdx="1" presStyleCnt="12">
        <dgm:presLayoutVars>
          <dgm:bulletEnabled val="1"/>
        </dgm:presLayoutVars>
      </dgm:prSet>
      <dgm:spPr/>
    </dgm:pt>
    <dgm:pt modelId="{C41EDE3B-3672-458F-8F3F-3F4884C77D1C}" type="pres">
      <dgm:prSet presAssocID="{80E09DBA-3FFC-4213-9E71-9149F551B840}" presName="sibTrans" presStyleLbl="bgSibTrans2D1" presStyleIdx="1" presStyleCnt="11"/>
      <dgm:spPr/>
    </dgm:pt>
    <dgm:pt modelId="{78E991D7-86A0-4675-A658-B12853AB9F6A}" type="pres">
      <dgm:prSet presAssocID="{14BCCECD-1AA6-480C-A9F2-C8BC485D71ED}" presName="compNode" presStyleCnt="0"/>
      <dgm:spPr/>
    </dgm:pt>
    <dgm:pt modelId="{3D02DC7E-4CF0-443D-B57B-985AD462C34E}" type="pres">
      <dgm:prSet presAssocID="{14BCCECD-1AA6-480C-A9F2-C8BC485D71ED}" presName="dummyConnPt" presStyleCnt="0"/>
      <dgm:spPr/>
    </dgm:pt>
    <dgm:pt modelId="{A4D4874B-BD20-4A08-B4B7-9A884202DBBB}" type="pres">
      <dgm:prSet presAssocID="{14BCCECD-1AA6-480C-A9F2-C8BC485D71ED}" presName="node" presStyleLbl="node1" presStyleIdx="2" presStyleCnt="12">
        <dgm:presLayoutVars>
          <dgm:bulletEnabled val="1"/>
        </dgm:presLayoutVars>
      </dgm:prSet>
      <dgm:spPr/>
    </dgm:pt>
    <dgm:pt modelId="{1B543CC0-A36F-4F82-818D-3AA495EF0B03}" type="pres">
      <dgm:prSet presAssocID="{8E991CC6-5A78-437D-A9B2-630CFC91F915}" presName="sibTrans" presStyleLbl="bgSibTrans2D1" presStyleIdx="2" presStyleCnt="11"/>
      <dgm:spPr/>
    </dgm:pt>
    <dgm:pt modelId="{AB1210B0-3958-4A25-916E-17061AFC3104}" type="pres">
      <dgm:prSet presAssocID="{743309E5-E1E9-4D29-874B-A4F2D302E1B9}" presName="compNode" presStyleCnt="0"/>
      <dgm:spPr/>
    </dgm:pt>
    <dgm:pt modelId="{D6089CED-131E-483B-B5A5-EF4096ED1B85}" type="pres">
      <dgm:prSet presAssocID="{743309E5-E1E9-4D29-874B-A4F2D302E1B9}" presName="dummyConnPt" presStyleCnt="0"/>
      <dgm:spPr/>
    </dgm:pt>
    <dgm:pt modelId="{6E859742-E451-4240-810D-8EBD769F0901}" type="pres">
      <dgm:prSet presAssocID="{743309E5-E1E9-4D29-874B-A4F2D302E1B9}" presName="node" presStyleLbl="node1" presStyleIdx="3" presStyleCnt="12">
        <dgm:presLayoutVars>
          <dgm:bulletEnabled val="1"/>
        </dgm:presLayoutVars>
      </dgm:prSet>
      <dgm:spPr/>
    </dgm:pt>
    <dgm:pt modelId="{C92FB8A9-9FE5-4850-A20F-1F9AE1D20F73}" type="pres">
      <dgm:prSet presAssocID="{2E5864BE-A5A1-4C04-A4D3-C1CB86BF6010}" presName="sibTrans" presStyleLbl="bgSibTrans2D1" presStyleIdx="3" presStyleCnt="11"/>
      <dgm:spPr/>
    </dgm:pt>
    <dgm:pt modelId="{4AE6B6BC-2B36-4BE2-BAF2-CF820072F1D8}" type="pres">
      <dgm:prSet presAssocID="{965F581B-4924-4695-B2F7-34F7131EAFE1}" presName="compNode" presStyleCnt="0"/>
      <dgm:spPr/>
    </dgm:pt>
    <dgm:pt modelId="{6B501A8F-F3B9-46CE-A83E-7481DD7EEA2D}" type="pres">
      <dgm:prSet presAssocID="{965F581B-4924-4695-B2F7-34F7131EAFE1}" presName="dummyConnPt" presStyleCnt="0"/>
      <dgm:spPr/>
    </dgm:pt>
    <dgm:pt modelId="{A8528C8D-402D-43BB-88E2-EF465B4CF125}" type="pres">
      <dgm:prSet presAssocID="{965F581B-4924-4695-B2F7-34F7131EAFE1}" presName="node" presStyleLbl="node1" presStyleIdx="4" presStyleCnt="12">
        <dgm:presLayoutVars>
          <dgm:bulletEnabled val="1"/>
        </dgm:presLayoutVars>
      </dgm:prSet>
      <dgm:spPr/>
    </dgm:pt>
    <dgm:pt modelId="{964FAE27-D6C5-46A9-B4BF-254DFF1BD63D}" type="pres">
      <dgm:prSet presAssocID="{14A6BD99-B9A1-4AE3-8AD9-CDA160D5EDB8}" presName="sibTrans" presStyleLbl="bgSibTrans2D1" presStyleIdx="4" presStyleCnt="11"/>
      <dgm:spPr/>
    </dgm:pt>
    <dgm:pt modelId="{A427310B-1745-4DAE-82E4-21CDD37255DA}" type="pres">
      <dgm:prSet presAssocID="{327B49C6-811C-4F6F-B71C-A195DDCE271C}" presName="compNode" presStyleCnt="0"/>
      <dgm:spPr/>
    </dgm:pt>
    <dgm:pt modelId="{A626EF2F-142C-45D2-A49E-D53138F1EE88}" type="pres">
      <dgm:prSet presAssocID="{327B49C6-811C-4F6F-B71C-A195DDCE271C}" presName="dummyConnPt" presStyleCnt="0"/>
      <dgm:spPr/>
    </dgm:pt>
    <dgm:pt modelId="{C80454F6-B2DE-4A2D-9B3E-20848A35CAFE}" type="pres">
      <dgm:prSet presAssocID="{327B49C6-811C-4F6F-B71C-A195DDCE271C}" presName="node" presStyleLbl="node1" presStyleIdx="5" presStyleCnt="12">
        <dgm:presLayoutVars>
          <dgm:bulletEnabled val="1"/>
        </dgm:presLayoutVars>
      </dgm:prSet>
      <dgm:spPr/>
    </dgm:pt>
    <dgm:pt modelId="{AF58BB91-1EC4-452B-95C1-4A99C6E11BA6}" type="pres">
      <dgm:prSet presAssocID="{FF32F4CB-2969-4814-83CF-EE444B9DAC25}" presName="sibTrans" presStyleLbl="bgSibTrans2D1" presStyleIdx="5" presStyleCnt="11"/>
      <dgm:spPr/>
    </dgm:pt>
    <dgm:pt modelId="{CBCCD4CF-689F-4AEC-B2EB-FDF7A4BCE5AF}" type="pres">
      <dgm:prSet presAssocID="{4739BD56-C787-4576-AEEB-DF7A9746AB67}" presName="compNode" presStyleCnt="0"/>
      <dgm:spPr/>
    </dgm:pt>
    <dgm:pt modelId="{73BFD459-FADB-407E-8F17-F46DFD0C6A46}" type="pres">
      <dgm:prSet presAssocID="{4739BD56-C787-4576-AEEB-DF7A9746AB67}" presName="dummyConnPt" presStyleCnt="0"/>
      <dgm:spPr/>
    </dgm:pt>
    <dgm:pt modelId="{2B419C33-1AC7-471A-BC4C-E536B336ED9D}" type="pres">
      <dgm:prSet presAssocID="{4739BD56-C787-4576-AEEB-DF7A9746AB67}" presName="node" presStyleLbl="node1" presStyleIdx="6" presStyleCnt="12">
        <dgm:presLayoutVars>
          <dgm:bulletEnabled val="1"/>
        </dgm:presLayoutVars>
      </dgm:prSet>
      <dgm:spPr/>
    </dgm:pt>
    <dgm:pt modelId="{3CBE3124-6B58-4452-B8D9-25BE1D320814}" type="pres">
      <dgm:prSet presAssocID="{EB4E1F8E-1EF3-4715-BB7A-61E653F52A60}" presName="sibTrans" presStyleLbl="bgSibTrans2D1" presStyleIdx="6" presStyleCnt="11"/>
      <dgm:spPr/>
    </dgm:pt>
    <dgm:pt modelId="{B11A8359-2550-428E-B9B1-07D5621591B8}" type="pres">
      <dgm:prSet presAssocID="{E78394E0-6B3A-46A0-B848-7182C1A6B28A}" presName="compNode" presStyleCnt="0"/>
      <dgm:spPr/>
    </dgm:pt>
    <dgm:pt modelId="{45E5FDCE-04F2-41E0-AE93-D48669136D03}" type="pres">
      <dgm:prSet presAssocID="{E78394E0-6B3A-46A0-B848-7182C1A6B28A}" presName="dummyConnPt" presStyleCnt="0"/>
      <dgm:spPr/>
    </dgm:pt>
    <dgm:pt modelId="{ADE9F3ED-809A-4F35-9EFA-27205CF01AC9}" type="pres">
      <dgm:prSet presAssocID="{E78394E0-6B3A-46A0-B848-7182C1A6B28A}" presName="node" presStyleLbl="node1" presStyleIdx="7" presStyleCnt="12">
        <dgm:presLayoutVars>
          <dgm:bulletEnabled val="1"/>
        </dgm:presLayoutVars>
      </dgm:prSet>
      <dgm:spPr/>
    </dgm:pt>
    <dgm:pt modelId="{74B8CC87-C428-4F12-9799-F6040B1A4AD1}" type="pres">
      <dgm:prSet presAssocID="{9DF24C0D-999E-4BB6-B947-9C62208021F8}" presName="sibTrans" presStyleLbl="bgSibTrans2D1" presStyleIdx="7" presStyleCnt="11"/>
      <dgm:spPr/>
    </dgm:pt>
    <dgm:pt modelId="{18A3E71D-BCDD-4EE1-8DC0-14CE6AD61295}" type="pres">
      <dgm:prSet presAssocID="{D6A42BC1-48E2-4047-8F7D-50B5ECF7E76D}" presName="compNode" presStyleCnt="0"/>
      <dgm:spPr/>
    </dgm:pt>
    <dgm:pt modelId="{356955FD-C55F-4768-8A30-7C650EECA2FF}" type="pres">
      <dgm:prSet presAssocID="{D6A42BC1-48E2-4047-8F7D-50B5ECF7E76D}" presName="dummyConnPt" presStyleCnt="0"/>
      <dgm:spPr/>
    </dgm:pt>
    <dgm:pt modelId="{09301DCD-8457-4A94-924B-E53856EF32D7}" type="pres">
      <dgm:prSet presAssocID="{D6A42BC1-48E2-4047-8F7D-50B5ECF7E76D}" presName="node" presStyleLbl="node1" presStyleIdx="8" presStyleCnt="12">
        <dgm:presLayoutVars>
          <dgm:bulletEnabled val="1"/>
        </dgm:presLayoutVars>
      </dgm:prSet>
      <dgm:spPr/>
    </dgm:pt>
    <dgm:pt modelId="{F8C5B7B0-75D0-4DA3-B7FF-153A23FE2EC2}" type="pres">
      <dgm:prSet presAssocID="{39ABE883-B92D-4741-9661-ACDC87899273}" presName="sibTrans" presStyleLbl="bgSibTrans2D1" presStyleIdx="8" presStyleCnt="11"/>
      <dgm:spPr/>
    </dgm:pt>
    <dgm:pt modelId="{7A99F653-CDAB-4ABC-AC74-DB7C6D38EBE8}" type="pres">
      <dgm:prSet presAssocID="{B9D266CD-03B4-4F3D-822F-A0CFB53226D1}" presName="compNode" presStyleCnt="0"/>
      <dgm:spPr/>
    </dgm:pt>
    <dgm:pt modelId="{7D99BABF-C49B-4E03-BB07-331B80A16148}" type="pres">
      <dgm:prSet presAssocID="{B9D266CD-03B4-4F3D-822F-A0CFB53226D1}" presName="dummyConnPt" presStyleCnt="0"/>
      <dgm:spPr/>
    </dgm:pt>
    <dgm:pt modelId="{D50FA81B-4B65-4D75-9959-74EF481A00BD}" type="pres">
      <dgm:prSet presAssocID="{B9D266CD-03B4-4F3D-822F-A0CFB53226D1}" presName="node" presStyleLbl="node1" presStyleIdx="9" presStyleCnt="12">
        <dgm:presLayoutVars>
          <dgm:bulletEnabled val="1"/>
        </dgm:presLayoutVars>
      </dgm:prSet>
      <dgm:spPr/>
    </dgm:pt>
    <dgm:pt modelId="{E918A33D-1D35-4BED-AF48-F323BB4E3876}" type="pres">
      <dgm:prSet presAssocID="{C701783F-4ACF-4F21-ABE9-00794EAC57B4}" presName="sibTrans" presStyleLbl="bgSibTrans2D1" presStyleIdx="9" presStyleCnt="11"/>
      <dgm:spPr/>
    </dgm:pt>
    <dgm:pt modelId="{B0C1073E-7B43-46C2-BC7A-323C3503F145}" type="pres">
      <dgm:prSet presAssocID="{DD4A2A7C-B2D0-4263-BACC-E200AC2CF7DE}" presName="compNode" presStyleCnt="0"/>
      <dgm:spPr/>
    </dgm:pt>
    <dgm:pt modelId="{8C2B2878-FE0C-4F52-82FE-6DF291BE9889}" type="pres">
      <dgm:prSet presAssocID="{DD4A2A7C-B2D0-4263-BACC-E200AC2CF7DE}" presName="dummyConnPt" presStyleCnt="0"/>
      <dgm:spPr/>
    </dgm:pt>
    <dgm:pt modelId="{4BAB6D4C-31D1-48DA-AFF3-BEA8A63C204C}" type="pres">
      <dgm:prSet presAssocID="{DD4A2A7C-B2D0-4263-BACC-E200AC2CF7DE}" presName="node" presStyleLbl="node1" presStyleIdx="10" presStyleCnt="12">
        <dgm:presLayoutVars>
          <dgm:bulletEnabled val="1"/>
        </dgm:presLayoutVars>
      </dgm:prSet>
      <dgm:spPr/>
    </dgm:pt>
    <dgm:pt modelId="{DF11FF29-5143-4121-8768-97831D29A8FF}" type="pres">
      <dgm:prSet presAssocID="{B72BB734-C337-427D-A940-999312859D6E}" presName="sibTrans" presStyleLbl="bgSibTrans2D1" presStyleIdx="10" presStyleCnt="11"/>
      <dgm:spPr/>
    </dgm:pt>
    <dgm:pt modelId="{C208C4CB-4134-4353-B686-A16A2FACC852}" type="pres">
      <dgm:prSet presAssocID="{514919D9-3EB0-4917-94E7-D72399040B45}" presName="compNode" presStyleCnt="0"/>
      <dgm:spPr/>
    </dgm:pt>
    <dgm:pt modelId="{D386665B-676A-41D6-BCE7-9798A0698540}" type="pres">
      <dgm:prSet presAssocID="{514919D9-3EB0-4917-94E7-D72399040B45}" presName="dummyConnPt" presStyleCnt="0"/>
      <dgm:spPr/>
    </dgm:pt>
    <dgm:pt modelId="{A39FA5C2-E074-4496-B42E-F7F3FEC43366}" type="pres">
      <dgm:prSet presAssocID="{514919D9-3EB0-4917-94E7-D72399040B45}" presName="node" presStyleLbl="node1" presStyleIdx="11" presStyleCnt="12">
        <dgm:presLayoutVars>
          <dgm:bulletEnabled val="1"/>
        </dgm:presLayoutVars>
      </dgm:prSet>
      <dgm:spPr/>
    </dgm:pt>
  </dgm:ptLst>
  <dgm:cxnLst>
    <dgm:cxn modelId="{E3AC5908-686C-41E8-BE40-4B41B973CFBA}" type="presOf" srcId="{9DF24C0D-999E-4BB6-B947-9C62208021F8}" destId="{74B8CC87-C428-4F12-9799-F6040B1A4AD1}" srcOrd="0" destOrd="0" presId="urn:microsoft.com/office/officeart/2005/8/layout/bProcess4"/>
    <dgm:cxn modelId="{8A99DA08-B79C-42E2-8BE3-EA10909B06DD}" srcId="{2002EC6E-6928-4FA9-9153-7EC709E49773}" destId="{1BB844B8-1362-401C-8CA0-797F9E8D36AA}" srcOrd="1" destOrd="0" parTransId="{10360FE3-62C7-40E7-978F-E5D3D6A3F18C}" sibTransId="{80E09DBA-3FFC-4213-9E71-9149F551B840}"/>
    <dgm:cxn modelId="{E3509C0C-5CFC-4C5A-A4D3-A9D40AAD9EEA}" srcId="{2002EC6E-6928-4FA9-9153-7EC709E49773}" destId="{743309E5-E1E9-4D29-874B-A4F2D302E1B9}" srcOrd="3" destOrd="0" parTransId="{53AC7C90-4C5C-45E2-B451-1543B7E5D372}" sibTransId="{2E5864BE-A5A1-4C04-A4D3-C1CB86BF6010}"/>
    <dgm:cxn modelId="{05E39F0F-BA77-4232-A5AD-1516995A8EC2}" type="presOf" srcId="{17BC6C7F-DD22-458A-AF4E-AB2657B74D7E}" destId="{017DC5A9-91BD-4278-A4A6-D0E9771CB055}" srcOrd="0" destOrd="0" presId="urn:microsoft.com/office/officeart/2005/8/layout/bProcess4"/>
    <dgm:cxn modelId="{57AEAB0F-89EB-4E9C-BFC5-53B8C457B4BF}" srcId="{2002EC6E-6928-4FA9-9153-7EC709E49773}" destId="{E78394E0-6B3A-46A0-B848-7182C1A6B28A}" srcOrd="7" destOrd="0" parTransId="{49007C89-C647-411C-A09C-7B829905BE29}" sibTransId="{9DF24C0D-999E-4BB6-B947-9C62208021F8}"/>
    <dgm:cxn modelId="{17061417-F686-494C-8945-9533166EF010}" srcId="{2002EC6E-6928-4FA9-9153-7EC709E49773}" destId="{965F581B-4924-4695-B2F7-34F7131EAFE1}" srcOrd="4" destOrd="0" parTransId="{17C1547A-2D9E-439F-9E69-2716A97B055B}" sibTransId="{14A6BD99-B9A1-4AE3-8AD9-CDA160D5EDB8}"/>
    <dgm:cxn modelId="{1D9F0022-1FEB-41E8-871B-F3B6591801CB}" srcId="{2002EC6E-6928-4FA9-9153-7EC709E49773}" destId="{327B49C6-811C-4F6F-B71C-A195DDCE271C}" srcOrd="5" destOrd="0" parTransId="{8B6053B1-80C6-46EC-AD83-24CF6A0870CF}" sibTransId="{FF32F4CB-2969-4814-83CF-EE444B9DAC25}"/>
    <dgm:cxn modelId="{88FEA128-FB00-4317-87FD-354CD5F9F800}" type="presOf" srcId="{1BB844B8-1362-401C-8CA0-797F9E8D36AA}" destId="{4100B52D-5F28-48A3-8A56-E94EFC3C8DC8}" srcOrd="0" destOrd="0" presId="urn:microsoft.com/office/officeart/2005/8/layout/bProcess4"/>
    <dgm:cxn modelId="{C3B6822F-F5C8-466C-A012-B44E05251B0A}" srcId="{2002EC6E-6928-4FA9-9153-7EC709E49773}" destId="{DD4A2A7C-B2D0-4263-BACC-E200AC2CF7DE}" srcOrd="10" destOrd="0" parTransId="{E19E5FE2-E952-4750-97A3-2DC244B43CA7}" sibTransId="{B72BB734-C337-427D-A940-999312859D6E}"/>
    <dgm:cxn modelId="{23DBDD31-8CEF-42FC-A6C7-E836C1E620BF}" type="presOf" srcId="{E78394E0-6B3A-46A0-B848-7182C1A6B28A}" destId="{ADE9F3ED-809A-4F35-9EFA-27205CF01AC9}" srcOrd="0" destOrd="0" presId="urn:microsoft.com/office/officeart/2005/8/layout/bProcess4"/>
    <dgm:cxn modelId="{BB64863C-B0EB-4BEC-AEA5-3F0E69F6CD55}" type="presOf" srcId="{2002EC6E-6928-4FA9-9153-7EC709E49773}" destId="{CF95F308-F720-4712-8AC0-3B66DA909FF6}" srcOrd="0" destOrd="0" presId="urn:microsoft.com/office/officeart/2005/8/layout/bProcess4"/>
    <dgm:cxn modelId="{D5A8515F-317E-45B2-B921-8779A1684761}" type="presOf" srcId="{D6A42BC1-48E2-4047-8F7D-50B5ECF7E76D}" destId="{09301DCD-8457-4A94-924B-E53856EF32D7}" srcOrd="0" destOrd="0" presId="urn:microsoft.com/office/officeart/2005/8/layout/bProcess4"/>
    <dgm:cxn modelId="{B14B1468-7BB1-4179-8DF7-0DBEC2BC1655}" type="presOf" srcId="{B9D266CD-03B4-4F3D-822F-A0CFB53226D1}" destId="{D50FA81B-4B65-4D75-9959-74EF481A00BD}" srcOrd="0" destOrd="0" presId="urn:microsoft.com/office/officeart/2005/8/layout/bProcess4"/>
    <dgm:cxn modelId="{AA3B966A-32FE-4B01-9C05-27D4BB4E5C63}" type="presOf" srcId="{C701783F-4ACF-4F21-ABE9-00794EAC57B4}" destId="{E918A33D-1D35-4BED-AF48-F323BB4E3876}" srcOrd="0" destOrd="0" presId="urn:microsoft.com/office/officeart/2005/8/layout/bProcess4"/>
    <dgm:cxn modelId="{3EA3A251-D751-4E8E-83CB-FD4A90F4C301}" type="presOf" srcId="{80E09DBA-3FFC-4213-9E71-9149F551B840}" destId="{C41EDE3B-3672-458F-8F3F-3F4884C77D1C}" srcOrd="0" destOrd="0" presId="urn:microsoft.com/office/officeart/2005/8/layout/bProcess4"/>
    <dgm:cxn modelId="{F9B72E73-1ABE-4FE8-8544-F9243C1CE4A1}" type="presOf" srcId="{2E5864BE-A5A1-4C04-A4D3-C1CB86BF6010}" destId="{C92FB8A9-9FE5-4850-A20F-1F9AE1D20F73}" srcOrd="0" destOrd="0" presId="urn:microsoft.com/office/officeart/2005/8/layout/bProcess4"/>
    <dgm:cxn modelId="{DB0E587A-2CAA-4F76-9AAA-A50D8340AEE8}" type="presOf" srcId="{327B49C6-811C-4F6F-B71C-A195DDCE271C}" destId="{C80454F6-B2DE-4A2D-9B3E-20848A35CAFE}" srcOrd="0" destOrd="0" presId="urn:microsoft.com/office/officeart/2005/8/layout/bProcess4"/>
    <dgm:cxn modelId="{2E90677C-3E3E-46E2-AA32-6899383491EA}" type="presOf" srcId="{FF32F4CB-2969-4814-83CF-EE444B9DAC25}" destId="{AF58BB91-1EC4-452B-95C1-4A99C6E11BA6}" srcOrd="0" destOrd="0" presId="urn:microsoft.com/office/officeart/2005/8/layout/bProcess4"/>
    <dgm:cxn modelId="{95EC6281-9558-48C0-8ACE-35641AEEA1EB}" srcId="{2002EC6E-6928-4FA9-9153-7EC709E49773}" destId="{4739BD56-C787-4576-AEEB-DF7A9746AB67}" srcOrd="6" destOrd="0" parTransId="{83CE322D-2647-4247-80A2-F64ACD957BA6}" sibTransId="{EB4E1F8E-1EF3-4715-BB7A-61E653F52A60}"/>
    <dgm:cxn modelId="{0CCC8C85-AA8E-4000-8B5C-3B069C344249}" type="presOf" srcId="{514919D9-3EB0-4917-94E7-D72399040B45}" destId="{A39FA5C2-E074-4496-B42E-F7F3FEC43366}" srcOrd="0" destOrd="0" presId="urn:microsoft.com/office/officeart/2005/8/layout/bProcess4"/>
    <dgm:cxn modelId="{06EBE685-9341-4D66-AB93-6637E6CD2881}" srcId="{2002EC6E-6928-4FA9-9153-7EC709E49773}" destId="{B9D266CD-03B4-4F3D-822F-A0CFB53226D1}" srcOrd="9" destOrd="0" parTransId="{43725FFD-D606-4E27-A578-F4B6F9291111}" sibTransId="{C701783F-4ACF-4F21-ABE9-00794EAC57B4}"/>
    <dgm:cxn modelId="{2CB5C38E-BDDB-442B-AE7F-A46A7B9E2D2E}" type="presOf" srcId="{14BCCECD-1AA6-480C-A9F2-C8BC485D71ED}" destId="{A4D4874B-BD20-4A08-B4B7-9A884202DBBB}" srcOrd="0" destOrd="0" presId="urn:microsoft.com/office/officeart/2005/8/layout/bProcess4"/>
    <dgm:cxn modelId="{56D47C91-0CFD-4FD0-9DA3-5ACEEFC407CF}" type="presOf" srcId="{52477598-1659-4F0C-BBEE-61158D4A2FD0}" destId="{66CE174B-E118-43EB-B4C6-16154C5E7EDE}" srcOrd="0" destOrd="0" presId="urn:microsoft.com/office/officeart/2005/8/layout/bProcess4"/>
    <dgm:cxn modelId="{1BFE5C9D-4FE4-435D-B62B-DF05E77EEBEE}" srcId="{2002EC6E-6928-4FA9-9153-7EC709E49773}" destId="{514919D9-3EB0-4917-94E7-D72399040B45}" srcOrd="11" destOrd="0" parTransId="{1AAD0E89-2395-4F71-B41E-3B3DBA2AD915}" sibTransId="{2A399F12-EC67-4C06-8978-A8397EDDB5CA}"/>
    <dgm:cxn modelId="{64299C9D-B95F-4AE6-BE83-246BFBAF3D36}" srcId="{2002EC6E-6928-4FA9-9153-7EC709E49773}" destId="{17BC6C7F-DD22-458A-AF4E-AB2657B74D7E}" srcOrd="0" destOrd="0" parTransId="{CEF3A470-23B0-42B1-9203-7AAB9D93D68F}" sibTransId="{52477598-1659-4F0C-BBEE-61158D4A2FD0}"/>
    <dgm:cxn modelId="{FE40F7B3-B7C8-40EA-A9BE-5E58EFF0E4EA}" type="presOf" srcId="{4739BD56-C787-4576-AEEB-DF7A9746AB67}" destId="{2B419C33-1AC7-471A-BC4C-E536B336ED9D}" srcOrd="0" destOrd="0" presId="urn:microsoft.com/office/officeart/2005/8/layout/bProcess4"/>
    <dgm:cxn modelId="{276CCBC6-69A5-44D2-9FD8-562625F96672}" type="presOf" srcId="{965F581B-4924-4695-B2F7-34F7131EAFE1}" destId="{A8528C8D-402D-43BB-88E2-EF465B4CF125}" srcOrd="0" destOrd="0" presId="urn:microsoft.com/office/officeart/2005/8/layout/bProcess4"/>
    <dgm:cxn modelId="{7578B5D9-E99D-4908-BFEF-C813CFB04D8F}" srcId="{2002EC6E-6928-4FA9-9153-7EC709E49773}" destId="{14BCCECD-1AA6-480C-A9F2-C8BC485D71ED}" srcOrd="2" destOrd="0" parTransId="{A1C16479-9689-4A45-9C35-2CE05EE83102}" sibTransId="{8E991CC6-5A78-437D-A9B2-630CFC91F915}"/>
    <dgm:cxn modelId="{5D1630E1-4FFC-4B34-8AF3-2862CC300E09}" type="presOf" srcId="{8E991CC6-5A78-437D-A9B2-630CFC91F915}" destId="{1B543CC0-A36F-4F82-818D-3AA495EF0B03}" srcOrd="0" destOrd="0" presId="urn:microsoft.com/office/officeart/2005/8/layout/bProcess4"/>
    <dgm:cxn modelId="{D23925E2-3F31-40A4-87F9-75462C38F387}" type="presOf" srcId="{EB4E1F8E-1EF3-4715-BB7A-61E653F52A60}" destId="{3CBE3124-6B58-4452-B8D9-25BE1D320814}" srcOrd="0" destOrd="0" presId="urn:microsoft.com/office/officeart/2005/8/layout/bProcess4"/>
    <dgm:cxn modelId="{8F4E18E4-518C-405A-B99D-E16A7FCB2D7C}" type="presOf" srcId="{14A6BD99-B9A1-4AE3-8AD9-CDA160D5EDB8}" destId="{964FAE27-D6C5-46A9-B4BF-254DFF1BD63D}" srcOrd="0" destOrd="0" presId="urn:microsoft.com/office/officeart/2005/8/layout/bProcess4"/>
    <dgm:cxn modelId="{6A79E7EA-210A-45B8-9C8E-104A4C1D5795}" type="presOf" srcId="{DD4A2A7C-B2D0-4263-BACC-E200AC2CF7DE}" destId="{4BAB6D4C-31D1-48DA-AFF3-BEA8A63C204C}" srcOrd="0" destOrd="0" presId="urn:microsoft.com/office/officeart/2005/8/layout/bProcess4"/>
    <dgm:cxn modelId="{C0553EF0-630E-4EBB-916C-3C20C02F2AB8}" type="presOf" srcId="{743309E5-E1E9-4D29-874B-A4F2D302E1B9}" destId="{6E859742-E451-4240-810D-8EBD769F0901}" srcOrd="0" destOrd="0" presId="urn:microsoft.com/office/officeart/2005/8/layout/bProcess4"/>
    <dgm:cxn modelId="{366A16F4-78C0-4FDE-9675-C18E603D5127}" type="presOf" srcId="{B72BB734-C337-427D-A940-999312859D6E}" destId="{DF11FF29-5143-4121-8768-97831D29A8FF}" srcOrd="0" destOrd="0" presId="urn:microsoft.com/office/officeart/2005/8/layout/bProcess4"/>
    <dgm:cxn modelId="{14DB5AFB-A690-41E8-9FA8-5A3646CC052D}" srcId="{2002EC6E-6928-4FA9-9153-7EC709E49773}" destId="{D6A42BC1-48E2-4047-8F7D-50B5ECF7E76D}" srcOrd="8" destOrd="0" parTransId="{8A59BA1D-247B-4261-AF84-A2A79AC8D24B}" sibTransId="{39ABE883-B92D-4741-9661-ACDC87899273}"/>
    <dgm:cxn modelId="{43698CFF-BBBB-4A4C-9B76-88324956468E}" type="presOf" srcId="{39ABE883-B92D-4741-9661-ACDC87899273}" destId="{F8C5B7B0-75D0-4DA3-B7FF-153A23FE2EC2}" srcOrd="0" destOrd="0" presId="urn:microsoft.com/office/officeart/2005/8/layout/bProcess4"/>
    <dgm:cxn modelId="{AAFF022A-A005-4578-8B45-14EF74AC3C1B}" type="presParOf" srcId="{CF95F308-F720-4712-8AC0-3B66DA909FF6}" destId="{4E23EC43-2B29-4602-8BB1-C97C86FD8BEF}" srcOrd="0" destOrd="0" presId="urn:microsoft.com/office/officeart/2005/8/layout/bProcess4"/>
    <dgm:cxn modelId="{43B72FD3-B792-4CB9-B87C-490BCA626A87}" type="presParOf" srcId="{4E23EC43-2B29-4602-8BB1-C97C86FD8BEF}" destId="{83324574-F71B-4523-B7C6-8D39629FC770}" srcOrd="0" destOrd="0" presId="urn:microsoft.com/office/officeart/2005/8/layout/bProcess4"/>
    <dgm:cxn modelId="{CA29E1C2-4938-487D-807E-BBA3D07B01E4}" type="presParOf" srcId="{4E23EC43-2B29-4602-8BB1-C97C86FD8BEF}" destId="{017DC5A9-91BD-4278-A4A6-D0E9771CB055}" srcOrd="1" destOrd="0" presId="urn:microsoft.com/office/officeart/2005/8/layout/bProcess4"/>
    <dgm:cxn modelId="{D85B11A2-7333-4B79-8F99-3CAC02DF025C}" type="presParOf" srcId="{CF95F308-F720-4712-8AC0-3B66DA909FF6}" destId="{66CE174B-E118-43EB-B4C6-16154C5E7EDE}" srcOrd="1" destOrd="0" presId="urn:microsoft.com/office/officeart/2005/8/layout/bProcess4"/>
    <dgm:cxn modelId="{9A8B0AD8-EFE7-4B7E-B1A2-CD07885B5417}" type="presParOf" srcId="{CF95F308-F720-4712-8AC0-3B66DA909FF6}" destId="{58104F5A-BD7B-48A5-981C-837606278341}" srcOrd="2" destOrd="0" presId="urn:microsoft.com/office/officeart/2005/8/layout/bProcess4"/>
    <dgm:cxn modelId="{0F3C696E-DD71-4BA5-BFC1-A0D820210334}" type="presParOf" srcId="{58104F5A-BD7B-48A5-981C-837606278341}" destId="{B43FC14B-1EE9-4C94-B8DE-E7D54E575915}" srcOrd="0" destOrd="0" presId="urn:microsoft.com/office/officeart/2005/8/layout/bProcess4"/>
    <dgm:cxn modelId="{891595BA-373B-4639-8913-7BFBE26B2322}" type="presParOf" srcId="{58104F5A-BD7B-48A5-981C-837606278341}" destId="{4100B52D-5F28-48A3-8A56-E94EFC3C8DC8}" srcOrd="1" destOrd="0" presId="urn:microsoft.com/office/officeart/2005/8/layout/bProcess4"/>
    <dgm:cxn modelId="{F0B1ACC4-1549-41EB-AA2C-004FFA7CE913}" type="presParOf" srcId="{CF95F308-F720-4712-8AC0-3B66DA909FF6}" destId="{C41EDE3B-3672-458F-8F3F-3F4884C77D1C}" srcOrd="3" destOrd="0" presId="urn:microsoft.com/office/officeart/2005/8/layout/bProcess4"/>
    <dgm:cxn modelId="{75A2E153-D9EA-463B-99F3-471DD198F411}" type="presParOf" srcId="{CF95F308-F720-4712-8AC0-3B66DA909FF6}" destId="{78E991D7-86A0-4675-A658-B12853AB9F6A}" srcOrd="4" destOrd="0" presId="urn:microsoft.com/office/officeart/2005/8/layout/bProcess4"/>
    <dgm:cxn modelId="{A4011A6D-81D4-4D71-8875-87EAE834393D}" type="presParOf" srcId="{78E991D7-86A0-4675-A658-B12853AB9F6A}" destId="{3D02DC7E-4CF0-443D-B57B-985AD462C34E}" srcOrd="0" destOrd="0" presId="urn:microsoft.com/office/officeart/2005/8/layout/bProcess4"/>
    <dgm:cxn modelId="{64D84A41-D080-405C-8134-7FB37B5927F5}" type="presParOf" srcId="{78E991D7-86A0-4675-A658-B12853AB9F6A}" destId="{A4D4874B-BD20-4A08-B4B7-9A884202DBBB}" srcOrd="1" destOrd="0" presId="urn:microsoft.com/office/officeart/2005/8/layout/bProcess4"/>
    <dgm:cxn modelId="{3BF32574-71DB-4CDD-887F-2F4830C7CDE5}" type="presParOf" srcId="{CF95F308-F720-4712-8AC0-3B66DA909FF6}" destId="{1B543CC0-A36F-4F82-818D-3AA495EF0B03}" srcOrd="5" destOrd="0" presId="urn:microsoft.com/office/officeart/2005/8/layout/bProcess4"/>
    <dgm:cxn modelId="{75C4B901-EF98-4CF0-9E0D-773F449EAD72}" type="presParOf" srcId="{CF95F308-F720-4712-8AC0-3B66DA909FF6}" destId="{AB1210B0-3958-4A25-916E-17061AFC3104}" srcOrd="6" destOrd="0" presId="urn:microsoft.com/office/officeart/2005/8/layout/bProcess4"/>
    <dgm:cxn modelId="{EFFDE20D-788E-4065-B08A-9ECA860E6B8A}" type="presParOf" srcId="{AB1210B0-3958-4A25-916E-17061AFC3104}" destId="{D6089CED-131E-483B-B5A5-EF4096ED1B85}" srcOrd="0" destOrd="0" presId="urn:microsoft.com/office/officeart/2005/8/layout/bProcess4"/>
    <dgm:cxn modelId="{585FD2E8-9409-43B3-84A8-F976F78E29B3}" type="presParOf" srcId="{AB1210B0-3958-4A25-916E-17061AFC3104}" destId="{6E859742-E451-4240-810D-8EBD769F0901}" srcOrd="1" destOrd="0" presId="urn:microsoft.com/office/officeart/2005/8/layout/bProcess4"/>
    <dgm:cxn modelId="{91D3F720-739F-49BA-BB27-31B64820ACB9}" type="presParOf" srcId="{CF95F308-F720-4712-8AC0-3B66DA909FF6}" destId="{C92FB8A9-9FE5-4850-A20F-1F9AE1D20F73}" srcOrd="7" destOrd="0" presId="urn:microsoft.com/office/officeart/2005/8/layout/bProcess4"/>
    <dgm:cxn modelId="{FB6BE315-0AFD-4286-B059-901335282C28}" type="presParOf" srcId="{CF95F308-F720-4712-8AC0-3B66DA909FF6}" destId="{4AE6B6BC-2B36-4BE2-BAF2-CF820072F1D8}" srcOrd="8" destOrd="0" presId="urn:microsoft.com/office/officeart/2005/8/layout/bProcess4"/>
    <dgm:cxn modelId="{5BE98A69-C2DD-4527-BF45-20EED28B9ECF}" type="presParOf" srcId="{4AE6B6BC-2B36-4BE2-BAF2-CF820072F1D8}" destId="{6B501A8F-F3B9-46CE-A83E-7481DD7EEA2D}" srcOrd="0" destOrd="0" presId="urn:microsoft.com/office/officeart/2005/8/layout/bProcess4"/>
    <dgm:cxn modelId="{A1988B5B-C1BF-406F-9AB3-76A05B095741}" type="presParOf" srcId="{4AE6B6BC-2B36-4BE2-BAF2-CF820072F1D8}" destId="{A8528C8D-402D-43BB-88E2-EF465B4CF125}" srcOrd="1" destOrd="0" presId="urn:microsoft.com/office/officeart/2005/8/layout/bProcess4"/>
    <dgm:cxn modelId="{647FB061-B5C2-42CD-9730-B5512D98C47D}" type="presParOf" srcId="{CF95F308-F720-4712-8AC0-3B66DA909FF6}" destId="{964FAE27-D6C5-46A9-B4BF-254DFF1BD63D}" srcOrd="9" destOrd="0" presId="urn:microsoft.com/office/officeart/2005/8/layout/bProcess4"/>
    <dgm:cxn modelId="{E94E34D4-0B5D-4612-91AE-BB5645AAD8AC}" type="presParOf" srcId="{CF95F308-F720-4712-8AC0-3B66DA909FF6}" destId="{A427310B-1745-4DAE-82E4-21CDD37255DA}" srcOrd="10" destOrd="0" presId="urn:microsoft.com/office/officeart/2005/8/layout/bProcess4"/>
    <dgm:cxn modelId="{8700DE79-26F8-4156-B880-D9AA5611A46B}" type="presParOf" srcId="{A427310B-1745-4DAE-82E4-21CDD37255DA}" destId="{A626EF2F-142C-45D2-A49E-D53138F1EE88}" srcOrd="0" destOrd="0" presId="urn:microsoft.com/office/officeart/2005/8/layout/bProcess4"/>
    <dgm:cxn modelId="{1B64624C-B45C-44E4-B772-8116B5925395}" type="presParOf" srcId="{A427310B-1745-4DAE-82E4-21CDD37255DA}" destId="{C80454F6-B2DE-4A2D-9B3E-20848A35CAFE}" srcOrd="1" destOrd="0" presId="urn:microsoft.com/office/officeart/2005/8/layout/bProcess4"/>
    <dgm:cxn modelId="{B8935A10-6837-4C4A-9FE6-FC2BB0F36D47}" type="presParOf" srcId="{CF95F308-F720-4712-8AC0-3B66DA909FF6}" destId="{AF58BB91-1EC4-452B-95C1-4A99C6E11BA6}" srcOrd="11" destOrd="0" presId="urn:microsoft.com/office/officeart/2005/8/layout/bProcess4"/>
    <dgm:cxn modelId="{A3FBC9C4-7110-4A55-9F85-6959E4265A23}" type="presParOf" srcId="{CF95F308-F720-4712-8AC0-3B66DA909FF6}" destId="{CBCCD4CF-689F-4AEC-B2EB-FDF7A4BCE5AF}" srcOrd="12" destOrd="0" presId="urn:microsoft.com/office/officeart/2005/8/layout/bProcess4"/>
    <dgm:cxn modelId="{6297E048-860B-4CAC-B13A-385E103DA943}" type="presParOf" srcId="{CBCCD4CF-689F-4AEC-B2EB-FDF7A4BCE5AF}" destId="{73BFD459-FADB-407E-8F17-F46DFD0C6A46}" srcOrd="0" destOrd="0" presId="urn:microsoft.com/office/officeart/2005/8/layout/bProcess4"/>
    <dgm:cxn modelId="{19969B63-1CC5-478A-B9A2-B6FD7263BD96}" type="presParOf" srcId="{CBCCD4CF-689F-4AEC-B2EB-FDF7A4BCE5AF}" destId="{2B419C33-1AC7-471A-BC4C-E536B336ED9D}" srcOrd="1" destOrd="0" presId="urn:microsoft.com/office/officeart/2005/8/layout/bProcess4"/>
    <dgm:cxn modelId="{E8009F4D-D1CF-4DC0-B0C1-658BFB1B15DC}" type="presParOf" srcId="{CF95F308-F720-4712-8AC0-3B66DA909FF6}" destId="{3CBE3124-6B58-4452-B8D9-25BE1D320814}" srcOrd="13" destOrd="0" presId="urn:microsoft.com/office/officeart/2005/8/layout/bProcess4"/>
    <dgm:cxn modelId="{0151515F-FBEE-4C1C-A73A-9C2126F60824}" type="presParOf" srcId="{CF95F308-F720-4712-8AC0-3B66DA909FF6}" destId="{B11A8359-2550-428E-B9B1-07D5621591B8}" srcOrd="14" destOrd="0" presId="urn:microsoft.com/office/officeart/2005/8/layout/bProcess4"/>
    <dgm:cxn modelId="{4A6DAC94-877E-4679-BD89-A2429ABB3D47}" type="presParOf" srcId="{B11A8359-2550-428E-B9B1-07D5621591B8}" destId="{45E5FDCE-04F2-41E0-AE93-D48669136D03}" srcOrd="0" destOrd="0" presId="urn:microsoft.com/office/officeart/2005/8/layout/bProcess4"/>
    <dgm:cxn modelId="{DA8B8EAE-1ABA-4048-BFE7-B9CDF2628BE4}" type="presParOf" srcId="{B11A8359-2550-428E-B9B1-07D5621591B8}" destId="{ADE9F3ED-809A-4F35-9EFA-27205CF01AC9}" srcOrd="1" destOrd="0" presId="urn:microsoft.com/office/officeart/2005/8/layout/bProcess4"/>
    <dgm:cxn modelId="{7A855E0E-DD4E-433C-B463-67587452C820}" type="presParOf" srcId="{CF95F308-F720-4712-8AC0-3B66DA909FF6}" destId="{74B8CC87-C428-4F12-9799-F6040B1A4AD1}" srcOrd="15" destOrd="0" presId="urn:microsoft.com/office/officeart/2005/8/layout/bProcess4"/>
    <dgm:cxn modelId="{9B2DD718-F5F1-4970-9686-3305F71CBA5B}" type="presParOf" srcId="{CF95F308-F720-4712-8AC0-3B66DA909FF6}" destId="{18A3E71D-BCDD-4EE1-8DC0-14CE6AD61295}" srcOrd="16" destOrd="0" presId="urn:microsoft.com/office/officeart/2005/8/layout/bProcess4"/>
    <dgm:cxn modelId="{77302760-9736-448B-A6E1-AAB88CA4EED7}" type="presParOf" srcId="{18A3E71D-BCDD-4EE1-8DC0-14CE6AD61295}" destId="{356955FD-C55F-4768-8A30-7C650EECA2FF}" srcOrd="0" destOrd="0" presId="urn:microsoft.com/office/officeart/2005/8/layout/bProcess4"/>
    <dgm:cxn modelId="{B6FE6900-AC63-40C6-876B-CE3022F67537}" type="presParOf" srcId="{18A3E71D-BCDD-4EE1-8DC0-14CE6AD61295}" destId="{09301DCD-8457-4A94-924B-E53856EF32D7}" srcOrd="1" destOrd="0" presId="urn:microsoft.com/office/officeart/2005/8/layout/bProcess4"/>
    <dgm:cxn modelId="{1618D37F-1257-41EF-BFC9-D22DBF7CA74B}" type="presParOf" srcId="{CF95F308-F720-4712-8AC0-3B66DA909FF6}" destId="{F8C5B7B0-75D0-4DA3-B7FF-153A23FE2EC2}" srcOrd="17" destOrd="0" presId="urn:microsoft.com/office/officeart/2005/8/layout/bProcess4"/>
    <dgm:cxn modelId="{00F04C90-1D46-49B7-A6B4-333432265844}" type="presParOf" srcId="{CF95F308-F720-4712-8AC0-3B66DA909FF6}" destId="{7A99F653-CDAB-4ABC-AC74-DB7C6D38EBE8}" srcOrd="18" destOrd="0" presId="urn:microsoft.com/office/officeart/2005/8/layout/bProcess4"/>
    <dgm:cxn modelId="{59EDF506-292B-480C-98E9-58E27A2350A7}" type="presParOf" srcId="{7A99F653-CDAB-4ABC-AC74-DB7C6D38EBE8}" destId="{7D99BABF-C49B-4E03-BB07-331B80A16148}" srcOrd="0" destOrd="0" presId="urn:microsoft.com/office/officeart/2005/8/layout/bProcess4"/>
    <dgm:cxn modelId="{D9615271-661F-4B8B-8099-C5EFE85896B2}" type="presParOf" srcId="{7A99F653-CDAB-4ABC-AC74-DB7C6D38EBE8}" destId="{D50FA81B-4B65-4D75-9959-74EF481A00BD}" srcOrd="1" destOrd="0" presId="urn:microsoft.com/office/officeart/2005/8/layout/bProcess4"/>
    <dgm:cxn modelId="{DA5DB568-D2AA-444C-81E3-066AF2E8153D}" type="presParOf" srcId="{CF95F308-F720-4712-8AC0-3B66DA909FF6}" destId="{E918A33D-1D35-4BED-AF48-F323BB4E3876}" srcOrd="19" destOrd="0" presId="urn:microsoft.com/office/officeart/2005/8/layout/bProcess4"/>
    <dgm:cxn modelId="{AB2B91CE-149B-48A4-A1B5-2F84EF57EB2C}" type="presParOf" srcId="{CF95F308-F720-4712-8AC0-3B66DA909FF6}" destId="{B0C1073E-7B43-46C2-BC7A-323C3503F145}" srcOrd="20" destOrd="0" presId="urn:microsoft.com/office/officeart/2005/8/layout/bProcess4"/>
    <dgm:cxn modelId="{B49EF77A-9852-46FF-A819-089CCE8600F4}" type="presParOf" srcId="{B0C1073E-7B43-46C2-BC7A-323C3503F145}" destId="{8C2B2878-FE0C-4F52-82FE-6DF291BE9889}" srcOrd="0" destOrd="0" presId="urn:microsoft.com/office/officeart/2005/8/layout/bProcess4"/>
    <dgm:cxn modelId="{7C83EC0C-EB83-47DF-8C13-322650C230C7}" type="presParOf" srcId="{B0C1073E-7B43-46C2-BC7A-323C3503F145}" destId="{4BAB6D4C-31D1-48DA-AFF3-BEA8A63C204C}" srcOrd="1" destOrd="0" presId="urn:microsoft.com/office/officeart/2005/8/layout/bProcess4"/>
    <dgm:cxn modelId="{F05D658C-9436-46F9-B7BA-5C307D2C7B0E}" type="presParOf" srcId="{CF95F308-F720-4712-8AC0-3B66DA909FF6}" destId="{DF11FF29-5143-4121-8768-97831D29A8FF}" srcOrd="21" destOrd="0" presId="urn:microsoft.com/office/officeart/2005/8/layout/bProcess4"/>
    <dgm:cxn modelId="{07DEE7F0-F36B-4338-9ABD-A7D53B24F350}" type="presParOf" srcId="{CF95F308-F720-4712-8AC0-3B66DA909FF6}" destId="{C208C4CB-4134-4353-B686-A16A2FACC852}" srcOrd="22" destOrd="0" presId="urn:microsoft.com/office/officeart/2005/8/layout/bProcess4"/>
    <dgm:cxn modelId="{BD5D069B-7737-4F3C-9A98-9E1F5A5AC782}" type="presParOf" srcId="{C208C4CB-4134-4353-B686-A16A2FACC852}" destId="{D386665B-676A-41D6-BCE7-9798A0698540}" srcOrd="0" destOrd="0" presId="urn:microsoft.com/office/officeart/2005/8/layout/bProcess4"/>
    <dgm:cxn modelId="{EA265430-C86B-41A1-A6D0-6372350950B3}" type="presParOf" srcId="{C208C4CB-4134-4353-B686-A16A2FACC852}" destId="{A39FA5C2-E074-4496-B42E-F7F3FEC43366}" srcOrd="1" destOrd="0" presId="urn:microsoft.com/office/officeart/2005/8/layout/b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51B107E-50E3-4614-9301-B93945D19FF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9C9B358-B978-477A-937F-7D05D5C04CC9}">
      <dgm:prSet/>
      <dgm:spPr/>
      <dgm:t>
        <a:bodyPr/>
        <a:lstStyle/>
        <a:p>
          <a:pPr algn="justLow" rtl="0"/>
          <a:r>
            <a:rPr lang="en-US" dirty="0"/>
            <a:t>A healthcare organization exists in an environment of people, organizations, industries, and sectors of society that are beyond its control. Part of this environment are the other HCOs that make up the larger healthcare sector. Part of the HCO’s environment beyond healthcare includes citizens, schools, colleges, banks, computer companies, labor unions, stock markets, governments, basic research laboratories, and more. For example, the environment of St. Mary’s Health Care System includes the growing population and the accreditation commission. </a:t>
          </a:r>
        </a:p>
      </dgm:t>
    </dgm:pt>
    <dgm:pt modelId="{7A4C109D-B564-494D-9229-2202AA2908FC}" type="parTrans" cxnId="{ECFFC643-BEE4-4F19-904A-FCABA66BBCF3}">
      <dgm:prSet/>
      <dgm:spPr/>
      <dgm:t>
        <a:bodyPr/>
        <a:lstStyle/>
        <a:p>
          <a:endParaRPr lang="en-US"/>
        </a:p>
      </dgm:t>
    </dgm:pt>
    <dgm:pt modelId="{07644ED4-C12A-4C4F-9589-23BE465D28FE}" type="sibTrans" cxnId="{ECFFC643-BEE4-4F19-904A-FCABA66BBCF3}">
      <dgm:prSet/>
      <dgm:spPr/>
      <dgm:t>
        <a:bodyPr/>
        <a:lstStyle/>
        <a:p>
          <a:endParaRPr lang="en-US"/>
        </a:p>
      </dgm:t>
    </dgm:pt>
    <dgm:pt modelId="{60CBDE8B-A92E-4F77-A56F-95ECD5D4A718}" type="pres">
      <dgm:prSet presAssocID="{E51B107E-50E3-4614-9301-B93945D19FFD}" presName="linear" presStyleCnt="0">
        <dgm:presLayoutVars>
          <dgm:animLvl val="lvl"/>
          <dgm:resizeHandles val="exact"/>
        </dgm:presLayoutVars>
      </dgm:prSet>
      <dgm:spPr/>
    </dgm:pt>
    <dgm:pt modelId="{20B5857F-1538-4BAB-AA29-A30F5B4712C1}" type="pres">
      <dgm:prSet presAssocID="{B9C9B358-B978-477A-937F-7D05D5C04CC9}" presName="parentText" presStyleLbl="node1" presStyleIdx="0" presStyleCnt="1" custLinFactNeighborX="-2970" custLinFactNeighborY="-19321">
        <dgm:presLayoutVars>
          <dgm:chMax val="0"/>
          <dgm:bulletEnabled val="1"/>
        </dgm:presLayoutVars>
      </dgm:prSet>
      <dgm:spPr/>
    </dgm:pt>
  </dgm:ptLst>
  <dgm:cxnLst>
    <dgm:cxn modelId="{4ADAB917-2C4B-4FC9-8CC9-EF17291D982D}" type="presOf" srcId="{B9C9B358-B978-477A-937F-7D05D5C04CC9}" destId="{20B5857F-1538-4BAB-AA29-A30F5B4712C1}" srcOrd="0" destOrd="0" presId="urn:microsoft.com/office/officeart/2005/8/layout/vList2"/>
    <dgm:cxn modelId="{ECFFC643-BEE4-4F19-904A-FCABA66BBCF3}" srcId="{E51B107E-50E3-4614-9301-B93945D19FFD}" destId="{B9C9B358-B978-477A-937F-7D05D5C04CC9}" srcOrd="0" destOrd="0" parTransId="{7A4C109D-B564-494D-9229-2202AA2908FC}" sibTransId="{07644ED4-C12A-4C4F-9589-23BE465D28FE}"/>
    <dgm:cxn modelId="{37F22448-9A4E-4BBC-A594-2376F4B33582}" type="presOf" srcId="{E51B107E-50E3-4614-9301-B93945D19FFD}" destId="{60CBDE8B-A92E-4F77-A56F-95ECD5D4A718}" srcOrd="0" destOrd="0" presId="urn:microsoft.com/office/officeart/2005/8/layout/vList2"/>
    <dgm:cxn modelId="{B3899802-0F96-40E9-8682-C5C255462767}" type="presParOf" srcId="{60CBDE8B-A92E-4F77-A56F-95ECD5D4A718}" destId="{20B5857F-1538-4BAB-AA29-A30F5B4712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1D69C033-34F1-4DA5-B3E4-3C7DFCFFCAD1}" type="doc">
      <dgm:prSet loTypeId="urn:microsoft.com/office/officeart/2005/8/layout/vList2" loCatId="list" qsTypeId="urn:microsoft.com/office/officeart/2005/8/quickstyle/simple3" qsCatId="simple" csTypeId="urn:microsoft.com/office/officeart/2005/8/colors/accent2_1" csCatId="accent2"/>
      <dgm:spPr/>
      <dgm:t>
        <a:bodyPr/>
        <a:lstStyle/>
        <a:p>
          <a:endParaRPr lang="en-US"/>
        </a:p>
      </dgm:t>
    </dgm:pt>
    <dgm:pt modelId="{91DDE58F-32FB-4834-A073-DBA5218D247F}">
      <dgm:prSet custT="1"/>
      <dgm:spPr/>
      <dgm:t>
        <a:bodyPr/>
        <a:lstStyle/>
        <a:p>
          <a:pPr algn="ctr" rtl="0"/>
          <a:r>
            <a:rPr lang="en-US" sz="1800" b="1" dirty="0"/>
            <a:t>Healthcare Organization Environment </a:t>
          </a:r>
        </a:p>
      </dgm:t>
    </dgm:pt>
    <dgm:pt modelId="{9C091DD6-8364-4E89-99F1-928B33D00B37}" type="parTrans" cxnId="{0016780F-EC20-4832-BBD6-091E71A3FA83}">
      <dgm:prSet/>
      <dgm:spPr/>
      <dgm:t>
        <a:bodyPr/>
        <a:lstStyle/>
        <a:p>
          <a:endParaRPr lang="en-US"/>
        </a:p>
      </dgm:t>
    </dgm:pt>
    <dgm:pt modelId="{B600FE7E-1B98-46A6-8FF3-39E0D5EB856D}" type="sibTrans" cxnId="{0016780F-EC20-4832-BBD6-091E71A3FA83}">
      <dgm:prSet/>
      <dgm:spPr/>
      <dgm:t>
        <a:bodyPr/>
        <a:lstStyle/>
        <a:p>
          <a:endParaRPr lang="en-US"/>
        </a:p>
      </dgm:t>
    </dgm:pt>
    <dgm:pt modelId="{2911F2C2-95E1-44AE-8097-EFF4DCBB06A4}" type="pres">
      <dgm:prSet presAssocID="{1D69C033-34F1-4DA5-B3E4-3C7DFCFFCAD1}" presName="linear" presStyleCnt="0">
        <dgm:presLayoutVars>
          <dgm:animLvl val="lvl"/>
          <dgm:resizeHandles val="exact"/>
        </dgm:presLayoutVars>
      </dgm:prSet>
      <dgm:spPr/>
    </dgm:pt>
    <dgm:pt modelId="{067FC3D1-B6A9-4850-AB5F-6A147344DAAA}" type="pres">
      <dgm:prSet presAssocID="{91DDE58F-32FB-4834-A073-DBA5218D247F}" presName="parentText" presStyleLbl="node1" presStyleIdx="0" presStyleCnt="1">
        <dgm:presLayoutVars>
          <dgm:chMax val="0"/>
          <dgm:bulletEnabled val="1"/>
        </dgm:presLayoutVars>
      </dgm:prSet>
      <dgm:spPr/>
    </dgm:pt>
  </dgm:ptLst>
  <dgm:cxnLst>
    <dgm:cxn modelId="{0016780F-EC20-4832-BBD6-091E71A3FA83}" srcId="{1D69C033-34F1-4DA5-B3E4-3C7DFCFFCAD1}" destId="{91DDE58F-32FB-4834-A073-DBA5218D247F}" srcOrd="0" destOrd="0" parTransId="{9C091DD6-8364-4E89-99F1-928B33D00B37}" sibTransId="{B600FE7E-1B98-46A6-8FF3-39E0D5EB856D}"/>
    <dgm:cxn modelId="{509C3C3F-FD45-4337-BF87-766D9495D07A}" type="presOf" srcId="{91DDE58F-32FB-4834-A073-DBA5218D247F}" destId="{067FC3D1-B6A9-4850-AB5F-6A147344DAAA}" srcOrd="0" destOrd="0" presId="urn:microsoft.com/office/officeart/2005/8/layout/vList2"/>
    <dgm:cxn modelId="{6E9369AF-E793-412A-80FD-BC38E5D6B2BA}" type="presOf" srcId="{1D69C033-34F1-4DA5-B3E4-3C7DFCFFCAD1}" destId="{2911F2C2-95E1-44AE-8097-EFF4DCBB06A4}" srcOrd="0" destOrd="0" presId="urn:microsoft.com/office/officeart/2005/8/layout/vList2"/>
    <dgm:cxn modelId="{344C6633-7B1C-47DA-9355-5F57E6691891}" type="presParOf" srcId="{2911F2C2-95E1-44AE-8097-EFF4DCBB06A4}" destId="{067FC3D1-B6A9-4850-AB5F-6A147344DAA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3F3155A5-5FCD-481B-A008-5851471DE90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2FE415FB-4518-4AF8-A51F-A8A3EDD0A942}">
      <dgm:prSet/>
      <dgm:spPr/>
      <dgm:t>
        <a:bodyPr/>
        <a:lstStyle/>
        <a:p>
          <a:pPr rtl="0"/>
          <a:r>
            <a:rPr lang="en-US" dirty="0"/>
            <a:t>No HCO is an island unto itself</a:t>
          </a:r>
        </a:p>
      </dgm:t>
    </dgm:pt>
    <dgm:pt modelId="{2943FEC1-DE32-4485-A62F-466621F8CCA1}" type="parTrans" cxnId="{9B0EA8D2-C7AC-47DA-9A74-B4F2BCC83101}">
      <dgm:prSet/>
      <dgm:spPr/>
      <dgm:t>
        <a:bodyPr/>
        <a:lstStyle/>
        <a:p>
          <a:endParaRPr lang="en-US"/>
        </a:p>
      </dgm:t>
    </dgm:pt>
    <dgm:pt modelId="{7F213EA8-DCF3-4ABB-B9A4-002EE1E1871E}" type="sibTrans" cxnId="{9B0EA8D2-C7AC-47DA-9A74-B4F2BCC83101}">
      <dgm:prSet/>
      <dgm:spPr/>
      <dgm:t>
        <a:bodyPr/>
        <a:lstStyle/>
        <a:p>
          <a:endParaRPr lang="en-US"/>
        </a:p>
      </dgm:t>
    </dgm:pt>
    <dgm:pt modelId="{64D74F75-E822-4203-933F-5A4BC63CF5E2}" type="pres">
      <dgm:prSet presAssocID="{3F3155A5-5FCD-481B-A008-5851471DE908}" presName="compositeShape" presStyleCnt="0">
        <dgm:presLayoutVars>
          <dgm:chMax val="7"/>
          <dgm:dir/>
          <dgm:resizeHandles val="exact"/>
        </dgm:presLayoutVars>
      </dgm:prSet>
      <dgm:spPr/>
    </dgm:pt>
    <dgm:pt modelId="{200465D7-C5A1-4BEB-9F8A-4D09BFCA23EA}" type="pres">
      <dgm:prSet presAssocID="{2FE415FB-4518-4AF8-A51F-A8A3EDD0A942}" presName="circ1TxSh" presStyleLbl="vennNode1" presStyleIdx="0" presStyleCnt="1" custLinFactNeighborX="-64303" custLinFactNeighborY="-33333"/>
      <dgm:spPr/>
    </dgm:pt>
  </dgm:ptLst>
  <dgm:cxnLst>
    <dgm:cxn modelId="{F7D03497-C545-445F-9A83-05ACA7741565}" type="presOf" srcId="{3F3155A5-5FCD-481B-A008-5851471DE908}" destId="{64D74F75-E822-4203-933F-5A4BC63CF5E2}" srcOrd="0" destOrd="0" presId="urn:microsoft.com/office/officeart/2005/8/layout/venn1"/>
    <dgm:cxn modelId="{D147BAA4-1854-48F1-BDF0-10698E700D40}" type="presOf" srcId="{2FE415FB-4518-4AF8-A51F-A8A3EDD0A942}" destId="{200465D7-C5A1-4BEB-9F8A-4D09BFCA23EA}" srcOrd="0" destOrd="0" presId="urn:microsoft.com/office/officeart/2005/8/layout/venn1"/>
    <dgm:cxn modelId="{9B0EA8D2-C7AC-47DA-9A74-B4F2BCC83101}" srcId="{3F3155A5-5FCD-481B-A008-5851471DE908}" destId="{2FE415FB-4518-4AF8-A51F-A8A3EDD0A942}" srcOrd="0" destOrd="0" parTransId="{2943FEC1-DE32-4485-A62F-466621F8CCA1}" sibTransId="{7F213EA8-DCF3-4ABB-B9A4-002EE1E1871E}"/>
    <dgm:cxn modelId="{285E9B42-D3B9-4E89-B24D-EADBE3D3153E}" type="presParOf" srcId="{64D74F75-E822-4203-933F-5A4BC63CF5E2}" destId="{200465D7-C5A1-4BEB-9F8A-4D09BFCA23EA}" srcOrd="0"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CAFAE95-DDE7-46EB-984B-0A833C05AF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430187-7C40-43BE-A3AE-E2B095490EFE}">
      <dgm:prSet custT="1"/>
      <dgm:spPr/>
      <dgm:t>
        <a:bodyPr/>
        <a:lstStyle/>
        <a:p>
          <a:pPr algn="ctr" rtl="0"/>
          <a:r>
            <a:rPr lang="en-US" sz="1600" dirty="0"/>
            <a:t>Summit Nursing Home And Its Environment</a:t>
          </a:r>
        </a:p>
        <a:p>
          <a:pPr algn="l" rtl="0"/>
          <a:r>
            <a:rPr lang="en-US" sz="1600" dirty="0"/>
            <a:t>hospitals, </a:t>
          </a:r>
        </a:p>
        <a:p>
          <a:pPr algn="just" rtl="0"/>
          <a:r>
            <a:rPr lang="en-US" sz="1600" dirty="0"/>
            <a:t>home care agencies, </a:t>
          </a:r>
        </a:p>
        <a:p>
          <a:pPr algn="just" rtl="0"/>
          <a:r>
            <a:rPr lang="en-US" sz="1600" dirty="0"/>
            <a:t>health insurers, and all the other HCOs and health industries. </a:t>
          </a:r>
        </a:p>
        <a:p>
          <a:pPr algn="just" rtl="0"/>
          <a:r>
            <a:rPr lang="en-US" sz="1600" dirty="0"/>
            <a:t>telecommunications, </a:t>
          </a:r>
        </a:p>
        <a:p>
          <a:pPr algn="just" rtl="0"/>
          <a:r>
            <a:rPr lang="en-US" sz="1600" dirty="0"/>
            <a:t>housing, </a:t>
          </a:r>
        </a:p>
        <a:p>
          <a:pPr algn="just" rtl="0"/>
          <a:r>
            <a:rPr lang="en-US" sz="1600" dirty="0"/>
            <a:t>government, </a:t>
          </a:r>
        </a:p>
        <a:p>
          <a:pPr algn="just" rtl="0"/>
          <a:r>
            <a:rPr lang="en-US" sz="1600" dirty="0"/>
            <a:t>banking, </a:t>
          </a:r>
        </a:p>
        <a:p>
          <a:pPr algn="just" rtl="0"/>
          <a:r>
            <a:rPr lang="en-US" sz="1600" dirty="0"/>
            <a:t>transportation, </a:t>
          </a:r>
        </a:p>
        <a:p>
          <a:pPr algn="just" rtl="0"/>
          <a:r>
            <a:rPr lang="en-US" sz="1600" dirty="0"/>
            <a:t>education, </a:t>
          </a:r>
        </a:p>
        <a:p>
          <a:pPr algn="just" rtl="0"/>
          <a:r>
            <a:rPr lang="en-US" sz="1600" dirty="0"/>
            <a:t> potential customers,</a:t>
          </a:r>
        </a:p>
        <a:p>
          <a:pPr algn="just" rtl="0"/>
          <a:r>
            <a:rPr lang="en-US" sz="1600" dirty="0"/>
            <a:t> volunteers, </a:t>
          </a:r>
        </a:p>
        <a:p>
          <a:pPr algn="just" rtl="0"/>
          <a:r>
            <a:rPr lang="en-US" sz="1600" dirty="0"/>
            <a:t>employees, and donors .</a:t>
          </a:r>
        </a:p>
        <a:p>
          <a:pPr algn="just" rtl="0"/>
          <a:r>
            <a:rPr lang="en-US" sz="1600" dirty="0"/>
            <a:t>This environment can also be thought of in terms of various forces and influences—cultural, social, financial, political, technological—that affect the HCOs. </a:t>
          </a:r>
        </a:p>
        <a:p>
          <a:pPr algn="just" rtl="0"/>
          <a:endParaRPr lang="en-US" sz="1600" dirty="0"/>
        </a:p>
        <a:p>
          <a:pPr algn="just" rtl="0"/>
          <a:r>
            <a:rPr lang="en-US" sz="1600" dirty="0"/>
            <a:t>The Summit Nursing Home must be open to its environment to obtain clients, staff, information, funds, equipment, supplies, licensure, and information. </a:t>
          </a:r>
        </a:p>
      </dgm:t>
    </dgm:pt>
    <dgm:pt modelId="{33F76F01-3B49-4A25-9DA1-888D0B396E6F}" type="parTrans" cxnId="{182D7A55-BAC5-4B5E-9A20-ECA4C67E1932}">
      <dgm:prSet/>
      <dgm:spPr/>
      <dgm:t>
        <a:bodyPr/>
        <a:lstStyle/>
        <a:p>
          <a:endParaRPr lang="en-US" sz="2400"/>
        </a:p>
      </dgm:t>
    </dgm:pt>
    <dgm:pt modelId="{33A6150B-77D7-4828-99F7-F958225B533C}" type="sibTrans" cxnId="{182D7A55-BAC5-4B5E-9A20-ECA4C67E1932}">
      <dgm:prSet/>
      <dgm:spPr/>
      <dgm:t>
        <a:bodyPr/>
        <a:lstStyle/>
        <a:p>
          <a:endParaRPr lang="en-US" sz="2400"/>
        </a:p>
      </dgm:t>
    </dgm:pt>
    <dgm:pt modelId="{CDFC70AD-BCAF-4057-ABBC-DBC2F5CB3BB7}" type="pres">
      <dgm:prSet presAssocID="{7CAFAE95-DDE7-46EB-984B-0A833C05AFCE}" presName="linear" presStyleCnt="0">
        <dgm:presLayoutVars>
          <dgm:animLvl val="lvl"/>
          <dgm:resizeHandles val="exact"/>
        </dgm:presLayoutVars>
      </dgm:prSet>
      <dgm:spPr/>
    </dgm:pt>
    <dgm:pt modelId="{43E211D3-4AE5-4F93-BB3B-9E96A9A19BF8}" type="pres">
      <dgm:prSet presAssocID="{07430187-7C40-43BE-A3AE-E2B095490EFE}" presName="parentText" presStyleLbl="node1" presStyleIdx="0" presStyleCnt="1">
        <dgm:presLayoutVars>
          <dgm:chMax val="0"/>
          <dgm:bulletEnabled val="1"/>
        </dgm:presLayoutVars>
      </dgm:prSet>
      <dgm:spPr/>
    </dgm:pt>
  </dgm:ptLst>
  <dgm:cxnLst>
    <dgm:cxn modelId="{182D7A55-BAC5-4B5E-9A20-ECA4C67E1932}" srcId="{7CAFAE95-DDE7-46EB-984B-0A833C05AFCE}" destId="{07430187-7C40-43BE-A3AE-E2B095490EFE}" srcOrd="0" destOrd="0" parTransId="{33F76F01-3B49-4A25-9DA1-888D0B396E6F}" sibTransId="{33A6150B-77D7-4828-99F7-F958225B533C}"/>
    <dgm:cxn modelId="{D2CA0D9C-F97E-4C3D-B00E-C052FA68C39C}" type="presOf" srcId="{7CAFAE95-DDE7-46EB-984B-0A833C05AFCE}" destId="{CDFC70AD-BCAF-4057-ABBC-DBC2F5CB3BB7}" srcOrd="0" destOrd="0" presId="urn:microsoft.com/office/officeart/2005/8/layout/vList2"/>
    <dgm:cxn modelId="{F6B36FFB-DE92-4413-9D3A-F5021CFFF42F}" type="presOf" srcId="{07430187-7C40-43BE-A3AE-E2B095490EFE}" destId="{43E211D3-4AE5-4F93-BB3B-9E96A9A19BF8}" srcOrd="0" destOrd="0" presId="urn:microsoft.com/office/officeart/2005/8/layout/vList2"/>
    <dgm:cxn modelId="{D06394DE-C727-40AE-BF87-0B2CA4EE9571}" type="presParOf" srcId="{CDFC70AD-BCAF-4057-ABBC-DBC2F5CB3BB7}" destId="{43E211D3-4AE5-4F93-BB3B-9E96A9A19BF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D549159-0EE8-40FA-8464-C9CB914201D3}" type="doc">
      <dgm:prSet loTypeId="urn:microsoft.com/office/officeart/2005/8/layout/cycle6" loCatId="cycle" qsTypeId="urn:microsoft.com/office/officeart/2005/8/quickstyle/simple4" qsCatId="simple" csTypeId="urn:microsoft.com/office/officeart/2005/8/colors/colorful3" csCatId="colorful" phldr="1"/>
      <dgm:spPr/>
      <dgm:t>
        <a:bodyPr/>
        <a:lstStyle/>
        <a:p>
          <a:endParaRPr lang="en-US"/>
        </a:p>
      </dgm:t>
    </dgm:pt>
    <dgm:pt modelId="{829AA2E5-09BF-4DE0-BD28-9CAA395F5806}">
      <dgm:prSet custT="1"/>
      <dgm:spPr/>
      <dgm:t>
        <a:bodyPr/>
        <a:lstStyle/>
        <a:p>
          <a:pPr rtl="0"/>
          <a:r>
            <a:rPr lang="en-US" sz="1400" b="1" dirty="0"/>
            <a:t>Industry sector</a:t>
          </a:r>
        </a:p>
      </dgm:t>
    </dgm:pt>
    <dgm:pt modelId="{10B39141-D7AD-42ED-AFE7-B2404C30DD76}" type="parTrans" cxnId="{FD9FA914-24F5-4978-ACE7-511FCF942D6B}">
      <dgm:prSet/>
      <dgm:spPr/>
      <dgm:t>
        <a:bodyPr/>
        <a:lstStyle/>
        <a:p>
          <a:endParaRPr lang="en-US" sz="5400" b="1">
            <a:solidFill>
              <a:schemeClr val="tx2"/>
            </a:solidFill>
          </a:endParaRPr>
        </a:p>
      </dgm:t>
    </dgm:pt>
    <dgm:pt modelId="{E795C6DC-95E3-4771-97C8-190D63FF4BF6}" type="sibTrans" cxnId="{FD9FA914-24F5-4978-ACE7-511FCF942D6B}">
      <dgm:prSet/>
      <dgm:spPr/>
      <dgm:t>
        <a:bodyPr/>
        <a:lstStyle/>
        <a:p>
          <a:endParaRPr lang="en-US" sz="5400" b="1">
            <a:solidFill>
              <a:schemeClr val="tx2"/>
            </a:solidFill>
          </a:endParaRPr>
        </a:p>
      </dgm:t>
    </dgm:pt>
    <dgm:pt modelId="{9324EA1B-D8BF-4475-B967-983AC8EBA347}">
      <dgm:prSet custT="1"/>
      <dgm:spPr/>
      <dgm:t>
        <a:bodyPr/>
        <a:lstStyle/>
        <a:p>
          <a:pPr rtl="0"/>
          <a:r>
            <a:rPr lang="en-US" sz="1400" b="1" dirty="0"/>
            <a:t>Raw materials sector</a:t>
          </a:r>
        </a:p>
      </dgm:t>
    </dgm:pt>
    <dgm:pt modelId="{3A620B85-0D55-495B-99D9-37854F4028AE}" type="parTrans" cxnId="{0ABAA56B-2433-4FE5-978B-360F8CCD8518}">
      <dgm:prSet/>
      <dgm:spPr/>
      <dgm:t>
        <a:bodyPr/>
        <a:lstStyle/>
        <a:p>
          <a:endParaRPr lang="en-US" sz="5400" b="1">
            <a:solidFill>
              <a:schemeClr val="tx2"/>
            </a:solidFill>
          </a:endParaRPr>
        </a:p>
      </dgm:t>
    </dgm:pt>
    <dgm:pt modelId="{2933A250-5FC4-4AE1-A680-82C634068F61}" type="sibTrans" cxnId="{0ABAA56B-2433-4FE5-978B-360F8CCD8518}">
      <dgm:prSet/>
      <dgm:spPr/>
      <dgm:t>
        <a:bodyPr/>
        <a:lstStyle/>
        <a:p>
          <a:endParaRPr lang="en-US" sz="5400" b="1">
            <a:solidFill>
              <a:schemeClr val="tx2"/>
            </a:solidFill>
          </a:endParaRPr>
        </a:p>
      </dgm:t>
    </dgm:pt>
    <dgm:pt modelId="{DC238D46-0D1E-4E82-A5BB-E55912478B31}">
      <dgm:prSet custT="1"/>
      <dgm:spPr/>
      <dgm:t>
        <a:bodyPr/>
        <a:lstStyle/>
        <a:p>
          <a:pPr rtl="0"/>
          <a:r>
            <a:rPr lang="en-US" sz="1400" b="1"/>
            <a:t>Human resources sector</a:t>
          </a:r>
        </a:p>
      </dgm:t>
    </dgm:pt>
    <dgm:pt modelId="{0B84878A-37DF-4D65-8C74-FB2857A39E90}" type="parTrans" cxnId="{CD527096-495C-41E9-9D4A-3ED9A88167E1}">
      <dgm:prSet/>
      <dgm:spPr/>
      <dgm:t>
        <a:bodyPr/>
        <a:lstStyle/>
        <a:p>
          <a:endParaRPr lang="en-US" sz="5400" b="1">
            <a:solidFill>
              <a:schemeClr val="tx2"/>
            </a:solidFill>
          </a:endParaRPr>
        </a:p>
      </dgm:t>
    </dgm:pt>
    <dgm:pt modelId="{F2685D32-F827-4434-AAD7-0C4185653F4C}" type="sibTrans" cxnId="{CD527096-495C-41E9-9D4A-3ED9A88167E1}">
      <dgm:prSet/>
      <dgm:spPr/>
      <dgm:t>
        <a:bodyPr/>
        <a:lstStyle/>
        <a:p>
          <a:endParaRPr lang="en-US" sz="5400" b="1">
            <a:solidFill>
              <a:schemeClr val="tx2"/>
            </a:solidFill>
          </a:endParaRPr>
        </a:p>
      </dgm:t>
    </dgm:pt>
    <dgm:pt modelId="{8111DE44-0800-4EF9-A010-DA5333ABE96F}">
      <dgm:prSet custT="1"/>
      <dgm:spPr/>
      <dgm:t>
        <a:bodyPr/>
        <a:lstStyle/>
        <a:p>
          <a:pPr rtl="0"/>
          <a:r>
            <a:rPr lang="en-US" sz="1400" b="1"/>
            <a:t>Financial resources sector</a:t>
          </a:r>
        </a:p>
      </dgm:t>
    </dgm:pt>
    <dgm:pt modelId="{D2E8FE56-ED99-4C24-B7BD-FA13EB3A8C29}" type="parTrans" cxnId="{1A201495-FDB4-4C9B-A7A9-8424D8036898}">
      <dgm:prSet/>
      <dgm:spPr/>
      <dgm:t>
        <a:bodyPr/>
        <a:lstStyle/>
        <a:p>
          <a:endParaRPr lang="en-US" sz="5400" b="1">
            <a:solidFill>
              <a:schemeClr val="tx2"/>
            </a:solidFill>
          </a:endParaRPr>
        </a:p>
      </dgm:t>
    </dgm:pt>
    <dgm:pt modelId="{0A390878-CDB1-4112-81AB-A22FD6B8F675}" type="sibTrans" cxnId="{1A201495-FDB4-4C9B-A7A9-8424D8036898}">
      <dgm:prSet/>
      <dgm:spPr/>
      <dgm:t>
        <a:bodyPr/>
        <a:lstStyle/>
        <a:p>
          <a:endParaRPr lang="en-US" sz="5400" b="1">
            <a:solidFill>
              <a:schemeClr val="tx2"/>
            </a:solidFill>
          </a:endParaRPr>
        </a:p>
      </dgm:t>
    </dgm:pt>
    <dgm:pt modelId="{68FE877D-0C45-424A-B4E1-BEC4B71065FD}">
      <dgm:prSet custT="1"/>
      <dgm:spPr/>
      <dgm:t>
        <a:bodyPr/>
        <a:lstStyle/>
        <a:p>
          <a:pPr rtl="0"/>
          <a:r>
            <a:rPr lang="en-US" sz="1400" b="1"/>
            <a:t>Market sector</a:t>
          </a:r>
        </a:p>
      </dgm:t>
    </dgm:pt>
    <dgm:pt modelId="{9C5EA2C5-DDBB-45DA-B2B8-05552455FD23}" type="parTrans" cxnId="{44A8BE57-9D49-4F9E-AC75-63C119B30369}">
      <dgm:prSet/>
      <dgm:spPr/>
      <dgm:t>
        <a:bodyPr/>
        <a:lstStyle/>
        <a:p>
          <a:endParaRPr lang="en-US" sz="5400" b="1">
            <a:solidFill>
              <a:schemeClr val="tx2"/>
            </a:solidFill>
          </a:endParaRPr>
        </a:p>
      </dgm:t>
    </dgm:pt>
    <dgm:pt modelId="{1D07D16A-975E-4660-A3D7-9E77FB9DB6F9}" type="sibTrans" cxnId="{44A8BE57-9D49-4F9E-AC75-63C119B30369}">
      <dgm:prSet/>
      <dgm:spPr/>
      <dgm:t>
        <a:bodyPr/>
        <a:lstStyle/>
        <a:p>
          <a:endParaRPr lang="en-US" sz="5400" b="1">
            <a:solidFill>
              <a:schemeClr val="tx2"/>
            </a:solidFill>
          </a:endParaRPr>
        </a:p>
      </dgm:t>
    </dgm:pt>
    <dgm:pt modelId="{5D8D17B6-EC64-494F-9A6D-24D6FB41B45B}">
      <dgm:prSet custT="1"/>
      <dgm:spPr/>
      <dgm:t>
        <a:bodyPr/>
        <a:lstStyle/>
        <a:p>
          <a:pPr rtl="0"/>
          <a:r>
            <a:rPr lang="en-US" sz="1400" b="1"/>
            <a:t>Technology sector</a:t>
          </a:r>
        </a:p>
      </dgm:t>
    </dgm:pt>
    <dgm:pt modelId="{57EF1A72-0E1E-4698-BC15-CEB931C4942F}" type="parTrans" cxnId="{1B597CA5-C971-4127-AD0D-C63B20569C9B}">
      <dgm:prSet/>
      <dgm:spPr/>
      <dgm:t>
        <a:bodyPr/>
        <a:lstStyle/>
        <a:p>
          <a:endParaRPr lang="en-US" sz="5400" b="1">
            <a:solidFill>
              <a:schemeClr val="tx2"/>
            </a:solidFill>
          </a:endParaRPr>
        </a:p>
      </dgm:t>
    </dgm:pt>
    <dgm:pt modelId="{471E7E8A-1EC6-4829-AE23-4C7B1489B2F8}" type="sibTrans" cxnId="{1B597CA5-C971-4127-AD0D-C63B20569C9B}">
      <dgm:prSet/>
      <dgm:spPr/>
      <dgm:t>
        <a:bodyPr/>
        <a:lstStyle/>
        <a:p>
          <a:endParaRPr lang="en-US" sz="5400" b="1">
            <a:solidFill>
              <a:schemeClr val="tx2"/>
            </a:solidFill>
          </a:endParaRPr>
        </a:p>
      </dgm:t>
    </dgm:pt>
    <dgm:pt modelId="{6DD337E8-8C0E-4AB6-A4E1-0D2E335D9468}">
      <dgm:prSet custT="1"/>
      <dgm:spPr/>
      <dgm:t>
        <a:bodyPr/>
        <a:lstStyle/>
        <a:p>
          <a:pPr rtl="0"/>
          <a:r>
            <a:rPr lang="en-US" sz="1400" b="1"/>
            <a:t>Economic conditions sector</a:t>
          </a:r>
        </a:p>
      </dgm:t>
    </dgm:pt>
    <dgm:pt modelId="{AC5E0F3B-172C-4C38-8F55-1F3CE191B65D}" type="parTrans" cxnId="{65CA5B03-D8DE-496E-A624-B09FBE1DB468}">
      <dgm:prSet/>
      <dgm:spPr/>
      <dgm:t>
        <a:bodyPr/>
        <a:lstStyle/>
        <a:p>
          <a:endParaRPr lang="en-US" sz="5400" b="1">
            <a:solidFill>
              <a:schemeClr val="tx2"/>
            </a:solidFill>
          </a:endParaRPr>
        </a:p>
      </dgm:t>
    </dgm:pt>
    <dgm:pt modelId="{04988A07-1CC8-48ED-B500-40FF3A9D12C6}" type="sibTrans" cxnId="{65CA5B03-D8DE-496E-A624-B09FBE1DB468}">
      <dgm:prSet/>
      <dgm:spPr/>
      <dgm:t>
        <a:bodyPr/>
        <a:lstStyle/>
        <a:p>
          <a:endParaRPr lang="en-US" sz="5400" b="1">
            <a:solidFill>
              <a:schemeClr val="tx2"/>
            </a:solidFill>
          </a:endParaRPr>
        </a:p>
      </dgm:t>
    </dgm:pt>
    <dgm:pt modelId="{B11E3F4E-768F-4FA3-AD5A-9DDB86F14026}">
      <dgm:prSet custT="1"/>
      <dgm:spPr/>
      <dgm:t>
        <a:bodyPr/>
        <a:lstStyle/>
        <a:p>
          <a:pPr rtl="0"/>
          <a:r>
            <a:rPr lang="en-US" sz="1400" b="1"/>
            <a:t>Government sector</a:t>
          </a:r>
        </a:p>
      </dgm:t>
    </dgm:pt>
    <dgm:pt modelId="{ACECFF91-E86A-4A44-8678-E950FA6EAA46}" type="parTrans" cxnId="{60862FF8-D4C0-4206-9503-9D0CE6861578}">
      <dgm:prSet/>
      <dgm:spPr/>
      <dgm:t>
        <a:bodyPr/>
        <a:lstStyle/>
        <a:p>
          <a:endParaRPr lang="en-US" sz="5400" b="1">
            <a:solidFill>
              <a:schemeClr val="tx2"/>
            </a:solidFill>
          </a:endParaRPr>
        </a:p>
      </dgm:t>
    </dgm:pt>
    <dgm:pt modelId="{62313738-3C2C-4221-B57C-BED8CAC33013}" type="sibTrans" cxnId="{60862FF8-D4C0-4206-9503-9D0CE6861578}">
      <dgm:prSet/>
      <dgm:spPr/>
      <dgm:t>
        <a:bodyPr/>
        <a:lstStyle/>
        <a:p>
          <a:endParaRPr lang="en-US" sz="5400" b="1">
            <a:solidFill>
              <a:schemeClr val="tx2"/>
            </a:solidFill>
          </a:endParaRPr>
        </a:p>
      </dgm:t>
    </dgm:pt>
    <dgm:pt modelId="{90A3D1CA-3737-4B47-9AC7-E6BCB297419E}">
      <dgm:prSet custT="1"/>
      <dgm:spPr/>
      <dgm:t>
        <a:bodyPr/>
        <a:lstStyle/>
        <a:p>
          <a:pPr rtl="0"/>
          <a:r>
            <a:rPr lang="en-US" sz="1400" b="1" dirty="0"/>
            <a:t>Sociocultural sector</a:t>
          </a:r>
        </a:p>
      </dgm:t>
    </dgm:pt>
    <dgm:pt modelId="{62062FB8-F1CA-4C37-86C8-65286C8E1561}" type="parTrans" cxnId="{A056C140-8751-4BEA-BFDB-1C4F0618CD25}">
      <dgm:prSet/>
      <dgm:spPr/>
      <dgm:t>
        <a:bodyPr/>
        <a:lstStyle/>
        <a:p>
          <a:endParaRPr lang="en-US" sz="5400" b="1">
            <a:solidFill>
              <a:schemeClr val="tx2"/>
            </a:solidFill>
          </a:endParaRPr>
        </a:p>
      </dgm:t>
    </dgm:pt>
    <dgm:pt modelId="{2AC663E0-3E9C-44AA-8F47-201F1EED9E82}" type="sibTrans" cxnId="{A056C140-8751-4BEA-BFDB-1C4F0618CD25}">
      <dgm:prSet/>
      <dgm:spPr/>
      <dgm:t>
        <a:bodyPr/>
        <a:lstStyle/>
        <a:p>
          <a:endParaRPr lang="en-US" sz="5400" b="1">
            <a:solidFill>
              <a:schemeClr val="tx2"/>
            </a:solidFill>
          </a:endParaRPr>
        </a:p>
      </dgm:t>
    </dgm:pt>
    <dgm:pt modelId="{E29300E2-D09A-42DF-BFA0-3B3847155DEF}">
      <dgm:prSet custT="1"/>
      <dgm:spPr/>
      <dgm:t>
        <a:bodyPr/>
        <a:lstStyle/>
        <a:p>
          <a:pPr rtl="0"/>
          <a:r>
            <a:rPr lang="en-US" sz="1400" b="1" dirty="0"/>
            <a:t>International sector</a:t>
          </a:r>
        </a:p>
      </dgm:t>
    </dgm:pt>
    <dgm:pt modelId="{E0F8C495-DE29-4CEA-B657-024223A6D080}" type="parTrans" cxnId="{5F2B19F6-C7F6-422E-BF8A-68B58A13A3B1}">
      <dgm:prSet/>
      <dgm:spPr/>
      <dgm:t>
        <a:bodyPr/>
        <a:lstStyle/>
        <a:p>
          <a:endParaRPr lang="en-US" sz="5400" b="1">
            <a:solidFill>
              <a:schemeClr val="tx2"/>
            </a:solidFill>
          </a:endParaRPr>
        </a:p>
      </dgm:t>
    </dgm:pt>
    <dgm:pt modelId="{C94F3235-A2D2-426E-8D0C-37084856354B}" type="sibTrans" cxnId="{5F2B19F6-C7F6-422E-BF8A-68B58A13A3B1}">
      <dgm:prSet/>
      <dgm:spPr/>
      <dgm:t>
        <a:bodyPr/>
        <a:lstStyle/>
        <a:p>
          <a:endParaRPr lang="en-US" sz="5400" b="1">
            <a:solidFill>
              <a:schemeClr val="tx2"/>
            </a:solidFill>
          </a:endParaRPr>
        </a:p>
      </dgm:t>
    </dgm:pt>
    <dgm:pt modelId="{DC1B3D69-4FFD-41CB-AFC1-9D780D417779}" type="pres">
      <dgm:prSet presAssocID="{5D549159-0EE8-40FA-8464-C9CB914201D3}" presName="cycle" presStyleCnt="0">
        <dgm:presLayoutVars>
          <dgm:dir/>
          <dgm:resizeHandles val="exact"/>
        </dgm:presLayoutVars>
      </dgm:prSet>
      <dgm:spPr/>
    </dgm:pt>
    <dgm:pt modelId="{53EFD36B-4E1F-4F03-A46F-0F2F72A3B966}" type="pres">
      <dgm:prSet presAssocID="{829AA2E5-09BF-4DE0-BD28-9CAA395F5806}" presName="node" presStyleLbl="node1" presStyleIdx="0" presStyleCnt="10" custScaleX="145129" custScaleY="143741">
        <dgm:presLayoutVars>
          <dgm:bulletEnabled val="1"/>
        </dgm:presLayoutVars>
      </dgm:prSet>
      <dgm:spPr/>
    </dgm:pt>
    <dgm:pt modelId="{798DBEDB-E6B2-4931-BCA0-1E614830D789}" type="pres">
      <dgm:prSet presAssocID="{829AA2E5-09BF-4DE0-BD28-9CAA395F5806}" presName="spNode" presStyleCnt="0"/>
      <dgm:spPr/>
    </dgm:pt>
    <dgm:pt modelId="{E26F7DDD-DDA8-43F9-835B-3690950317A6}" type="pres">
      <dgm:prSet presAssocID="{E795C6DC-95E3-4771-97C8-190D63FF4BF6}" presName="sibTrans" presStyleLbl="sibTrans1D1" presStyleIdx="0" presStyleCnt="10"/>
      <dgm:spPr/>
    </dgm:pt>
    <dgm:pt modelId="{9E856CA0-0DA5-42D3-A506-436F6BD8A2CD}" type="pres">
      <dgm:prSet presAssocID="{9324EA1B-D8BF-4475-B967-983AC8EBA347}" presName="node" presStyleLbl="node1" presStyleIdx="1" presStyleCnt="10" custScaleX="145129" custScaleY="143741">
        <dgm:presLayoutVars>
          <dgm:bulletEnabled val="1"/>
        </dgm:presLayoutVars>
      </dgm:prSet>
      <dgm:spPr/>
    </dgm:pt>
    <dgm:pt modelId="{F1C28DC5-88F5-414F-AA76-4443E611D453}" type="pres">
      <dgm:prSet presAssocID="{9324EA1B-D8BF-4475-B967-983AC8EBA347}" presName="spNode" presStyleCnt="0"/>
      <dgm:spPr/>
    </dgm:pt>
    <dgm:pt modelId="{A688E14A-003A-4877-8A22-CC3C3014E5EB}" type="pres">
      <dgm:prSet presAssocID="{2933A250-5FC4-4AE1-A680-82C634068F61}" presName="sibTrans" presStyleLbl="sibTrans1D1" presStyleIdx="1" presStyleCnt="10"/>
      <dgm:spPr/>
    </dgm:pt>
    <dgm:pt modelId="{C9498EDD-3959-4610-B835-CFFACD24DD0E}" type="pres">
      <dgm:prSet presAssocID="{DC238D46-0D1E-4E82-A5BB-E55912478B31}" presName="node" presStyleLbl="node1" presStyleIdx="2" presStyleCnt="10" custScaleX="145129" custScaleY="143741">
        <dgm:presLayoutVars>
          <dgm:bulletEnabled val="1"/>
        </dgm:presLayoutVars>
      </dgm:prSet>
      <dgm:spPr/>
    </dgm:pt>
    <dgm:pt modelId="{F5879829-A6D5-46DB-BE6A-FD0F319F18B7}" type="pres">
      <dgm:prSet presAssocID="{DC238D46-0D1E-4E82-A5BB-E55912478B31}" presName="spNode" presStyleCnt="0"/>
      <dgm:spPr/>
    </dgm:pt>
    <dgm:pt modelId="{92975553-34F5-466B-93DD-DD4A88029FCD}" type="pres">
      <dgm:prSet presAssocID="{F2685D32-F827-4434-AAD7-0C4185653F4C}" presName="sibTrans" presStyleLbl="sibTrans1D1" presStyleIdx="2" presStyleCnt="10"/>
      <dgm:spPr/>
    </dgm:pt>
    <dgm:pt modelId="{F5D8D151-A3BF-4ECA-83A8-63F2C11348FA}" type="pres">
      <dgm:prSet presAssocID="{8111DE44-0800-4EF9-A010-DA5333ABE96F}" presName="node" presStyleLbl="node1" presStyleIdx="3" presStyleCnt="10" custScaleX="145129" custScaleY="143741">
        <dgm:presLayoutVars>
          <dgm:bulletEnabled val="1"/>
        </dgm:presLayoutVars>
      </dgm:prSet>
      <dgm:spPr/>
    </dgm:pt>
    <dgm:pt modelId="{1F6AA954-078F-40BB-A134-C30047E2F382}" type="pres">
      <dgm:prSet presAssocID="{8111DE44-0800-4EF9-A010-DA5333ABE96F}" presName="spNode" presStyleCnt="0"/>
      <dgm:spPr/>
    </dgm:pt>
    <dgm:pt modelId="{90BFB622-FD69-4FC0-8CA1-FF7D6FB3A054}" type="pres">
      <dgm:prSet presAssocID="{0A390878-CDB1-4112-81AB-A22FD6B8F675}" presName="sibTrans" presStyleLbl="sibTrans1D1" presStyleIdx="3" presStyleCnt="10"/>
      <dgm:spPr/>
    </dgm:pt>
    <dgm:pt modelId="{285E0C1E-A399-43CE-96A7-93D8181C6B34}" type="pres">
      <dgm:prSet presAssocID="{68FE877D-0C45-424A-B4E1-BEC4B71065FD}" presName="node" presStyleLbl="node1" presStyleIdx="4" presStyleCnt="10" custScaleX="145129" custScaleY="143741">
        <dgm:presLayoutVars>
          <dgm:bulletEnabled val="1"/>
        </dgm:presLayoutVars>
      </dgm:prSet>
      <dgm:spPr/>
    </dgm:pt>
    <dgm:pt modelId="{B0E3C2D1-4F8F-4003-9881-1AD020524139}" type="pres">
      <dgm:prSet presAssocID="{68FE877D-0C45-424A-B4E1-BEC4B71065FD}" presName="spNode" presStyleCnt="0"/>
      <dgm:spPr/>
    </dgm:pt>
    <dgm:pt modelId="{2443A36B-BCE9-41F6-BBAE-9A306B39C107}" type="pres">
      <dgm:prSet presAssocID="{1D07D16A-975E-4660-A3D7-9E77FB9DB6F9}" presName="sibTrans" presStyleLbl="sibTrans1D1" presStyleIdx="4" presStyleCnt="10"/>
      <dgm:spPr/>
    </dgm:pt>
    <dgm:pt modelId="{12E3FDFE-61AF-479D-B437-59DAB27BA5C3}" type="pres">
      <dgm:prSet presAssocID="{5D8D17B6-EC64-494F-9A6D-24D6FB41B45B}" presName="node" presStyleLbl="node1" presStyleIdx="5" presStyleCnt="10" custScaleX="145129" custScaleY="143741">
        <dgm:presLayoutVars>
          <dgm:bulletEnabled val="1"/>
        </dgm:presLayoutVars>
      </dgm:prSet>
      <dgm:spPr/>
    </dgm:pt>
    <dgm:pt modelId="{A7967EE4-E313-444A-98D3-D411D8DC9AC1}" type="pres">
      <dgm:prSet presAssocID="{5D8D17B6-EC64-494F-9A6D-24D6FB41B45B}" presName="spNode" presStyleCnt="0"/>
      <dgm:spPr/>
    </dgm:pt>
    <dgm:pt modelId="{7E1360DF-8995-4155-A039-ADCB7EC4302F}" type="pres">
      <dgm:prSet presAssocID="{471E7E8A-1EC6-4829-AE23-4C7B1489B2F8}" presName="sibTrans" presStyleLbl="sibTrans1D1" presStyleIdx="5" presStyleCnt="10"/>
      <dgm:spPr/>
    </dgm:pt>
    <dgm:pt modelId="{36542F01-1285-4F49-BCFD-11AE0B9C77D2}" type="pres">
      <dgm:prSet presAssocID="{6DD337E8-8C0E-4AB6-A4E1-0D2E335D9468}" presName="node" presStyleLbl="node1" presStyleIdx="6" presStyleCnt="10" custScaleX="145129" custScaleY="143741">
        <dgm:presLayoutVars>
          <dgm:bulletEnabled val="1"/>
        </dgm:presLayoutVars>
      </dgm:prSet>
      <dgm:spPr/>
    </dgm:pt>
    <dgm:pt modelId="{E95A8475-EE54-4D58-BBD4-21DF14117949}" type="pres">
      <dgm:prSet presAssocID="{6DD337E8-8C0E-4AB6-A4E1-0D2E335D9468}" presName="spNode" presStyleCnt="0"/>
      <dgm:spPr/>
    </dgm:pt>
    <dgm:pt modelId="{9CBBBC0D-FC02-44E2-8BE9-0F762CCFDDDB}" type="pres">
      <dgm:prSet presAssocID="{04988A07-1CC8-48ED-B500-40FF3A9D12C6}" presName="sibTrans" presStyleLbl="sibTrans1D1" presStyleIdx="6" presStyleCnt="10"/>
      <dgm:spPr/>
    </dgm:pt>
    <dgm:pt modelId="{66BCEC9D-5836-4F77-B801-FBAC47E8BF81}" type="pres">
      <dgm:prSet presAssocID="{B11E3F4E-768F-4FA3-AD5A-9DDB86F14026}" presName="node" presStyleLbl="node1" presStyleIdx="7" presStyleCnt="10" custScaleX="145129" custScaleY="143741">
        <dgm:presLayoutVars>
          <dgm:bulletEnabled val="1"/>
        </dgm:presLayoutVars>
      </dgm:prSet>
      <dgm:spPr/>
    </dgm:pt>
    <dgm:pt modelId="{F7919540-EE7E-412E-B15F-2216EB5317D0}" type="pres">
      <dgm:prSet presAssocID="{B11E3F4E-768F-4FA3-AD5A-9DDB86F14026}" presName="spNode" presStyleCnt="0"/>
      <dgm:spPr/>
    </dgm:pt>
    <dgm:pt modelId="{C0529FCC-5A3A-4C73-98B5-F9D19394EC7C}" type="pres">
      <dgm:prSet presAssocID="{62313738-3C2C-4221-B57C-BED8CAC33013}" presName="sibTrans" presStyleLbl="sibTrans1D1" presStyleIdx="7" presStyleCnt="10"/>
      <dgm:spPr/>
    </dgm:pt>
    <dgm:pt modelId="{FD63E930-6FA7-4B27-BB86-290AAE0CD0D3}" type="pres">
      <dgm:prSet presAssocID="{90A3D1CA-3737-4B47-9AC7-E6BCB297419E}" presName="node" presStyleLbl="node1" presStyleIdx="8" presStyleCnt="10" custScaleX="145129" custScaleY="143741">
        <dgm:presLayoutVars>
          <dgm:bulletEnabled val="1"/>
        </dgm:presLayoutVars>
      </dgm:prSet>
      <dgm:spPr/>
    </dgm:pt>
    <dgm:pt modelId="{8B4475EA-85BA-4E53-8EA7-291A278E8474}" type="pres">
      <dgm:prSet presAssocID="{90A3D1CA-3737-4B47-9AC7-E6BCB297419E}" presName="spNode" presStyleCnt="0"/>
      <dgm:spPr/>
    </dgm:pt>
    <dgm:pt modelId="{DF88BB88-0AD5-472E-8477-4AAA9A51DBD2}" type="pres">
      <dgm:prSet presAssocID="{2AC663E0-3E9C-44AA-8F47-201F1EED9E82}" presName="sibTrans" presStyleLbl="sibTrans1D1" presStyleIdx="8" presStyleCnt="10"/>
      <dgm:spPr/>
    </dgm:pt>
    <dgm:pt modelId="{8F85E59C-C273-4345-ACAC-4B1DD3D4F19B}" type="pres">
      <dgm:prSet presAssocID="{E29300E2-D09A-42DF-BFA0-3B3847155DEF}" presName="node" presStyleLbl="node1" presStyleIdx="9" presStyleCnt="10" custScaleX="145129" custScaleY="143741">
        <dgm:presLayoutVars>
          <dgm:bulletEnabled val="1"/>
        </dgm:presLayoutVars>
      </dgm:prSet>
      <dgm:spPr/>
    </dgm:pt>
    <dgm:pt modelId="{77DF6910-523E-4EAC-802F-B66CCAB6816A}" type="pres">
      <dgm:prSet presAssocID="{E29300E2-D09A-42DF-BFA0-3B3847155DEF}" presName="spNode" presStyleCnt="0"/>
      <dgm:spPr/>
    </dgm:pt>
    <dgm:pt modelId="{408D6F76-09F1-40A5-BFC3-D9D22D7FAFC9}" type="pres">
      <dgm:prSet presAssocID="{C94F3235-A2D2-426E-8D0C-37084856354B}" presName="sibTrans" presStyleLbl="sibTrans1D1" presStyleIdx="9" presStyleCnt="10"/>
      <dgm:spPr/>
    </dgm:pt>
  </dgm:ptLst>
  <dgm:cxnLst>
    <dgm:cxn modelId="{65CA5B03-D8DE-496E-A624-B09FBE1DB468}" srcId="{5D549159-0EE8-40FA-8464-C9CB914201D3}" destId="{6DD337E8-8C0E-4AB6-A4E1-0D2E335D9468}" srcOrd="6" destOrd="0" parTransId="{AC5E0F3B-172C-4C38-8F55-1F3CE191B65D}" sibTransId="{04988A07-1CC8-48ED-B500-40FF3A9D12C6}"/>
    <dgm:cxn modelId="{F7C5C204-81B7-44E0-9F19-4EF1134CF56B}" type="presOf" srcId="{90A3D1CA-3737-4B47-9AC7-E6BCB297419E}" destId="{FD63E930-6FA7-4B27-BB86-290AAE0CD0D3}" srcOrd="0" destOrd="0" presId="urn:microsoft.com/office/officeart/2005/8/layout/cycle6"/>
    <dgm:cxn modelId="{8F1B5B10-F2DB-4A84-996C-1B4A59C98479}" type="presOf" srcId="{2AC663E0-3E9C-44AA-8F47-201F1EED9E82}" destId="{DF88BB88-0AD5-472E-8477-4AAA9A51DBD2}" srcOrd="0" destOrd="0" presId="urn:microsoft.com/office/officeart/2005/8/layout/cycle6"/>
    <dgm:cxn modelId="{FD9FA914-24F5-4978-ACE7-511FCF942D6B}" srcId="{5D549159-0EE8-40FA-8464-C9CB914201D3}" destId="{829AA2E5-09BF-4DE0-BD28-9CAA395F5806}" srcOrd="0" destOrd="0" parTransId="{10B39141-D7AD-42ED-AFE7-B2404C30DD76}" sibTransId="{E795C6DC-95E3-4771-97C8-190D63FF4BF6}"/>
    <dgm:cxn modelId="{2436FF2C-D507-46DA-BFD5-B45A7BC43404}" type="presOf" srcId="{471E7E8A-1EC6-4829-AE23-4C7B1489B2F8}" destId="{7E1360DF-8995-4155-A039-ADCB7EC4302F}" srcOrd="0" destOrd="0" presId="urn:microsoft.com/office/officeart/2005/8/layout/cycle6"/>
    <dgm:cxn modelId="{A056C140-8751-4BEA-BFDB-1C4F0618CD25}" srcId="{5D549159-0EE8-40FA-8464-C9CB914201D3}" destId="{90A3D1CA-3737-4B47-9AC7-E6BCB297419E}" srcOrd="8" destOrd="0" parTransId="{62062FB8-F1CA-4C37-86C8-65286C8E1561}" sibTransId="{2AC663E0-3E9C-44AA-8F47-201F1EED9E82}"/>
    <dgm:cxn modelId="{9F3A3369-5ADC-4376-B3C1-10E5D3543857}" type="presOf" srcId="{C94F3235-A2D2-426E-8D0C-37084856354B}" destId="{408D6F76-09F1-40A5-BFC3-D9D22D7FAFC9}" srcOrd="0" destOrd="0" presId="urn:microsoft.com/office/officeart/2005/8/layout/cycle6"/>
    <dgm:cxn modelId="{7F695D4B-8EDD-4D2E-A9C9-B947A1AFE707}" type="presOf" srcId="{62313738-3C2C-4221-B57C-BED8CAC33013}" destId="{C0529FCC-5A3A-4C73-98B5-F9D19394EC7C}" srcOrd="0" destOrd="0" presId="urn:microsoft.com/office/officeart/2005/8/layout/cycle6"/>
    <dgm:cxn modelId="{0ABAA56B-2433-4FE5-978B-360F8CCD8518}" srcId="{5D549159-0EE8-40FA-8464-C9CB914201D3}" destId="{9324EA1B-D8BF-4475-B967-983AC8EBA347}" srcOrd="1" destOrd="0" parTransId="{3A620B85-0D55-495B-99D9-37854F4028AE}" sibTransId="{2933A250-5FC4-4AE1-A680-82C634068F61}"/>
    <dgm:cxn modelId="{5A611D6C-2786-4FFE-8076-A1171FB2E268}" type="presOf" srcId="{1D07D16A-975E-4660-A3D7-9E77FB9DB6F9}" destId="{2443A36B-BCE9-41F6-BBAE-9A306B39C107}" srcOrd="0" destOrd="0" presId="urn:microsoft.com/office/officeart/2005/8/layout/cycle6"/>
    <dgm:cxn modelId="{44A8BE57-9D49-4F9E-AC75-63C119B30369}" srcId="{5D549159-0EE8-40FA-8464-C9CB914201D3}" destId="{68FE877D-0C45-424A-B4E1-BEC4B71065FD}" srcOrd="4" destOrd="0" parTransId="{9C5EA2C5-DDBB-45DA-B2B8-05552455FD23}" sibTransId="{1D07D16A-975E-4660-A3D7-9E77FB9DB6F9}"/>
    <dgm:cxn modelId="{41136C7C-907F-4F6B-B551-243E660AB7C5}" type="presOf" srcId="{6DD337E8-8C0E-4AB6-A4E1-0D2E335D9468}" destId="{36542F01-1285-4F49-BCFD-11AE0B9C77D2}" srcOrd="0" destOrd="0" presId="urn:microsoft.com/office/officeart/2005/8/layout/cycle6"/>
    <dgm:cxn modelId="{81E2E281-1DC6-4537-84F1-B4840FAEE73C}" type="presOf" srcId="{5D549159-0EE8-40FA-8464-C9CB914201D3}" destId="{DC1B3D69-4FFD-41CB-AFC1-9D780D417779}" srcOrd="0" destOrd="0" presId="urn:microsoft.com/office/officeart/2005/8/layout/cycle6"/>
    <dgm:cxn modelId="{CF748083-864A-4EA9-ABEC-6A39548B743E}" type="presOf" srcId="{68FE877D-0C45-424A-B4E1-BEC4B71065FD}" destId="{285E0C1E-A399-43CE-96A7-93D8181C6B34}" srcOrd="0" destOrd="0" presId="urn:microsoft.com/office/officeart/2005/8/layout/cycle6"/>
    <dgm:cxn modelId="{75954689-4900-413F-87E3-D767F1F00AD3}" type="presOf" srcId="{04988A07-1CC8-48ED-B500-40FF3A9D12C6}" destId="{9CBBBC0D-FC02-44E2-8BE9-0F762CCFDDDB}" srcOrd="0" destOrd="0" presId="urn:microsoft.com/office/officeart/2005/8/layout/cycle6"/>
    <dgm:cxn modelId="{84C0B994-5F11-4CCC-A329-704D20E8F88A}" type="presOf" srcId="{0A390878-CDB1-4112-81AB-A22FD6B8F675}" destId="{90BFB622-FD69-4FC0-8CA1-FF7D6FB3A054}" srcOrd="0" destOrd="0" presId="urn:microsoft.com/office/officeart/2005/8/layout/cycle6"/>
    <dgm:cxn modelId="{1A201495-FDB4-4C9B-A7A9-8424D8036898}" srcId="{5D549159-0EE8-40FA-8464-C9CB914201D3}" destId="{8111DE44-0800-4EF9-A010-DA5333ABE96F}" srcOrd="3" destOrd="0" parTransId="{D2E8FE56-ED99-4C24-B7BD-FA13EB3A8C29}" sibTransId="{0A390878-CDB1-4112-81AB-A22FD6B8F675}"/>
    <dgm:cxn modelId="{CD527096-495C-41E9-9D4A-3ED9A88167E1}" srcId="{5D549159-0EE8-40FA-8464-C9CB914201D3}" destId="{DC238D46-0D1E-4E82-A5BB-E55912478B31}" srcOrd="2" destOrd="0" parTransId="{0B84878A-37DF-4D65-8C74-FB2857A39E90}" sibTransId="{F2685D32-F827-4434-AAD7-0C4185653F4C}"/>
    <dgm:cxn modelId="{1B597CA5-C971-4127-AD0D-C63B20569C9B}" srcId="{5D549159-0EE8-40FA-8464-C9CB914201D3}" destId="{5D8D17B6-EC64-494F-9A6D-24D6FB41B45B}" srcOrd="5" destOrd="0" parTransId="{57EF1A72-0E1E-4698-BC15-CEB931C4942F}" sibTransId="{471E7E8A-1EC6-4829-AE23-4C7B1489B2F8}"/>
    <dgm:cxn modelId="{F4F3A5A5-564B-4BBB-9908-DA8DCF21B6ED}" type="presOf" srcId="{DC238D46-0D1E-4E82-A5BB-E55912478B31}" destId="{C9498EDD-3959-4610-B835-CFFACD24DD0E}" srcOrd="0" destOrd="0" presId="urn:microsoft.com/office/officeart/2005/8/layout/cycle6"/>
    <dgm:cxn modelId="{528E76AE-4604-49D1-9108-9BAF8DA6A588}" type="presOf" srcId="{8111DE44-0800-4EF9-A010-DA5333ABE96F}" destId="{F5D8D151-A3BF-4ECA-83A8-63F2C11348FA}" srcOrd="0" destOrd="0" presId="urn:microsoft.com/office/officeart/2005/8/layout/cycle6"/>
    <dgm:cxn modelId="{CD53FBB4-7D80-48F5-B2CB-917C3D9AF2DB}" type="presOf" srcId="{E29300E2-D09A-42DF-BFA0-3B3847155DEF}" destId="{8F85E59C-C273-4345-ACAC-4B1DD3D4F19B}" srcOrd="0" destOrd="0" presId="urn:microsoft.com/office/officeart/2005/8/layout/cycle6"/>
    <dgm:cxn modelId="{42770BB9-CBBC-4537-9B81-8F7785EC81D2}" type="presOf" srcId="{829AA2E5-09BF-4DE0-BD28-9CAA395F5806}" destId="{53EFD36B-4E1F-4F03-A46F-0F2F72A3B966}" srcOrd="0" destOrd="0" presId="urn:microsoft.com/office/officeart/2005/8/layout/cycle6"/>
    <dgm:cxn modelId="{3AE9F2BB-FF09-4C20-813D-0E2A2A3C760E}" type="presOf" srcId="{2933A250-5FC4-4AE1-A680-82C634068F61}" destId="{A688E14A-003A-4877-8A22-CC3C3014E5EB}" srcOrd="0" destOrd="0" presId="urn:microsoft.com/office/officeart/2005/8/layout/cycle6"/>
    <dgm:cxn modelId="{21D94FC1-1761-44D0-A5B8-E76402179939}" type="presOf" srcId="{9324EA1B-D8BF-4475-B967-983AC8EBA347}" destId="{9E856CA0-0DA5-42D3-A506-436F6BD8A2CD}" srcOrd="0" destOrd="0" presId="urn:microsoft.com/office/officeart/2005/8/layout/cycle6"/>
    <dgm:cxn modelId="{9D9F19E4-1623-41DE-AEAE-A8C5AE05A768}" type="presOf" srcId="{5D8D17B6-EC64-494F-9A6D-24D6FB41B45B}" destId="{12E3FDFE-61AF-479D-B437-59DAB27BA5C3}" srcOrd="0" destOrd="0" presId="urn:microsoft.com/office/officeart/2005/8/layout/cycle6"/>
    <dgm:cxn modelId="{98EE31E4-0AC9-40FD-BC67-DE4E89520C4A}" type="presOf" srcId="{E795C6DC-95E3-4771-97C8-190D63FF4BF6}" destId="{E26F7DDD-DDA8-43F9-835B-3690950317A6}" srcOrd="0" destOrd="0" presId="urn:microsoft.com/office/officeart/2005/8/layout/cycle6"/>
    <dgm:cxn modelId="{2C8757E7-DF14-4996-85BD-1DA4EB550864}" type="presOf" srcId="{F2685D32-F827-4434-AAD7-0C4185653F4C}" destId="{92975553-34F5-466B-93DD-DD4A88029FCD}" srcOrd="0" destOrd="0" presId="urn:microsoft.com/office/officeart/2005/8/layout/cycle6"/>
    <dgm:cxn modelId="{30FC39EB-232D-496C-9833-962E0FD15229}" type="presOf" srcId="{B11E3F4E-768F-4FA3-AD5A-9DDB86F14026}" destId="{66BCEC9D-5836-4F77-B801-FBAC47E8BF81}" srcOrd="0" destOrd="0" presId="urn:microsoft.com/office/officeart/2005/8/layout/cycle6"/>
    <dgm:cxn modelId="{5F2B19F6-C7F6-422E-BF8A-68B58A13A3B1}" srcId="{5D549159-0EE8-40FA-8464-C9CB914201D3}" destId="{E29300E2-D09A-42DF-BFA0-3B3847155DEF}" srcOrd="9" destOrd="0" parTransId="{E0F8C495-DE29-4CEA-B657-024223A6D080}" sibTransId="{C94F3235-A2D2-426E-8D0C-37084856354B}"/>
    <dgm:cxn modelId="{60862FF8-D4C0-4206-9503-9D0CE6861578}" srcId="{5D549159-0EE8-40FA-8464-C9CB914201D3}" destId="{B11E3F4E-768F-4FA3-AD5A-9DDB86F14026}" srcOrd="7" destOrd="0" parTransId="{ACECFF91-E86A-4A44-8678-E950FA6EAA46}" sibTransId="{62313738-3C2C-4221-B57C-BED8CAC33013}"/>
    <dgm:cxn modelId="{9F7BF435-D72A-48D9-8C8E-FEBF982B3E64}" type="presParOf" srcId="{DC1B3D69-4FFD-41CB-AFC1-9D780D417779}" destId="{53EFD36B-4E1F-4F03-A46F-0F2F72A3B966}" srcOrd="0" destOrd="0" presId="urn:microsoft.com/office/officeart/2005/8/layout/cycle6"/>
    <dgm:cxn modelId="{3D24AB20-82C4-4A55-8251-8FFCE1516BAD}" type="presParOf" srcId="{DC1B3D69-4FFD-41CB-AFC1-9D780D417779}" destId="{798DBEDB-E6B2-4931-BCA0-1E614830D789}" srcOrd="1" destOrd="0" presId="urn:microsoft.com/office/officeart/2005/8/layout/cycle6"/>
    <dgm:cxn modelId="{ADD16985-CDC5-42FD-AA9D-05F262FAEF89}" type="presParOf" srcId="{DC1B3D69-4FFD-41CB-AFC1-9D780D417779}" destId="{E26F7DDD-DDA8-43F9-835B-3690950317A6}" srcOrd="2" destOrd="0" presId="urn:microsoft.com/office/officeart/2005/8/layout/cycle6"/>
    <dgm:cxn modelId="{B837F39F-97CE-4411-8CC1-0186B30EC828}" type="presParOf" srcId="{DC1B3D69-4FFD-41CB-AFC1-9D780D417779}" destId="{9E856CA0-0DA5-42D3-A506-436F6BD8A2CD}" srcOrd="3" destOrd="0" presId="urn:microsoft.com/office/officeart/2005/8/layout/cycle6"/>
    <dgm:cxn modelId="{ADCB236C-7030-4A4B-B85F-4F65505CD5B7}" type="presParOf" srcId="{DC1B3D69-4FFD-41CB-AFC1-9D780D417779}" destId="{F1C28DC5-88F5-414F-AA76-4443E611D453}" srcOrd="4" destOrd="0" presId="urn:microsoft.com/office/officeart/2005/8/layout/cycle6"/>
    <dgm:cxn modelId="{95BCE8CB-EB59-425A-9B53-3B8E317263ED}" type="presParOf" srcId="{DC1B3D69-4FFD-41CB-AFC1-9D780D417779}" destId="{A688E14A-003A-4877-8A22-CC3C3014E5EB}" srcOrd="5" destOrd="0" presId="urn:microsoft.com/office/officeart/2005/8/layout/cycle6"/>
    <dgm:cxn modelId="{C1336DE6-8ABA-4B19-91E7-5FB6BE52B77C}" type="presParOf" srcId="{DC1B3D69-4FFD-41CB-AFC1-9D780D417779}" destId="{C9498EDD-3959-4610-B835-CFFACD24DD0E}" srcOrd="6" destOrd="0" presId="urn:microsoft.com/office/officeart/2005/8/layout/cycle6"/>
    <dgm:cxn modelId="{E1953EEE-4C46-499B-BBAC-7C2125184879}" type="presParOf" srcId="{DC1B3D69-4FFD-41CB-AFC1-9D780D417779}" destId="{F5879829-A6D5-46DB-BE6A-FD0F319F18B7}" srcOrd="7" destOrd="0" presId="urn:microsoft.com/office/officeart/2005/8/layout/cycle6"/>
    <dgm:cxn modelId="{B3EA12B9-F032-4F87-9258-8490ECA5F5E0}" type="presParOf" srcId="{DC1B3D69-4FFD-41CB-AFC1-9D780D417779}" destId="{92975553-34F5-466B-93DD-DD4A88029FCD}" srcOrd="8" destOrd="0" presId="urn:microsoft.com/office/officeart/2005/8/layout/cycle6"/>
    <dgm:cxn modelId="{9A998B6C-969C-4E47-B77D-934508B424D0}" type="presParOf" srcId="{DC1B3D69-4FFD-41CB-AFC1-9D780D417779}" destId="{F5D8D151-A3BF-4ECA-83A8-63F2C11348FA}" srcOrd="9" destOrd="0" presId="urn:microsoft.com/office/officeart/2005/8/layout/cycle6"/>
    <dgm:cxn modelId="{F63FAA32-F012-4779-ABCB-F18BD5055280}" type="presParOf" srcId="{DC1B3D69-4FFD-41CB-AFC1-9D780D417779}" destId="{1F6AA954-078F-40BB-A134-C30047E2F382}" srcOrd="10" destOrd="0" presId="urn:microsoft.com/office/officeart/2005/8/layout/cycle6"/>
    <dgm:cxn modelId="{84DF005E-0FA2-4E27-A235-A7DEF6BBD7C3}" type="presParOf" srcId="{DC1B3D69-4FFD-41CB-AFC1-9D780D417779}" destId="{90BFB622-FD69-4FC0-8CA1-FF7D6FB3A054}" srcOrd="11" destOrd="0" presId="urn:microsoft.com/office/officeart/2005/8/layout/cycle6"/>
    <dgm:cxn modelId="{DD812B90-0833-4706-B245-9E764B8BE4A6}" type="presParOf" srcId="{DC1B3D69-4FFD-41CB-AFC1-9D780D417779}" destId="{285E0C1E-A399-43CE-96A7-93D8181C6B34}" srcOrd="12" destOrd="0" presId="urn:microsoft.com/office/officeart/2005/8/layout/cycle6"/>
    <dgm:cxn modelId="{60BB82D3-4941-4E25-9FEF-5A0117BEFF93}" type="presParOf" srcId="{DC1B3D69-4FFD-41CB-AFC1-9D780D417779}" destId="{B0E3C2D1-4F8F-4003-9881-1AD020524139}" srcOrd="13" destOrd="0" presId="urn:microsoft.com/office/officeart/2005/8/layout/cycle6"/>
    <dgm:cxn modelId="{282021AB-9885-47DF-A777-1CC243058A91}" type="presParOf" srcId="{DC1B3D69-4FFD-41CB-AFC1-9D780D417779}" destId="{2443A36B-BCE9-41F6-BBAE-9A306B39C107}" srcOrd="14" destOrd="0" presId="urn:microsoft.com/office/officeart/2005/8/layout/cycle6"/>
    <dgm:cxn modelId="{92A25C9F-8C32-462B-B8FE-B46D9B762AF0}" type="presParOf" srcId="{DC1B3D69-4FFD-41CB-AFC1-9D780D417779}" destId="{12E3FDFE-61AF-479D-B437-59DAB27BA5C3}" srcOrd="15" destOrd="0" presId="urn:microsoft.com/office/officeart/2005/8/layout/cycle6"/>
    <dgm:cxn modelId="{CF42F6D2-9E78-4951-85D7-B732E6337D38}" type="presParOf" srcId="{DC1B3D69-4FFD-41CB-AFC1-9D780D417779}" destId="{A7967EE4-E313-444A-98D3-D411D8DC9AC1}" srcOrd="16" destOrd="0" presId="urn:microsoft.com/office/officeart/2005/8/layout/cycle6"/>
    <dgm:cxn modelId="{919D4730-1D9A-411F-8591-0B68A44F3D41}" type="presParOf" srcId="{DC1B3D69-4FFD-41CB-AFC1-9D780D417779}" destId="{7E1360DF-8995-4155-A039-ADCB7EC4302F}" srcOrd="17" destOrd="0" presId="urn:microsoft.com/office/officeart/2005/8/layout/cycle6"/>
    <dgm:cxn modelId="{E9BA07D5-2356-4326-8EF3-21FCEE0C18EB}" type="presParOf" srcId="{DC1B3D69-4FFD-41CB-AFC1-9D780D417779}" destId="{36542F01-1285-4F49-BCFD-11AE0B9C77D2}" srcOrd="18" destOrd="0" presId="urn:microsoft.com/office/officeart/2005/8/layout/cycle6"/>
    <dgm:cxn modelId="{25C7AEFC-77A6-46A8-BBFB-51875965F7E1}" type="presParOf" srcId="{DC1B3D69-4FFD-41CB-AFC1-9D780D417779}" destId="{E95A8475-EE54-4D58-BBD4-21DF14117949}" srcOrd="19" destOrd="0" presId="urn:microsoft.com/office/officeart/2005/8/layout/cycle6"/>
    <dgm:cxn modelId="{38584FE3-AABB-4C81-AB50-3179218B2D29}" type="presParOf" srcId="{DC1B3D69-4FFD-41CB-AFC1-9D780D417779}" destId="{9CBBBC0D-FC02-44E2-8BE9-0F762CCFDDDB}" srcOrd="20" destOrd="0" presId="urn:microsoft.com/office/officeart/2005/8/layout/cycle6"/>
    <dgm:cxn modelId="{5792494C-6D1C-4C22-8DE2-9304EC8A9A8E}" type="presParOf" srcId="{DC1B3D69-4FFD-41CB-AFC1-9D780D417779}" destId="{66BCEC9D-5836-4F77-B801-FBAC47E8BF81}" srcOrd="21" destOrd="0" presId="urn:microsoft.com/office/officeart/2005/8/layout/cycle6"/>
    <dgm:cxn modelId="{7C3414C3-9DDB-41CD-B2AA-74D5C311F1B3}" type="presParOf" srcId="{DC1B3D69-4FFD-41CB-AFC1-9D780D417779}" destId="{F7919540-EE7E-412E-B15F-2216EB5317D0}" srcOrd="22" destOrd="0" presId="urn:microsoft.com/office/officeart/2005/8/layout/cycle6"/>
    <dgm:cxn modelId="{AA2C6760-F418-45E7-A071-7C8486EE3D28}" type="presParOf" srcId="{DC1B3D69-4FFD-41CB-AFC1-9D780D417779}" destId="{C0529FCC-5A3A-4C73-98B5-F9D19394EC7C}" srcOrd="23" destOrd="0" presId="urn:microsoft.com/office/officeart/2005/8/layout/cycle6"/>
    <dgm:cxn modelId="{62FA35A3-16DF-4D66-9EAF-45F0A3F077BB}" type="presParOf" srcId="{DC1B3D69-4FFD-41CB-AFC1-9D780D417779}" destId="{FD63E930-6FA7-4B27-BB86-290AAE0CD0D3}" srcOrd="24" destOrd="0" presId="urn:microsoft.com/office/officeart/2005/8/layout/cycle6"/>
    <dgm:cxn modelId="{F13B8594-3D66-4AEC-AB54-23447B0FF11F}" type="presParOf" srcId="{DC1B3D69-4FFD-41CB-AFC1-9D780D417779}" destId="{8B4475EA-85BA-4E53-8EA7-291A278E8474}" srcOrd="25" destOrd="0" presId="urn:microsoft.com/office/officeart/2005/8/layout/cycle6"/>
    <dgm:cxn modelId="{CB2C7DE2-9881-4634-A8E5-2020F0BED23C}" type="presParOf" srcId="{DC1B3D69-4FFD-41CB-AFC1-9D780D417779}" destId="{DF88BB88-0AD5-472E-8477-4AAA9A51DBD2}" srcOrd="26" destOrd="0" presId="urn:microsoft.com/office/officeart/2005/8/layout/cycle6"/>
    <dgm:cxn modelId="{86FAEC9B-13AE-42A8-958A-182E228BDB10}" type="presParOf" srcId="{DC1B3D69-4FFD-41CB-AFC1-9D780D417779}" destId="{8F85E59C-C273-4345-ACAC-4B1DD3D4F19B}" srcOrd="27" destOrd="0" presId="urn:microsoft.com/office/officeart/2005/8/layout/cycle6"/>
    <dgm:cxn modelId="{FF07A041-F96F-4399-A198-00DEC1D3B0DC}" type="presParOf" srcId="{DC1B3D69-4FFD-41CB-AFC1-9D780D417779}" destId="{77DF6910-523E-4EAC-802F-B66CCAB6816A}" srcOrd="28" destOrd="0" presId="urn:microsoft.com/office/officeart/2005/8/layout/cycle6"/>
    <dgm:cxn modelId="{DF1E8176-1471-477F-B2A4-8802FF663587}" type="presParOf" srcId="{DC1B3D69-4FFD-41CB-AFC1-9D780D417779}" destId="{408D6F76-09F1-40A5-BFC3-D9D22D7FAFC9}" srcOrd="29" destOrd="0" presId="urn:microsoft.com/office/officeart/2005/8/layout/cycle6"/>
  </dgm:cxnLst>
  <dgm:bg>
    <a:solidFill>
      <a:schemeClr val="accent3">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3EF4DCE7-8169-4B33-A214-86300EB315DE}" type="doc">
      <dgm:prSet loTypeId="urn:microsoft.com/office/officeart/2005/8/layout/radial6" loCatId="cycle" qsTypeId="urn:microsoft.com/office/officeart/2005/8/quickstyle/simple1" qsCatId="simple" csTypeId="urn:microsoft.com/office/officeart/2005/8/colors/colorful3" csCatId="colorful"/>
      <dgm:spPr/>
      <dgm:t>
        <a:bodyPr/>
        <a:lstStyle/>
        <a:p>
          <a:endParaRPr lang="en-US"/>
        </a:p>
      </dgm:t>
    </dgm:pt>
    <dgm:pt modelId="{3EA1D6DC-C3F1-4E92-9AD5-7B5D806101FA}">
      <dgm:prSet/>
      <dgm:spPr/>
      <dgm:t>
        <a:bodyPr/>
        <a:lstStyle/>
        <a:p>
          <a:pPr rtl="0"/>
          <a:r>
            <a:rPr lang="en-US"/>
            <a:t>HCO</a:t>
          </a:r>
        </a:p>
      </dgm:t>
    </dgm:pt>
    <dgm:pt modelId="{C956A260-F113-44EF-8025-ED3EFB1081E0}" type="parTrans" cxnId="{0054C6C1-0221-42DB-96AC-EB1B8D6E82B8}">
      <dgm:prSet/>
      <dgm:spPr/>
      <dgm:t>
        <a:bodyPr/>
        <a:lstStyle/>
        <a:p>
          <a:endParaRPr lang="en-US"/>
        </a:p>
      </dgm:t>
    </dgm:pt>
    <dgm:pt modelId="{0405E6E3-F3E6-45FE-BFB9-C7946FEE0BDD}" type="sibTrans" cxnId="{0054C6C1-0221-42DB-96AC-EB1B8D6E82B8}">
      <dgm:prSet/>
      <dgm:spPr/>
      <dgm:t>
        <a:bodyPr/>
        <a:lstStyle/>
        <a:p>
          <a:endParaRPr lang="en-US"/>
        </a:p>
      </dgm:t>
    </dgm:pt>
    <dgm:pt modelId="{896A3420-2416-42CB-BACC-179604A4FB0D}" type="pres">
      <dgm:prSet presAssocID="{3EF4DCE7-8169-4B33-A214-86300EB315DE}" presName="Name0" presStyleCnt="0">
        <dgm:presLayoutVars>
          <dgm:chMax val="1"/>
          <dgm:dir/>
          <dgm:animLvl val="ctr"/>
          <dgm:resizeHandles val="exact"/>
        </dgm:presLayoutVars>
      </dgm:prSet>
      <dgm:spPr/>
    </dgm:pt>
    <dgm:pt modelId="{014C89A2-1330-416B-89BC-03928D2496C6}" type="pres">
      <dgm:prSet presAssocID="{3EA1D6DC-C3F1-4E92-9AD5-7B5D806101FA}" presName="centerShape" presStyleLbl="node0" presStyleIdx="0" presStyleCnt="1" custLinFactNeighborX="-4950" custLinFactNeighborY="-9"/>
      <dgm:spPr/>
    </dgm:pt>
  </dgm:ptLst>
  <dgm:cxnLst>
    <dgm:cxn modelId="{1225045D-6AD6-4E1D-9D03-FF78E5C22B7A}" type="presOf" srcId="{3EA1D6DC-C3F1-4E92-9AD5-7B5D806101FA}" destId="{014C89A2-1330-416B-89BC-03928D2496C6}" srcOrd="0" destOrd="0" presId="urn:microsoft.com/office/officeart/2005/8/layout/radial6"/>
    <dgm:cxn modelId="{93B4129A-933B-4FA9-8317-C8E15DFC5A3C}" type="presOf" srcId="{3EF4DCE7-8169-4B33-A214-86300EB315DE}" destId="{896A3420-2416-42CB-BACC-179604A4FB0D}" srcOrd="0" destOrd="0" presId="urn:microsoft.com/office/officeart/2005/8/layout/radial6"/>
    <dgm:cxn modelId="{0054C6C1-0221-42DB-96AC-EB1B8D6E82B8}" srcId="{3EF4DCE7-8169-4B33-A214-86300EB315DE}" destId="{3EA1D6DC-C3F1-4E92-9AD5-7B5D806101FA}" srcOrd="0" destOrd="0" parTransId="{C956A260-F113-44EF-8025-ED3EFB1081E0}" sibTransId="{0405E6E3-F3E6-45FE-BFB9-C7946FEE0BDD}"/>
    <dgm:cxn modelId="{2C7E775D-6C81-422D-9595-C118BB732F18}" type="presParOf" srcId="{896A3420-2416-42CB-BACC-179604A4FB0D}" destId="{014C89A2-1330-416B-89BC-03928D2496C6}" srcOrd="0"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4CA70-31CE-4D6E-AFBE-4196A4340B0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F9AE424-4AB5-4342-83B2-D6FDF6E1CFEA}">
      <dgm:prSet custT="1"/>
      <dgm:spPr/>
      <dgm:t>
        <a:bodyPr/>
        <a:lstStyle/>
        <a:p>
          <a:pPr rtl="0"/>
          <a:r>
            <a:rPr lang="en-US" sz="2000" dirty="0">
              <a:solidFill>
                <a:schemeClr val="tx2">
                  <a:lumMod val="75000"/>
                </a:schemeClr>
              </a:solidFill>
            </a:rPr>
            <a:t>This chapter will help you to</a:t>
          </a:r>
        </a:p>
      </dgm:t>
    </dgm:pt>
    <dgm:pt modelId="{2600C20E-5331-449E-B0C8-56A8AD33225C}" type="parTrans" cxnId="{0111C00E-3B95-4C87-85F6-A61C5D68D8BC}">
      <dgm:prSet/>
      <dgm:spPr/>
      <dgm:t>
        <a:bodyPr/>
        <a:lstStyle/>
        <a:p>
          <a:endParaRPr lang="en-US" sz="4400" dirty="0">
            <a:solidFill>
              <a:schemeClr val="tx2">
                <a:lumMod val="75000"/>
              </a:schemeClr>
            </a:solidFill>
          </a:endParaRPr>
        </a:p>
      </dgm:t>
    </dgm:pt>
    <dgm:pt modelId="{5198B5E6-4F0B-4201-99EC-C1DC8DB5DB18}" type="sibTrans" cxnId="{0111C00E-3B95-4C87-85F6-A61C5D68D8BC}">
      <dgm:prSet/>
      <dgm:spPr/>
      <dgm:t>
        <a:bodyPr/>
        <a:lstStyle/>
        <a:p>
          <a:endParaRPr lang="en-US" sz="4400" dirty="0">
            <a:solidFill>
              <a:schemeClr val="tx2">
                <a:lumMod val="75000"/>
              </a:schemeClr>
            </a:solidFill>
          </a:endParaRPr>
        </a:p>
      </dgm:t>
    </dgm:pt>
    <dgm:pt modelId="{4A39ACDA-0681-48D3-9623-011D56D3888A}">
      <dgm:prSet custT="1"/>
      <dgm:spPr/>
      <dgm:t>
        <a:bodyPr/>
        <a:lstStyle/>
        <a:p>
          <a:pPr rtl="0"/>
          <a:r>
            <a:rPr lang="en-US" sz="2000" dirty="0">
              <a:solidFill>
                <a:schemeClr val="tx2">
                  <a:lumMod val="75000"/>
                </a:schemeClr>
              </a:solidFill>
            </a:rPr>
            <a:t>➤ Explain what health is;</a:t>
          </a:r>
        </a:p>
      </dgm:t>
    </dgm:pt>
    <dgm:pt modelId="{6C1F2CA1-D4EC-4702-99C8-021F04CB7B65}" type="parTrans" cxnId="{928516DB-BCED-43E2-B5C6-1A9C8D6A3788}">
      <dgm:prSet/>
      <dgm:spPr/>
      <dgm:t>
        <a:bodyPr/>
        <a:lstStyle/>
        <a:p>
          <a:endParaRPr lang="en-US" sz="4400" dirty="0">
            <a:solidFill>
              <a:schemeClr val="tx2">
                <a:lumMod val="75000"/>
              </a:schemeClr>
            </a:solidFill>
          </a:endParaRPr>
        </a:p>
      </dgm:t>
    </dgm:pt>
    <dgm:pt modelId="{1E3DC7DF-A6EB-4030-8DFC-22B474AB577A}" type="sibTrans" cxnId="{928516DB-BCED-43E2-B5C6-1A9C8D6A3788}">
      <dgm:prSet/>
      <dgm:spPr/>
      <dgm:t>
        <a:bodyPr/>
        <a:lstStyle/>
        <a:p>
          <a:endParaRPr lang="en-US" sz="4400" dirty="0">
            <a:solidFill>
              <a:schemeClr val="tx2">
                <a:lumMod val="75000"/>
              </a:schemeClr>
            </a:solidFill>
          </a:endParaRPr>
        </a:p>
      </dgm:t>
    </dgm:pt>
    <dgm:pt modelId="{444F1C26-5062-49BE-8A0D-D3D122265202}">
      <dgm:prSet custT="1"/>
      <dgm:spPr/>
      <dgm:t>
        <a:bodyPr/>
        <a:lstStyle/>
        <a:p>
          <a:pPr rtl="0"/>
          <a:r>
            <a:rPr lang="en-US" sz="2000" dirty="0">
              <a:solidFill>
                <a:schemeClr val="tx2">
                  <a:lumMod val="75000"/>
                </a:schemeClr>
              </a:solidFill>
            </a:rPr>
            <a:t>➤ Describe the major forces that determine our health;</a:t>
          </a:r>
        </a:p>
      </dgm:t>
    </dgm:pt>
    <dgm:pt modelId="{A654E264-C572-4B27-83B5-5580822B2F3E}" type="parTrans" cxnId="{E044379B-DC15-4B40-A2D3-5089BE738AE7}">
      <dgm:prSet/>
      <dgm:spPr/>
      <dgm:t>
        <a:bodyPr/>
        <a:lstStyle/>
        <a:p>
          <a:endParaRPr lang="en-US" sz="4400" dirty="0">
            <a:solidFill>
              <a:schemeClr val="tx2">
                <a:lumMod val="75000"/>
              </a:schemeClr>
            </a:solidFill>
          </a:endParaRPr>
        </a:p>
      </dgm:t>
    </dgm:pt>
    <dgm:pt modelId="{0CEC6C4C-8A52-4EDE-A230-A2110BC368B9}" type="sibTrans" cxnId="{E044379B-DC15-4B40-A2D3-5089BE738AE7}">
      <dgm:prSet/>
      <dgm:spPr/>
      <dgm:t>
        <a:bodyPr/>
        <a:lstStyle/>
        <a:p>
          <a:endParaRPr lang="en-US" sz="4400" dirty="0">
            <a:solidFill>
              <a:schemeClr val="tx2">
                <a:lumMod val="75000"/>
              </a:schemeClr>
            </a:solidFill>
          </a:endParaRPr>
        </a:p>
      </dgm:t>
    </dgm:pt>
    <dgm:pt modelId="{DEDB726F-65AF-4E3F-942C-06F0B3095777}">
      <dgm:prSet custT="1"/>
      <dgm:spPr/>
      <dgm:t>
        <a:bodyPr/>
        <a:lstStyle/>
        <a:p>
          <a:pPr rtl="0"/>
          <a:r>
            <a:rPr lang="en-US" sz="2000" dirty="0">
              <a:solidFill>
                <a:schemeClr val="tx2">
                  <a:lumMod val="75000"/>
                </a:schemeClr>
              </a:solidFill>
            </a:rPr>
            <a:t>➤ Identify healthcare services in the continuum of care;</a:t>
          </a:r>
        </a:p>
      </dgm:t>
    </dgm:pt>
    <dgm:pt modelId="{ADDB791D-0499-4572-B2F2-2361367E4653}" type="parTrans" cxnId="{997C740F-8B7D-4539-B279-941A7213B019}">
      <dgm:prSet/>
      <dgm:spPr/>
      <dgm:t>
        <a:bodyPr/>
        <a:lstStyle/>
        <a:p>
          <a:endParaRPr lang="en-US" sz="4400" dirty="0">
            <a:solidFill>
              <a:schemeClr val="tx2">
                <a:lumMod val="75000"/>
              </a:schemeClr>
            </a:solidFill>
          </a:endParaRPr>
        </a:p>
      </dgm:t>
    </dgm:pt>
    <dgm:pt modelId="{E1C68574-424A-443B-AA28-F9227B1A8FF5}" type="sibTrans" cxnId="{997C740F-8B7D-4539-B279-941A7213B019}">
      <dgm:prSet/>
      <dgm:spPr/>
      <dgm:t>
        <a:bodyPr/>
        <a:lstStyle/>
        <a:p>
          <a:endParaRPr lang="en-US" sz="4400" dirty="0">
            <a:solidFill>
              <a:schemeClr val="tx2">
                <a:lumMod val="75000"/>
              </a:schemeClr>
            </a:solidFill>
          </a:endParaRPr>
        </a:p>
      </dgm:t>
    </dgm:pt>
    <dgm:pt modelId="{5A61A29C-3E8D-4DE6-8294-1B563783F8AF}">
      <dgm:prSet custT="1"/>
      <dgm:spPr/>
      <dgm:t>
        <a:bodyPr/>
        <a:lstStyle/>
        <a:p>
          <a:pPr rtl="0"/>
          <a:r>
            <a:rPr lang="en-US" sz="2000" dirty="0">
              <a:solidFill>
                <a:schemeClr val="tx2">
                  <a:lumMod val="75000"/>
                </a:schemeClr>
              </a:solidFill>
            </a:rPr>
            <a:t>➤ Identify types of healthcare organizations;</a:t>
          </a:r>
        </a:p>
      </dgm:t>
    </dgm:pt>
    <dgm:pt modelId="{987ADDE0-5623-4348-9264-06FD1E24A172}" type="parTrans" cxnId="{96B52889-B88C-4207-8FD0-C9491E150F43}">
      <dgm:prSet/>
      <dgm:spPr/>
      <dgm:t>
        <a:bodyPr/>
        <a:lstStyle/>
        <a:p>
          <a:endParaRPr lang="en-US" sz="4400" dirty="0">
            <a:solidFill>
              <a:schemeClr val="tx2">
                <a:lumMod val="75000"/>
              </a:schemeClr>
            </a:solidFill>
          </a:endParaRPr>
        </a:p>
      </dgm:t>
    </dgm:pt>
    <dgm:pt modelId="{885ABDBC-ADA5-4321-9E31-A24F641D6A6C}" type="sibTrans" cxnId="{96B52889-B88C-4207-8FD0-C9491E150F43}">
      <dgm:prSet/>
      <dgm:spPr/>
      <dgm:t>
        <a:bodyPr/>
        <a:lstStyle/>
        <a:p>
          <a:endParaRPr lang="en-US" sz="4400" dirty="0">
            <a:solidFill>
              <a:schemeClr val="tx2">
                <a:lumMod val="75000"/>
              </a:schemeClr>
            </a:solidFill>
          </a:endParaRPr>
        </a:p>
      </dgm:t>
    </dgm:pt>
    <dgm:pt modelId="{D31B4206-E447-469A-B025-4A3CAB5FA39E}">
      <dgm:prSet custT="1"/>
      <dgm:spPr/>
      <dgm:t>
        <a:bodyPr/>
        <a:lstStyle/>
        <a:p>
          <a:pPr rtl="0"/>
          <a:r>
            <a:rPr lang="en-US" sz="2000" dirty="0">
              <a:solidFill>
                <a:schemeClr val="tx2">
                  <a:lumMod val="75000"/>
                </a:schemeClr>
              </a:solidFill>
            </a:rPr>
            <a:t>➤ Explain the external environment of healthcare organizations; </a:t>
          </a:r>
        </a:p>
      </dgm:t>
    </dgm:pt>
    <dgm:pt modelId="{871AA6BE-A4EE-4C59-ADC2-36E0B6354CE3}" type="parTrans" cxnId="{2454F010-C3F1-4EA7-A6DA-669DA890AA46}">
      <dgm:prSet/>
      <dgm:spPr/>
      <dgm:t>
        <a:bodyPr/>
        <a:lstStyle/>
        <a:p>
          <a:endParaRPr lang="en-US" sz="4400" dirty="0">
            <a:solidFill>
              <a:schemeClr val="tx2">
                <a:lumMod val="75000"/>
              </a:schemeClr>
            </a:solidFill>
          </a:endParaRPr>
        </a:p>
      </dgm:t>
    </dgm:pt>
    <dgm:pt modelId="{79125D86-2B17-42A3-94C0-7B4AA2F74E1F}" type="sibTrans" cxnId="{2454F010-C3F1-4EA7-A6DA-669DA890AA46}">
      <dgm:prSet/>
      <dgm:spPr/>
      <dgm:t>
        <a:bodyPr/>
        <a:lstStyle/>
        <a:p>
          <a:endParaRPr lang="en-US" sz="4400" dirty="0">
            <a:solidFill>
              <a:schemeClr val="tx2">
                <a:lumMod val="75000"/>
              </a:schemeClr>
            </a:solidFill>
          </a:endParaRPr>
        </a:p>
      </dgm:t>
    </dgm:pt>
    <dgm:pt modelId="{C2B99CCB-72E0-46BB-B06B-6F7050976E49}">
      <dgm:prSet custT="1"/>
      <dgm:spPr/>
      <dgm:t>
        <a:bodyPr/>
        <a:lstStyle/>
        <a:p>
          <a:pPr rtl="0"/>
          <a:r>
            <a:rPr lang="en-US" sz="2000" dirty="0">
              <a:solidFill>
                <a:schemeClr val="tx2">
                  <a:lumMod val="75000"/>
                </a:schemeClr>
              </a:solidFill>
            </a:rPr>
            <a:t>➤ State trends that are shaping the future of healthcare.</a:t>
          </a:r>
        </a:p>
      </dgm:t>
    </dgm:pt>
    <dgm:pt modelId="{8A6B5B02-3C1E-4D75-8489-95F98FAB6DDE}" type="parTrans" cxnId="{D470BE5C-6CE8-47FE-9D25-D435C7635CA1}">
      <dgm:prSet/>
      <dgm:spPr/>
      <dgm:t>
        <a:bodyPr/>
        <a:lstStyle/>
        <a:p>
          <a:endParaRPr lang="en-US" sz="4400" dirty="0">
            <a:solidFill>
              <a:schemeClr val="tx2">
                <a:lumMod val="75000"/>
              </a:schemeClr>
            </a:solidFill>
          </a:endParaRPr>
        </a:p>
      </dgm:t>
    </dgm:pt>
    <dgm:pt modelId="{3E0E9406-C067-45AB-9451-6C53C9D2A489}" type="sibTrans" cxnId="{D470BE5C-6CE8-47FE-9D25-D435C7635CA1}">
      <dgm:prSet/>
      <dgm:spPr/>
      <dgm:t>
        <a:bodyPr/>
        <a:lstStyle/>
        <a:p>
          <a:endParaRPr lang="en-US" sz="4400" dirty="0">
            <a:solidFill>
              <a:schemeClr val="tx2">
                <a:lumMod val="75000"/>
              </a:schemeClr>
            </a:solidFill>
          </a:endParaRPr>
        </a:p>
      </dgm:t>
    </dgm:pt>
    <dgm:pt modelId="{7E0A770C-CEB0-423C-B893-7462BF1D0491}" type="pres">
      <dgm:prSet presAssocID="{3C74CA70-31CE-4D6E-AFBE-4196A4340B0A}" presName="linear" presStyleCnt="0">
        <dgm:presLayoutVars>
          <dgm:animLvl val="lvl"/>
          <dgm:resizeHandles val="exact"/>
        </dgm:presLayoutVars>
      </dgm:prSet>
      <dgm:spPr/>
    </dgm:pt>
    <dgm:pt modelId="{C5DE5FBC-A73A-43D8-8048-3E2F33E13574}" type="pres">
      <dgm:prSet presAssocID="{2F9AE424-4AB5-4342-83B2-D6FDF6E1CFEA}" presName="parentText" presStyleLbl="node1" presStyleIdx="0" presStyleCnt="7">
        <dgm:presLayoutVars>
          <dgm:chMax val="0"/>
          <dgm:bulletEnabled val="1"/>
        </dgm:presLayoutVars>
      </dgm:prSet>
      <dgm:spPr/>
    </dgm:pt>
    <dgm:pt modelId="{FE38F1B9-A15A-4DB9-A4F0-9B727A85BD16}" type="pres">
      <dgm:prSet presAssocID="{5198B5E6-4F0B-4201-99EC-C1DC8DB5DB18}" presName="spacer" presStyleCnt="0"/>
      <dgm:spPr/>
    </dgm:pt>
    <dgm:pt modelId="{F080C20A-9893-48A6-A781-7D036669DED6}" type="pres">
      <dgm:prSet presAssocID="{4A39ACDA-0681-48D3-9623-011D56D3888A}" presName="parentText" presStyleLbl="node1" presStyleIdx="1" presStyleCnt="7">
        <dgm:presLayoutVars>
          <dgm:chMax val="0"/>
          <dgm:bulletEnabled val="1"/>
        </dgm:presLayoutVars>
      </dgm:prSet>
      <dgm:spPr/>
    </dgm:pt>
    <dgm:pt modelId="{04743225-AAE9-4A84-8AE2-0CB17A58FA03}" type="pres">
      <dgm:prSet presAssocID="{1E3DC7DF-A6EB-4030-8DFC-22B474AB577A}" presName="spacer" presStyleCnt="0"/>
      <dgm:spPr/>
    </dgm:pt>
    <dgm:pt modelId="{3FFB86B4-269F-41E9-8EFE-DEC8E1430648}" type="pres">
      <dgm:prSet presAssocID="{444F1C26-5062-49BE-8A0D-D3D122265202}" presName="parentText" presStyleLbl="node1" presStyleIdx="2" presStyleCnt="7">
        <dgm:presLayoutVars>
          <dgm:chMax val="0"/>
          <dgm:bulletEnabled val="1"/>
        </dgm:presLayoutVars>
      </dgm:prSet>
      <dgm:spPr/>
    </dgm:pt>
    <dgm:pt modelId="{BA937598-64AF-4C3C-A586-705931A74C3F}" type="pres">
      <dgm:prSet presAssocID="{0CEC6C4C-8A52-4EDE-A230-A2110BC368B9}" presName="spacer" presStyleCnt="0"/>
      <dgm:spPr/>
    </dgm:pt>
    <dgm:pt modelId="{4CBB4E1E-BE47-4760-AAA9-1407885AD9B1}" type="pres">
      <dgm:prSet presAssocID="{DEDB726F-65AF-4E3F-942C-06F0B3095777}" presName="parentText" presStyleLbl="node1" presStyleIdx="3" presStyleCnt="7">
        <dgm:presLayoutVars>
          <dgm:chMax val="0"/>
          <dgm:bulletEnabled val="1"/>
        </dgm:presLayoutVars>
      </dgm:prSet>
      <dgm:spPr/>
    </dgm:pt>
    <dgm:pt modelId="{E021CCB9-3209-42DE-84BD-9BD684155DC9}" type="pres">
      <dgm:prSet presAssocID="{E1C68574-424A-443B-AA28-F9227B1A8FF5}" presName="spacer" presStyleCnt="0"/>
      <dgm:spPr/>
    </dgm:pt>
    <dgm:pt modelId="{3251527F-2AEF-4D0C-8794-1CB660475910}" type="pres">
      <dgm:prSet presAssocID="{5A61A29C-3E8D-4DE6-8294-1B563783F8AF}" presName="parentText" presStyleLbl="node1" presStyleIdx="4" presStyleCnt="7">
        <dgm:presLayoutVars>
          <dgm:chMax val="0"/>
          <dgm:bulletEnabled val="1"/>
        </dgm:presLayoutVars>
      </dgm:prSet>
      <dgm:spPr/>
    </dgm:pt>
    <dgm:pt modelId="{AF6142E1-40ED-4270-A316-8C5FCC953CF0}" type="pres">
      <dgm:prSet presAssocID="{885ABDBC-ADA5-4321-9E31-A24F641D6A6C}" presName="spacer" presStyleCnt="0"/>
      <dgm:spPr/>
    </dgm:pt>
    <dgm:pt modelId="{32A9367C-9C06-4681-BB01-93A75DDC2EC0}" type="pres">
      <dgm:prSet presAssocID="{D31B4206-E447-469A-B025-4A3CAB5FA39E}" presName="parentText" presStyleLbl="node1" presStyleIdx="5" presStyleCnt="7">
        <dgm:presLayoutVars>
          <dgm:chMax val="0"/>
          <dgm:bulletEnabled val="1"/>
        </dgm:presLayoutVars>
      </dgm:prSet>
      <dgm:spPr/>
    </dgm:pt>
    <dgm:pt modelId="{6FC1A182-30D1-4E2E-9962-35046AA9A87A}" type="pres">
      <dgm:prSet presAssocID="{79125D86-2B17-42A3-94C0-7B4AA2F74E1F}" presName="spacer" presStyleCnt="0"/>
      <dgm:spPr/>
    </dgm:pt>
    <dgm:pt modelId="{96B0F6D7-F484-435A-BCFB-146CA90E0D8F}" type="pres">
      <dgm:prSet presAssocID="{C2B99CCB-72E0-46BB-B06B-6F7050976E49}" presName="parentText" presStyleLbl="node1" presStyleIdx="6" presStyleCnt="7">
        <dgm:presLayoutVars>
          <dgm:chMax val="0"/>
          <dgm:bulletEnabled val="1"/>
        </dgm:presLayoutVars>
      </dgm:prSet>
      <dgm:spPr/>
    </dgm:pt>
  </dgm:ptLst>
  <dgm:cxnLst>
    <dgm:cxn modelId="{0111C00E-3B95-4C87-85F6-A61C5D68D8BC}" srcId="{3C74CA70-31CE-4D6E-AFBE-4196A4340B0A}" destId="{2F9AE424-4AB5-4342-83B2-D6FDF6E1CFEA}" srcOrd="0" destOrd="0" parTransId="{2600C20E-5331-449E-B0C8-56A8AD33225C}" sibTransId="{5198B5E6-4F0B-4201-99EC-C1DC8DB5DB18}"/>
    <dgm:cxn modelId="{997C740F-8B7D-4539-B279-941A7213B019}" srcId="{3C74CA70-31CE-4D6E-AFBE-4196A4340B0A}" destId="{DEDB726F-65AF-4E3F-942C-06F0B3095777}" srcOrd="3" destOrd="0" parTransId="{ADDB791D-0499-4572-B2F2-2361367E4653}" sibTransId="{E1C68574-424A-443B-AA28-F9227B1A8FF5}"/>
    <dgm:cxn modelId="{2454F010-C3F1-4EA7-A6DA-669DA890AA46}" srcId="{3C74CA70-31CE-4D6E-AFBE-4196A4340B0A}" destId="{D31B4206-E447-469A-B025-4A3CAB5FA39E}" srcOrd="5" destOrd="0" parTransId="{871AA6BE-A4EE-4C59-ADC2-36E0B6354CE3}" sibTransId="{79125D86-2B17-42A3-94C0-7B4AA2F74E1F}"/>
    <dgm:cxn modelId="{D470BE5C-6CE8-47FE-9D25-D435C7635CA1}" srcId="{3C74CA70-31CE-4D6E-AFBE-4196A4340B0A}" destId="{C2B99CCB-72E0-46BB-B06B-6F7050976E49}" srcOrd="6" destOrd="0" parTransId="{8A6B5B02-3C1E-4D75-8489-95F98FAB6DDE}" sibTransId="{3E0E9406-C067-45AB-9451-6C53C9D2A489}"/>
    <dgm:cxn modelId="{96B52889-B88C-4207-8FD0-C9491E150F43}" srcId="{3C74CA70-31CE-4D6E-AFBE-4196A4340B0A}" destId="{5A61A29C-3E8D-4DE6-8294-1B563783F8AF}" srcOrd="4" destOrd="0" parTransId="{987ADDE0-5623-4348-9264-06FD1E24A172}" sibTransId="{885ABDBC-ADA5-4321-9E31-A24F641D6A6C}"/>
    <dgm:cxn modelId="{E044379B-DC15-4B40-A2D3-5089BE738AE7}" srcId="{3C74CA70-31CE-4D6E-AFBE-4196A4340B0A}" destId="{444F1C26-5062-49BE-8A0D-D3D122265202}" srcOrd="2" destOrd="0" parTransId="{A654E264-C572-4B27-83B5-5580822B2F3E}" sibTransId="{0CEC6C4C-8A52-4EDE-A230-A2110BC368B9}"/>
    <dgm:cxn modelId="{3E1236A2-5027-491E-A681-FC2EDCB98969}" type="presOf" srcId="{4A39ACDA-0681-48D3-9623-011D56D3888A}" destId="{F080C20A-9893-48A6-A781-7D036669DED6}" srcOrd="0" destOrd="0" presId="urn:microsoft.com/office/officeart/2005/8/layout/vList2"/>
    <dgm:cxn modelId="{03F242A6-AD21-4A1C-AC7B-0DC603C13FB2}" type="presOf" srcId="{D31B4206-E447-469A-B025-4A3CAB5FA39E}" destId="{32A9367C-9C06-4681-BB01-93A75DDC2EC0}" srcOrd="0" destOrd="0" presId="urn:microsoft.com/office/officeart/2005/8/layout/vList2"/>
    <dgm:cxn modelId="{DA820DD6-F96C-4A1C-BD59-6DC9A8CABB51}" type="presOf" srcId="{2F9AE424-4AB5-4342-83B2-D6FDF6E1CFEA}" destId="{C5DE5FBC-A73A-43D8-8048-3E2F33E13574}" srcOrd="0" destOrd="0" presId="urn:microsoft.com/office/officeart/2005/8/layout/vList2"/>
    <dgm:cxn modelId="{928516DB-BCED-43E2-B5C6-1A9C8D6A3788}" srcId="{3C74CA70-31CE-4D6E-AFBE-4196A4340B0A}" destId="{4A39ACDA-0681-48D3-9623-011D56D3888A}" srcOrd="1" destOrd="0" parTransId="{6C1F2CA1-D4EC-4702-99C8-021F04CB7B65}" sibTransId="{1E3DC7DF-A6EB-4030-8DFC-22B474AB577A}"/>
    <dgm:cxn modelId="{4BC3C5E3-D459-4943-8CFD-52A5F49D1946}" type="presOf" srcId="{3C74CA70-31CE-4D6E-AFBE-4196A4340B0A}" destId="{7E0A770C-CEB0-423C-B893-7462BF1D0491}" srcOrd="0" destOrd="0" presId="urn:microsoft.com/office/officeart/2005/8/layout/vList2"/>
    <dgm:cxn modelId="{FF9A13EB-14B3-4688-8654-D8A3C7945755}" type="presOf" srcId="{C2B99CCB-72E0-46BB-B06B-6F7050976E49}" destId="{96B0F6D7-F484-435A-BCFB-146CA90E0D8F}" srcOrd="0" destOrd="0" presId="urn:microsoft.com/office/officeart/2005/8/layout/vList2"/>
    <dgm:cxn modelId="{333383F8-35FE-4723-B460-F336BBB43A1E}" type="presOf" srcId="{5A61A29C-3E8D-4DE6-8294-1B563783F8AF}" destId="{3251527F-2AEF-4D0C-8794-1CB660475910}" srcOrd="0" destOrd="0" presId="urn:microsoft.com/office/officeart/2005/8/layout/vList2"/>
    <dgm:cxn modelId="{6E1342FA-C635-47FA-8A69-60885967D33D}" type="presOf" srcId="{DEDB726F-65AF-4E3F-942C-06F0B3095777}" destId="{4CBB4E1E-BE47-4760-AAA9-1407885AD9B1}" srcOrd="0" destOrd="0" presId="urn:microsoft.com/office/officeart/2005/8/layout/vList2"/>
    <dgm:cxn modelId="{5211FBFA-B10B-4CF4-A2CE-1983D7278658}" type="presOf" srcId="{444F1C26-5062-49BE-8A0D-D3D122265202}" destId="{3FFB86B4-269F-41E9-8EFE-DEC8E1430648}" srcOrd="0" destOrd="0" presId="urn:microsoft.com/office/officeart/2005/8/layout/vList2"/>
    <dgm:cxn modelId="{38525F62-48AD-43DC-9B57-FDF153D1BB13}" type="presParOf" srcId="{7E0A770C-CEB0-423C-B893-7462BF1D0491}" destId="{C5DE5FBC-A73A-43D8-8048-3E2F33E13574}" srcOrd="0" destOrd="0" presId="urn:microsoft.com/office/officeart/2005/8/layout/vList2"/>
    <dgm:cxn modelId="{501455F1-6157-401A-935B-A5DF43BBB912}" type="presParOf" srcId="{7E0A770C-CEB0-423C-B893-7462BF1D0491}" destId="{FE38F1B9-A15A-4DB9-A4F0-9B727A85BD16}" srcOrd="1" destOrd="0" presId="urn:microsoft.com/office/officeart/2005/8/layout/vList2"/>
    <dgm:cxn modelId="{982789BB-B0B6-42FE-9270-2838A2F5EE1B}" type="presParOf" srcId="{7E0A770C-CEB0-423C-B893-7462BF1D0491}" destId="{F080C20A-9893-48A6-A781-7D036669DED6}" srcOrd="2" destOrd="0" presId="urn:microsoft.com/office/officeart/2005/8/layout/vList2"/>
    <dgm:cxn modelId="{48EA475A-B011-4522-83AA-5CE5ED74CA3E}" type="presParOf" srcId="{7E0A770C-CEB0-423C-B893-7462BF1D0491}" destId="{04743225-AAE9-4A84-8AE2-0CB17A58FA03}" srcOrd="3" destOrd="0" presId="urn:microsoft.com/office/officeart/2005/8/layout/vList2"/>
    <dgm:cxn modelId="{4C8F0653-960E-46DE-A04E-02A9CD7E08E8}" type="presParOf" srcId="{7E0A770C-CEB0-423C-B893-7462BF1D0491}" destId="{3FFB86B4-269F-41E9-8EFE-DEC8E1430648}" srcOrd="4" destOrd="0" presId="urn:microsoft.com/office/officeart/2005/8/layout/vList2"/>
    <dgm:cxn modelId="{6B4F9E28-79A9-41A9-ABAA-5A6997B16DE7}" type="presParOf" srcId="{7E0A770C-CEB0-423C-B893-7462BF1D0491}" destId="{BA937598-64AF-4C3C-A586-705931A74C3F}" srcOrd="5" destOrd="0" presId="urn:microsoft.com/office/officeart/2005/8/layout/vList2"/>
    <dgm:cxn modelId="{35B17FD8-127A-438F-8C83-8138CE5C074C}" type="presParOf" srcId="{7E0A770C-CEB0-423C-B893-7462BF1D0491}" destId="{4CBB4E1E-BE47-4760-AAA9-1407885AD9B1}" srcOrd="6" destOrd="0" presId="urn:microsoft.com/office/officeart/2005/8/layout/vList2"/>
    <dgm:cxn modelId="{EB00E11C-D561-4D4B-B555-73C05F0A9928}" type="presParOf" srcId="{7E0A770C-CEB0-423C-B893-7462BF1D0491}" destId="{E021CCB9-3209-42DE-84BD-9BD684155DC9}" srcOrd="7" destOrd="0" presId="urn:microsoft.com/office/officeart/2005/8/layout/vList2"/>
    <dgm:cxn modelId="{1BC32ABD-8460-47EE-AC75-3C88C7D51BB6}" type="presParOf" srcId="{7E0A770C-CEB0-423C-B893-7462BF1D0491}" destId="{3251527F-2AEF-4D0C-8794-1CB660475910}" srcOrd="8" destOrd="0" presId="urn:microsoft.com/office/officeart/2005/8/layout/vList2"/>
    <dgm:cxn modelId="{07D26A44-B9E4-4BFD-970D-78348476FC99}" type="presParOf" srcId="{7E0A770C-CEB0-423C-B893-7462BF1D0491}" destId="{AF6142E1-40ED-4270-A316-8C5FCC953CF0}" srcOrd="9" destOrd="0" presId="urn:microsoft.com/office/officeart/2005/8/layout/vList2"/>
    <dgm:cxn modelId="{95A44BC0-8449-48B1-94F1-39148E9DF61B}" type="presParOf" srcId="{7E0A770C-CEB0-423C-B893-7462BF1D0491}" destId="{32A9367C-9C06-4681-BB01-93A75DDC2EC0}" srcOrd="10" destOrd="0" presId="urn:microsoft.com/office/officeart/2005/8/layout/vList2"/>
    <dgm:cxn modelId="{5E5F76B8-10DA-401B-973F-5C782A6A5CE1}" type="presParOf" srcId="{7E0A770C-CEB0-423C-B893-7462BF1D0491}" destId="{6FC1A182-30D1-4E2E-9962-35046AA9A87A}" srcOrd="11" destOrd="0" presId="urn:microsoft.com/office/officeart/2005/8/layout/vList2"/>
    <dgm:cxn modelId="{8FF18D1A-FE5F-4AD5-BA2D-2DA5FDCF4514}" type="presParOf" srcId="{7E0A770C-CEB0-423C-B893-7462BF1D0491}" destId="{96B0F6D7-F484-435A-BCFB-146CA90E0D8F}"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624388EB-9DF3-4348-97CD-2820C027B37B}" type="doc">
      <dgm:prSet loTypeId="urn:microsoft.com/office/officeart/2005/8/layout/hChevron3" loCatId="process" qsTypeId="urn:microsoft.com/office/officeart/2005/8/quickstyle/simple1" qsCatId="simple" csTypeId="urn:microsoft.com/office/officeart/2005/8/colors/colorful2" csCatId="colorful" phldr="1"/>
      <dgm:spPr/>
      <dgm:t>
        <a:bodyPr/>
        <a:lstStyle/>
        <a:p>
          <a:endParaRPr lang="en-US"/>
        </a:p>
      </dgm:t>
    </dgm:pt>
    <dgm:pt modelId="{1BCF1655-DF5A-40E7-A6E7-8A75484EB345}">
      <dgm:prSet custT="1"/>
      <dgm:spPr/>
      <dgm:t>
        <a:bodyPr/>
        <a:lstStyle/>
        <a:p>
          <a:pPr algn="ctr" rtl="0"/>
          <a:r>
            <a:rPr lang="en-US" sz="1600" b="1" dirty="0"/>
            <a:t>Environment of Healthcare Organizations</a:t>
          </a:r>
        </a:p>
      </dgm:t>
    </dgm:pt>
    <dgm:pt modelId="{9B4230D1-4DB7-4B51-81B3-5735A8514D36}" type="parTrans" cxnId="{3C428D96-AD4A-4EF2-9424-07B83F1F2E4A}">
      <dgm:prSet/>
      <dgm:spPr/>
      <dgm:t>
        <a:bodyPr/>
        <a:lstStyle/>
        <a:p>
          <a:endParaRPr lang="en-US" sz="1400" b="1"/>
        </a:p>
      </dgm:t>
    </dgm:pt>
    <dgm:pt modelId="{8344553A-B59A-4F11-BA94-8F89FF7DF71D}" type="sibTrans" cxnId="{3C428D96-AD4A-4EF2-9424-07B83F1F2E4A}">
      <dgm:prSet/>
      <dgm:spPr/>
      <dgm:t>
        <a:bodyPr/>
        <a:lstStyle/>
        <a:p>
          <a:endParaRPr lang="en-US" sz="1400" b="1"/>
        </a:p>
      </dgm:t>
    </dgm:pt>
    <dgm:pt modelId="{7502FC4D-53B1-479F-87DD-BD95E0FF43C5}" type="pres">
      <dgm:prSet presAssocID="{624388EB-9DF3-4348-97CD-2820C027B37B}" presName="Name0" presStyleCnt="0">
        <dgm:presLayoutVars>
          <dgm:dir/>
          <dgm:resizeHandles val="exact"/>
        </dgm:presLayoutVars>
      </dgm:prSet>
      <dgm:spPr/>
    </dgm:pt>
    <dgm:pt modelId="{95717F5F-1165-4E62-95D7-383918F60FCA}" type="pres">
      <dgm:prSet presAssocID="{1BCF1655-DF5A-40E7-A6E7-8A75484EB345}" presName="parTxOnly" presStyleLbl="node1" presStyleIdx="0" presStyleCnt="1" custLinFactNeighborX="2165" custLinFactNeighborY="2381">
        <dgm:presLayoutVars>
          <dgm:bulletEnabled val="1"/>
        </dgm:presLayoutVars>
      </dgm:prSet>
      <dgm:spPr/>
    </dgm:pt>
  </dgm:ptLst>
  <dgm:cxnLst>
    <dgm:cxn modelId="{9C6AE65A-E4E7-4995-8497-7C263DD58EA5}" type="presOf" srcId="{624388EB-9DF3-4348-97CD-2820C027B37B}" destId="{7502FC4D-53B1-479F-87DD-BD95E0FF43C5}" srcOrd="0" destOrd="0" presId="urn:microsoft.com/office/officeart/2005/8/layout/hChevron3"/>
    <dgm:cxn modelId="{3C428D96-AD4A-4EF2-9424-07B83F1F2E4A}" srcId="{624388EB-9DF3-4348-97CD-2820C027B37B}" destId="{1BCF1655-DF5A-40E7-A6E7-8A75484EB345}" srcOrd="0" destOrd="0" parTransId="{9B4230D1-4DB7-4B51-81B3-5735A8514D36}" sibTransId="{8344553A-B59A-4F11-BA94-8F89FF7DF71D}"/>
    <dgm:cxn modelId="{A0DA97C2-F112-4290-9223-B1C4237FCF2B}" type="presOf" srcId="{1BCF1655-DF5A-40E7-A6E7-8A75484EB345}" destId="{95717F5F-1165-4E62-95D7-383918F60FCA}" srcOrd="0" destOrd="0" presId="urn:microsoft.com/office/officeart/2005/8/layout/hChevron3"/>
    <dgm:cxn modelId="{7797FAD4-574A-4FF1-9435-5A07ED8A53DE}" type="presParOf" srcId="{7502FC4D-53B1-479F-87DD-BD95E0FF43C5}" destId="{95717F5F-1165-4E62-95D7-383918F60FCA}" srcOrd="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CEA5E34F-EB89-436A-B89E-916AC4907598}"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3BC92F01-9398-460C-9ADB-636146E5B039}">
      <dgm:prSet custT="1"/>
      <dgm:spPr/>
      <dgm:t>
        <a:bodyPr/>
        <a:lstStyle/>
        <a:p>
          <a:pPr rtl="0"/>
          <a:r>
            <a:rPr lang="en-US" sz="1400" dirty="0">
              <a:latin typeface="+mj-lt"/>
            </a:rPr>
            <a:t>People </a:t>
          </a:r>
          <a:r>
            <a:rPr lang="ar-SA" sz="1400" dirty="0">
              <a:latin typeface="+mj-lt"/>
            </a:rPr>
            <a:t>-</a:t>
          </a:r>
          <a:r>
            <a:rPr lang="en-US" sz="1400" dirty="0">
              <a:latin typeface="+mj-lt"/>
            </a:rPr>
            <a:t> organizations are becoming much more connected </a:t>
          </a:r>
        </a:p>
      </dgm:t>
    </dgm:pt>
    <dgm:pt modelId="{A33239D6-36D2-46D2-A84A-5F99C9934EB2}" type="parTrans" cxnId="{77D56AC6-E585-48D4-BB20-32D5C7999C41}">
      <dgm:prSet/>
      <dgm:spPr/>
      <dgm:t>
        <a:bodyPr/>
        <a:lstStyle/>
        <a:p>
          <a:endParaRPr lang="en-US" sz="4000">
            <a:latin typeface="+mj-lt"/>
          </a:endParaRPr>
        </a:p>
      </dgm:t>
    </dgm:pt>
    <dgm:pt modelId="{9B1D7388-B44D-4B68-996A-DDB6B9288E2E}" type="sibTrans" cxnId="{77D56AC6-E585-48D4-BB20-32D5C7999C41}">
      <dgm:prSet/>
      <dgm:spPr/>
      <dgm:t>
        <a:bodyPr/>
        <a:lstStyle/>
        <a:p>
          <a:endParaRPr lang="en-US" sz="4000">
            <a:latin typeface="+mj-lt"/>
          </a:endParaRPr>
        </a:p>
      </dgm:t>
    </dgm:pt>
    <dgm:pt modelId="{2723CAC6-80BE-411C-B7AC-C542DFC0C4E2}">
      <dgm:prSet custT="1"/>
      <dgm:spPr/>
      <dgm:t>
        <a:bodyPr/>
        <a:lstStyle/>
        <a:p>
          <a:pPr rtl="0"/>
          <a:r>
            <a:rPr lang="en-US" sz="1400">
              <a:latin typeface="+mj-lt"/>
            </a:rPr>
            <a:t>The US population is becoming more culturally diverse.</a:t>
          </a:r>
        </a:p>
      </dgm:t>
    </dgm:pt>
    <dgm:pt modelId="{B377D79E-A31A-47DF-AC0C-D2EE30560361}" type="parTrans" cxnId="{E7609807-00DA-4E59-A245-7BB463B3C294}">
      <dgm:prSet/>
      <dgm:spPr/>
      <dgm:t>
        <a:bodyPr/>
        <a:lstStyle/>
        <a:p>
          <a:endParaRPr lang="en-US" sz="4000">
            <a:latin typeface="+mj-lt"/>
          </a:endParaRPr>
        </a:p>
      </dgm:t>
    </dgm:pt>
    <dgm:pt modelId="{F722E0AB-A120-48C5-927B-6DFCFFD7B200}" type="sibTrans" cxnId="{E7609807-00DA-4E59-A245-7BB463B3C294}">
      <dgm:prSet/>
      <dgm:spPr/>
      <dgm:t>
        <a:bodyPr/>
        <a:lstStyle/>
        <a:p>
          <a:endParaRPr lang="en-US" sz="4000">
            <a:latin typeface="+mj-lt"/>
          </a:endParaRPr>
        </a:p>
      </dgm:t>
    </dgm:pt>
    <dgm:pt modelId="{70BCE839-3895-44DC-AF11-475425223FEF}">
      <dgm:prSet custT="1"/>
      <dgm:spPr/>
      <dgm:t>
        <a:bodyPr/>
        <a:lstStyle/>
        <a:p>
          <a:pPr rtl="0"/>
          <a:r>
            <a:rPr lang="en-US" sz="1400">
              <a:latin typeface="+mj-lt"/>
            </a:rPr>
            <a:t>Wireless electronic communication</a:t>
          </a:r>
        </a:p>
      </dgm:t>
    </dgm:pt>
    <dgm:pt modelId="{6D393AB1-F8A7-4D19-BC0B-9940D95DF9C3}" type="parTrans" cxnId="{F27B624D-14C9-449D-874F-10C143BE44BB}">
      <dgm:prSet/>
      <dgm:spPr/>
      <dgm:t>
        <a:bodyPr/>
        <a:lstStyle/>
        <a:p>
          <a:endParaRPr lang="en-US" sz="4000">
            <a:latin typeface="+mj-lt"/>
          </a:endParaRPr>
        </a:p>
      </dgm:t>
    </dgm:pt>
    <dgm:pt modelId="{BF7DB928-D471-4F8A-A2F2-D7F73D8C5C52}" type="sibTrans" cxnId="{F27B624D-14C9-449D-874F-10C143BE44BB}">
      <dgm:prSet/>
      <dgm:spPr/>
      <dgm:t>
        <a:bodyPr/>
        <a:lstStyle/>
        <a:p>
          <a:endParaRPr lang="en-US" sz="4000">
            <a:latin typeface="+mj-lt"/>
          </a:endParaRPr>
        </a:p>
      </dgm:t>
    </dgm:pt>
    <dgm:pt modelId="{4B131191-2E28-4B28-BAAC-6E215C06248B}">
      <dgm:prSet custT="1"/>
      <dgm:spPr/>
      <dgm:t>
        <a:bodyPr/>
        <a:lstStyle/>
        <a:p>
          <a:pPr rtl="0"/>
          <a:r>
            <a:rPr lang="en-US" sz="1400">
              <a:latin typeface="+mj-lt"/>
            </a:rPr>
            <a:t>Healthcare prices and spending have been increasing for decades </a:t>
          </a:r>
        </a:p>
      </dgm:t>
    </dgm:pt>
    <dgm:pt modelId="{4409CB5B-8081-4C39-BE86-6C2923BF2FB0}" type="parTrans" cxnId="{F245CBB4-BE35-4693-9361-223A6914BB93}">
      <dgm:prSet/>
      <dgm:spPr/>
      <dgm:t>
        <a:bodyPr/>
        <a:lstStyle/>
        <a:p>
          <a:endParaRPr lang="en-US" sz="4000">
            <a:latin typeface="+mj-lt"/>
          </a:endParaRPr>
        </a:p>
      </dgm:t>
    </dgm:pt>
    <dgm:pt modelId="{B499AE5F-1D45-41A7-AF4E-84B0F2B6E894}" type="sibTrans" cxnId="{F245CBB4-BE35-4693-9361-223A6914BB93}">
      <dgm:prSet/>
      <dgm:spPr/>
      <dgm:t>
        <a:bodyPr/>
        <a:lstStyle/>
        <a:p>
          <a:endParaRPr lang="en-US" sz="4000">
            <a:latin typeface="+mj-lt"/>
          </a:endParaRPr>
        </a:p>
      </dgm:t>
    </dgm:pt>
    <dgm:pt modelId="{5CAA02E2-1238-46B2-83CE-8FB86E5870F1}">
      <dgm:prSet custT="1"/>
      <dgm:spPr/>
      <dgm:t>
        <a:bodyPr/>
        <a:lstStyle/>
        <a:p>
          <a:pPr rtl="0"/>
          <a:r>
            <a:rPr lang="en-US" sz="1400">
              <a:latin typeface="+mj-lt"/>
            </a:rPr>
            <a:t>Healthcare consumers are becoming more knowledgeable and more demanding </a:t>
          </a:r>
        </a:p>
      </dgm:t>
    </dgm:pt>
    <dgm:pt modelId="{38E7BE95-E896-4DD0-AFBD-5C2943BE42BC}" type="parTrans" cxnId="{637FB504-0989-44A0-8B88-334501E1BF81}">
      <dgm:prSet/>
      <dgm:spPr/>
      <dgm:t>
        <a:bodyPr/>
        <a:lstStyle/>
        <a:p>
          <a:endParaRPr lang="en-US" sz="4000">
            <a:latin typeface="+mj-lt"/>
          </a:endParaRPr>
        </a:p>
      </dgm:t>
    </dgm:pt>
    <dgm:pt modelId="{47B0E938-D1F3-4F40-B86D-BE00CC8D13DA}" type="sibTrans" cxnId="{637FB504-0989-44A0-8B88-334501E1BF81}">
      <dgm:prSet/>
      <dgm:spPr/>
      <dgm:t>
        <a:bodyPr/>
        <a:lstStyle/>
        <a:p>
          <a:endParaRPr lang="en-US" sz="4000">
            <a:latin typeface="+mj-lt"/>
          </a:endParaRPr>
        </a:p>
      </dgm:t>
    </dgm:pt>
    <dgm:pt modelId="{57D314F5-4DC5-4EB5-BEDE-AC68E69B728D}">
      <dgm:prSet custT="1"/>
      <dgm:spPr/>
      <dgm:t>
        <a:bodyPr/>
        <a:lstStyle/>
        <a:p>
          <a:pPr rtl="0"/>
          <a:r>
            <a:rPr lang="en-US" sz="1400">
              <a:latin typeface="+mj-lt"/>
            </a:rPr>
            <a:t>New methods of diagnosis and</a:t>
          </a:r>
          <a:r>
            <a:rPr lang="ar-SA" sz="1400">
              <a:latin typeface="+mj-lt"/>
            </a:rPr>
            <a:t> </a:t>
          </a:r>
          <a:r>
            <a:rPr lang="en-US" sz="1400">
              <a:latin typeface="+mj-lt"/>
            </a:rPr>
            <a:t>treatment.</a:t>
          </a:r>
        </a:p>
      </dgm:t>
    </dgm:pt>
    <dgm:pt modelId="{5835599A-E834-4377-99D3-714C6658B85E}" type="parTrans" cxnId="{16365E3E-BD9D-4AE3-BA62-211F921E6F35}">
      <dgm:prSet/>
      <dgm:spPr/>
      <dgm:t>
        <a:bodyPr/>
        <a:lstStyle/>
        <a:p>
          <a:endParaRPr lang="en-US" sz="4000">
            <a:latin typeface="+mj-lt"/>
          </a:endParaRPr>
        </a:p>
      </dgm:t>
    </dgm:pt>
    <dgm:pt modelId="{5AD8F690-42AB-46F1-8B4B-4B96BC8D907E}" type="sibTrans" cxnId="{16365E3E-BD9D-4AE3-BA62-211F921E6F35}">
      <dgm:prSet/>
      <dgm:spPr/>
      <dgm:t>
        <a:bodyPr/>
        <a:lstStyle/>
        <a:p>
          <a:endParaRPr lang="en-US" sz="4000">
            <a:latin typeface="+mj-lt"/>
          </a:endParaRPr>
        </a:p>
      </dgm:t>
    </dgm:pt>
    <dgm:pt modelId="{94C19F0C-1601-480A-9C17-6253B6E99EC2}">
      <dgm:prSet custT="1"/>
      <dgm:spPr/>
      <dgm:t>
        <a:bodyPr/>
        <a:lstStyle/>
        <a:p>
          <a:pPr rtl="0"/>
          <a:r>
            <a:rPr lang="en-US" sz="1400">
              <a:latin typeface="+mj-lt"/>
            </a:rPr>
            <a:t>Payers and purchasers are holding hcos more accountable for performance,</a:t>
          </a:r>
        </a:p>
      </dgm:t>
    </dgm:pt>
    <dgm:pt modelId="{586F7C8A-7F4B-420E-B998-9DBB8F925489}" type="parTrans" cxnId="{EF734E99-C48A-4D09-9558-E630A740F6CE}">
      <dgm:prSet/>
      <dgm:spPr/>
      <dgm:t>
        <a:bodyPr/>
        <a:lstStyle/>
        <a:p>
          <a:endParaRPr lang="en-US" sz="4000">
            <a:latin typeface="+mj-lt"/>
          </a:endParaRPr>
        </a:p>
      </dgm:t>
    </dgm:pt>
    <dgm:pt modelId="{6AD0A250-A36B-49D0-B84D-8D8CB5A548E4}" type="sibTrans" cxnId="{EF734E99-C48A-4D09-9558-E630A740F6CE}">
      <dgm:prSet/>
      <dgm:spPr/>
      <dgm:t>
        <a:bodyPr/>
        <a:lstStyle/>
        <a:p>
          <a:endParaRPr lang="en-US" sz="4000">
            <a:latin typeface="+mj-lt"/>
          </a:endParaRPr>
        </a:p>
      </dgm:t>
    </dgm:pt>
    <dgm:pt modelId="{0F49B32E-2597-4301-A29E-538902FAF4BB}">
      <dgm:prSet custT="1"/>
      <dgm:spPr/>
      <dgm:t>
        <a:bodyPr/>
        <a:lstStyle/>
        <a:p>
          <a:pPr rtl="0"/>
          <a:r>
            <a:rPr lang="en-US" sz="1400" dirty="0">
              <a:latin typeface="+mj-lt"/>
            </a:rPr>
            <a:t>New medical schools are opening to address physician shortages</a:t>
          </a:r>
        </a:p>
      </dgm:t>
    </dgm:pt>
    <dgm:pt modelId="{D3D3683A-2A8F-4B9F-AAAD-63B6B50275C1}" type="parTrans" cxnId="{26D32C4C-D01B-43AE-9007-227E58C0857E}">
      <dgm:prSet/>
      <dgm:spPr/>
      <dgm:t>
        <a:bodyPr/>
        <a:lstStyle/>
        <a:p>
          <a:endParaRPr lang="en-US" sz="4000">
            <a:latin typeface="+mj-lt"/>
          </a:endParaRPr>
        </a:p>
      </dgm:t>
    </dgm:pt>
    <dgm:pt modelId="{7CB45635-EE1A-450F-9A66-CD32FAA874C9}" type="sibTrans" cxnId="{26D32C4C-D01B-43AE-9007-227E58C0857E}">
      <dgm:prSet/>
      <dgm:spPr/>
      <dgm:t>
        <a:bodyPr/>
        <a:lstStyle/>
        <a:p>
          <a:endParaRPr lang="en-US" sz="4000">
            <a:latin typeface="+mj-lt"/>
          </a:endParaRPr>
        </a:p>
      </dgm:t>
    </dgm:pt>
    <dgm:pt modelId="{76DA32A0-35CD-416E-9773-5FBEF756267F}">
      <dgm:prSet custT="1"/>
      <dgm:spPr/>
      <dgm:t>
        <a:bodyPr/>
        <a:lstStyle/>
        <a:p>
          <a:pPr rtl="0"/>
          <a:r>
            <a:rPr lang="en-US" sz="1400">
              <a:latin typeface="+mj-lt"/>
            </a:rPr>
            <a:t>Survival rates for cancers have been improving</a:t>
          </a:r>
        </a:p>
      </dgm:t>
    </dgm:pt>
    <dgm:pt modelId="{F3378664-D0ED-4CA4-A2DC-976B5B7DB5E5}" type="parTrans" cxnId="{E8F042F6-B0BD-453E-AB67-260182CDFAB7}">
      <dgm:prSet/>
      <dgm:spPr/>
      <dgm:t>
        <a:bodyPr/>
        <a:lstStyle/>
        <a:p>
          <a:endParaRPr lang="en-US" sz="4000">
            <a:latin typeface="+mj-lt"/>
          </a:endParaRPr>
        </a:p>
      </dgm:t>
    </dgm:pt>
    <dgm:pt modelId="{A73387FE-318E-422B-B042-839AE73DB082}" type="sibTrans" cxnId="{E8F042F6-B0BD-453E-AB67-260182CDFAB7}">
      <dgm:prSet/>
      <dgm:spPr/>
      <dgm:t>
        <a:bodyPr/>
        <a:lstStyle/>
        <a:p>
          <a:endParaRPr lang="en-US" sz="4000">
            <a:latin typeface="+mj-lt"/>
          </a:endParaRPr>
        </a:p>
      </dgm:t>
    </dgm:pt>
    <dgm:pt modelId="{A09A7F4C-A5CA-4811-B5FE-4F5F5D502E72}">
      <dgm:prSet custT="1"/>
      <dgm:spPr/>
      <dgm:t>
        <a:bodyPr/>
        <a:lstStyle/>
        <a:p>
          <a:pPr rtl="0"/>
          <a:r>
            <a:rPr lang="en-US" sz="1400" dirty="0">
              <a:latin typeface="+mj-lt"/>
            </a:rPr>
            <a:t>The number of uninsured Americans has been increasing; </a:t>
          </a:r>
        </a:p>
      </dgm:t>
    </dgm:pt>
    <dgm:pt modelId="{B2A7B9CC-D217-416C-92F8-96D1F12A0BF5}" type="parTrans" cxnId="{368D2877-3071-44CE-A7FF-A32452E1126C}">
      <dgm:prSet/>
      <dgm:spPr/>
      <dgm:t>
        <a:bodyPr/>
        <a:lstStyle/>
        <a:p>
          <a:endParaRPr lang="en-US" sz="4000">
            <a:latin typeface="+mj-lt"/>
          </a:endParaRPr>
        </a:p>
      </dgm:t>
    </dgm:pt>
    <dgm:pt modelId="{844D1522-3067-4BD3-8E89-7E88AB64B288}" type="sibTrans" cxnId="{368D2877-3071-44CE-A7FF-A32452E1126C}">
      <dgm:prSet/>
      <dgm:spPr/>
      <dgm:t>
        <a:bodyPr/>
        <a:lstStyle/>
        <a:p>
          <a:endParaRPr lang="en-US" sz="4000">
            <a:latin typeface="+mj-lt"/>
          </a:endParaRPr>
        </a:p>
      </dgm:t>
    </dgm:pt>
    <dgm:pt modelId="{4FA064BC-3749-4890-ADC8-2B7B1EAA44B0}">
      <dgm:prSet custT="1"/>
      <dgm:spPr/>
      <dgm:t>
        <a:bodyPr/>
        <a:lstStyle/>
        <a:p>
          <a:pPr rtl="0"/>
          <a:r>
            <a:rPr lang="en-US" sz="1400">
              <a:latin typeface="+mj-lt"/>
            </a:rPr>
            <a:t>Hcos are becoming more green and eco-friendly.</a:t>
          </a:r>
        </a:p>
      </dgm:t>
    </dgm:pt>
    <dgm:pt modelId="{969E2D58-2F85-4B50-A826-4A6ADAA443B7}" type="parTrans" cxnId="{6F91137F-B4E2-4F47-B583-7C8434E81683}">
      <dgm:prSet/>
      <dgm:spPr/>
      <dgm:t>
        <a:bodyPr/>
        <a:lstStyle/>
        <a:p>
          <a:endParaRPr lang="en-US" sz="4000">
            <a:latin typeface="+mj-lt"/>
          </a:endParaRPr>
        </a:p>
      </dgm:t>
    </dgm:pt>
    <dgm:pt modelId="{26BD2BA9-2D5A-4ACD-A5BC-8F6BDD9702FA}" type="sibTrans" cxnId="{6F91137F-B4E2-4F47-B583-7C8434E81683}">
      <dgm:prSet/>
      <dgm:spPr/>
      <dgm:t>
        <a:bodyPr/>
        <a:lstStyle/>
        <a:p>
          <a:endParaRPr lang="en-US" sz="4000">
            <a:latin typeface="+mj-lt"/>
          </a:endParaRPr>
        </a:p>
      </dgm:t>
    </dgm:pt>
    <dgm:pt modelId="{1CA81776-9465-4CD9-9E70-A3248975F952}">
      <dgm:prSet custT="1"/>
      <dgm:spPr/>
      <dgm:t>
        <a:bodyPr/>
        <a:lstStyle/>
        <a:p>
          <a:pPr rtl="0"/>
          <a:r>
            <a:rPr lang="en-US" sz="1400">
              <a:latin typeface="+mj-lt"/>
            </a:rPr>
            <a:t>Average </a:t>
          </a:r>
          <a:r>
            <a:rPr lang="en-US" sz="1400" dirty="0">
              <a:latin typeface="+mj-lt"/>
            </a:rPr>
            <a:t>spending per person on health in the united states continues to</a:t>
          </a:r>
          <a:r>
            <a:rPr lang="ar-SA" sz="1400" dirty="0">
              <a:latin typeface="+mj-lt"/>
            </a:rPr>
            <a:t> </a:t>
          </a:r>
          <a:r>
            <a:rPr lang="en-US" sz="1400" dirty="0">
              <a:latin typeface="+mj-lt"/>
            </a:rPr>
            <a:t>exceed that of every other country, </a:t>
          </a:r>
          <a:r>
            <a:rPr lang="ar-SA" sz="1400" dirty="0">
              <a:latin typeface="+mj-lt"/>
            </a:rPr>
            <a:t> </a:t>
          </a:r>
          <a:endParaRPr lang="en-US" sz="1400" dirty="0">
            <a:latin typeface="+mj-lt"/>
          </a:endParaRPr>
        </a:p>
      </dgm:t>
    </dgm:pt>
    <dgm:pt modelId="{F8311AF7-EEAC-45F2-B009-20815EDD4048}" type="parTrans" cxnId="{226A34EA-14F5-4616-9E36-D69CE797EE21}">
      <dgm:prSet/>
      <dgm:spPr/>
      <dgm:t>
        <a:bodyPr/>
        <a:lstStyle/>
        <a:p>
          <a:endParaRPr lang="en-US" sz="4000">
            <a:latin typeface="+mj-lt"/>
          </a:endParaRPr>
        </a:p>
      </dgm:t>
    </dgm:pt>
    <dgm:pt modelId="{4C4E78C3-9A00-40E3-8686-DB1B9A079ACD}" type="sibTrans" cxnId="{226A34EA-14F5-4616-9E36-D69CE797EE21}">
      <dgm:prSet/>
      <dgm:spPr/>
      <dgm:t>
        <a:bodyPr/>
        <a:lstStyle/>
        <a:p>
          <a:endParaRPr lang="en-US" sz="4000">
            <a:latin typeface="+mj-lt"/>
          </a:endParaRPr>
        </a:p>
      </dgm:t>
    </dgm:pt>
    <dgm:pt modelId="{AA57224A-1386-4F95-B24A-21CE2036D58D}">
      <dgm:prSet custT="1"/>
      <dgm:spPr/>
      <dgm:t>
        <a:bodyPr/>
        <a:lstStyle/>
        <a:p>
          <a:pPr algn="ctr" rtl="0"/>
          <a:r>
            <a:rPr lang="en-US" sz="1400" dirty="0">
              <a:latin typeface="+mj-lt"/>
            </a:rPr>
            <a:t>Electronic health records are replacing  paper medical records,  </a:t>
          </a:r>
        </a:p>
      </dgm:t>
    </dgm:pt>
    <dgm:pt modelId="{F7635396-ED46-4B48-86E1-DB4B6690C9E1}" type="parTrans" cxnId="{A7839996-797F-457A-A4BA-2C53DE305326}">
      <dgm:prSet/>
      <dgm:spPr/>
      <dgm:t>
        <a:bodyPr/>
        <a:lstStyle/>
        <a:p>
          <a:endParaRPr lang="en-US" sz="4000">
            <a:latin typeface="+mj-lt"/>
          </a:endParaRPr>
        </a:p>
      </dgm:t>
    </dgm:pt>
    <dgm:pt modelId="{9BF76D60-4FA7-42E1-BBEB-E95A12697DA8}" type="sibTrans" cxnId="{A7839996-797F-457A-A4BA-2C53DE305326}">
      <dgm:prSet/>
      <dgm:spPr/>
      <dgm:t>
        <a:bodyPr/>
        <a:lstStyle/>
        <a:p>
          <a:endParaRPr lang="en-US" sz="4000">
            <a:latin typeface="+mj-lt"/>
          </a:endParaRPr>
        </a:p>
      </dgm:t>
    </dgm:pt>
    <dgm:pt modelId="{A8144D2E-4419-422E-9954-6C53E2620099}" type="pres">
      <dgm:prSet presAssocID="{CEA5E34F-EB89-436A-B89E-916AC4907598}" presName="compositeShape" presStyleCnt="0">
        <dgm:presLayoutVars>
          <dgm:dir/>
          <dgm:resizeHandles/>
        </dgm:presLayoutVars>
      </dgm:prSet>
      <dgm:spPr/>
    </dgm:pt>
    <dgm:pt modelId="{01544C02-697E-4A32-AACA-2EA8176B3F03}" type="pres">
      <dgm:prSet presAssocID="{CEA5E34F-EB89-436A-B89E-916AC4907598}" presName="pyramid" presStyleLbl="node1" presStyleIdx="0" presStyleCnt="1" custLinFactNeighborX="-259"/>
      <dgm:spPr/>
    </dgm:pt>
    <dgm:pt modelId="{CD33F39E-9E46-453C-839A-80249E2949D9}" type="pres">
      <dgm:prSet presAssocID="{CEA5E34F-EB89-436A-B89E-916AC4907598}" presName="theList" presStyleCnt="0"/>
      <dgm:spPr/>
    </dgm:pt>
    <dgm:pt modelId="{636F8747-7955-401C-8E39-469F5DCA88D1}" type="pres">
      <dgm:prSet presAssocID="{3BC92F01-9398-460C-9ADB-636146E5B039}" presName="aNode" presStyleLbl="fgAcc1" presStyleIdx="0" presStyleCnt="13" custScaleX="191088" custScaleY="2000000" custLinFactNeighborX="-9264">
        <dgm:presLayoutVars>
          <dgm:bulletEnabled val="1"/>
        </dgm:presLayoutVars>
      </dgm:prSet>
      <dgm:spPr/>
    </dgm:pt>
    <dgm:pt modelId="{91963552-946C-4063-AF9B-B0EF2AA1A0A5}" type="pres">
      <dgm:prSet presAssocID="{3BC92F01-9398-460C-9ADB-636146E5B039}" presName="aSpace" presStyleCnt="0"/>
      <dgm:spPr/>
    </dgm:pt>
    <dgm:pt modelId="{2421FAA6-9879-4F40-81E5-7239A33E7644}" type="pres">
      <dgm:prSet presAssocID="{2723CAC6-80BE-411C-B7AC-C542DFC0C4E2}" presName="aNode" presStyleLbl="fgAcc1" presStyleIdx="1" presStyleCnt="13" custScaleX="191088" custScaleY="2000000" custLinFactNeighborX="-9264">
        <dgm:presLayoutVars>
          <dgm:bulletEnabled val="1"/>
        </dgm:presLayoutVars>
      </dgm:prSet>
      <dgm:spPr/>
    </dgm:pt>
    <dgm:pt modelId="{669E173D-6DEB-43E1-9847-45DD72463B1D}" type="pres">
      <dgm:prSet presAssocID="{2723CAC6-80BE-411C-B7AC-C542DFC0C4E2}" presName="aSpace" presStyleCnt="0"/>
      <dgm:spPr/>
    </dgm:pt>
    <dgm:pt modelId="{3B509111-8C4F-4A8B-9C9C-EC3C67C8B7EC}" type="pres">
      <dgm:prSet presAssocID="{70BCE839-3895-44DC-AF11-475425223FEF}" presName="aNode" presStyleLbl="fgAcc1" presStyleIdx="2" presStyleCnt="13" custScaleX="191088" custScaleY="2000000" custLinFactNeighborX="-9264">
        <dgm:presLayoutVars>
          <dgm:bulletEnabled val="1"/>
        </dgm:presLayoutVars>
      </dgm:prSet>
      <dgm:spPr/>
    </dgm:pt>
    <dgm:pt modelId="{5B2DE7C4-8279-4EB8-991C-89D2167775F0}" type="pres">
      <dgm:prSet presAssocID="{70BCE839-3895-44DC-AF11-475425223FEF}" presName="aSpace" presStyleCnt="0"/>
      <dgm:spPr/>
    </dgm:pt>
    <dgm:pt modelId="{760EA6CE-8071-4D28-BDF1-AE6A0C4C2AA3}" type="pres">
      <dgm:prSet presAssocID="{4B131191-2E28-4B28-BAAC-6E215C06248B}" presName="aNode" presStyleLbl="fgAcc1" presStyleIdx="3" presStyleCnt="13" custScaleX="191088" custScaleY="2000000" custLinFactNeighborX="-9264">
        <dgm:presLayoutVars>
          <dgm:bulletEnabled val="1"/>
        </dgm:presLayoutVars>
      </dgm:prSet>
      <dgm:spPr/>
    </dgm:pt>
    <dgm:pt modelId="{3EC7085B-83AC-4751-B930-C8AF4E2E5A8F}" type="pres">
      <dgm:prSet presAssocID="{4B131191-2E28-4B28-BAAC-6E215C06248B}" presName="aSpace" presStyleCnt="0"/>
      <dgm:spPr/>
    </dgm:pt>
    <dgm:pt modelId="{011B7AAE-F5E1-4B88-914C-BE8431013098}" type="pres">
      <dgm:prSet presAssocID="{5CAA02E2-1238-46B2-83CE-8FB86E5870F1}" presName="aNode" presStyleLbl="fgAcc1" presStyleIdx="4" presStyleCnt="13" custScaleX="191088" custScaleY="2000000" custLinFactNeighborX="-9264">
        <dgm:presLayoutVars>
          <dgm:bulletEnabled val="1"/>
        </dgm:presLayoutVars>
      </dgm:prSet>
      <dgm:spPr/>
    </dgm:pt>
    <dgm:pt modelId="{7C77D31E-CB18-4E9D-A8C5-21DBA28B2B21}" type="pres">
      <dgm:prSet presAssocID="{5CAA02E2-1238-46B2-83CE-8FB86E5870F1}" presName="aSpace" presStyleCnt="0"/>
      <dgm:spPr/>
    </dgm:pt>
    <dgm:pt modelId="{6200B86F-6D56-4017-9F13-FD72694E0132}" type="pres">
      <dgm:prSet presAssocID="{57D314F5-4DC5-4EB5-BEDE-AC68E69B728D}" presName="aNode" presStyleLbl="fgAcc1" presStyleIdx="5" presStyleCnt="13" custScaleX="191088" custScaleY="2000000" custLinFactNeighborX="-9264">
        <dgm:presLayoutVars>
          <dgm:bulletEnabled val="1"/>
        </dgm:presLayoutVars>
      </dgm:prSet>
      <dgm:spPr/>
    </dgm:pt>
    <dgm:pt modelId="{06075158-13CA-45F3-965B-A4DE48EEA6A9}" type="pres">
      <dgm:prSet presAssocID="{57D314F5-4DC5-4EB5-BEDE-AC68E69B728D}" presName="aSpace" presStyleCnt="0"/>
      <dgm:spPr/>
    </dgm:pt>
    <dgm:pt modelId="{F9F38A2E-BF16-4528-B611-B3942A0DB4CE}" type="pres">
      <dgm:prSet presAssocID="{94C19F0C-1601-480A-9C17-6253B6E99EC2}" presName="aNode" presStyleLbl="fgAcc1" presStyleIdx="6" presStyleCnt="13" custScaleX="191088" custScaleY="2000000" custLinFactNeighborX="-9264">
        <dgm:presLayoutVars>
          <dgm:bulletEnabled val="1"/>
        </dgm:presLayoutVars>
      </dgm:prSet>
      <dgm:spPr/>
    </dgm:pt>
    <dgm:pt modelId="{A70E3D3C-AFF3-4C55-B43C-184DC9687FAF}" type="pres">
      <dgm:prSet presAssocID="{94C19F0C-1601-480A-9C17-6253B6E99EC2}" presName="aSpace" presStyleCnt="0"/>
      <dgm:spPr/>
    </dgm:pt>
    <dgm:pt modelId="{862EC556-0440-4189-8D8C-E160EE651CB9}" type="pres">
      <dgm:prSet presAssocID="{0F49B32E-2597-4301-A29E-538902FAF4BB}" presName="aNode" presStyleLbl="fgAcc1" presStyleIdx="7" presStyleCnt="13" custScaleX="191088" custScaleY="2000000" custLinFactNeighborX="-9264">
        <dgm:presLayoutVars>
          <dgm:bulletEnabled val="1"/>
        </dgm:presLayoutVars>
      </dgm:prSet>
      <dgm:spPr/>
    </dgm:pt>
    <dgm:pt modelId="{DE836394-1214-46DD-AC68-BD598EC88BDD}" type="pres">
      <dgm:prSet presAssocID="{0F49B32E-2597-4301-A29E-538902FAF4BB}" presName="aSpace" presStyleCnt="0"/>
      <dgm:spPr/>
    </dgm:pt>
    <dgm:pt modelId="{D306DCB7-C482-48B1-8F66-F1A56214A959}" type="pres">
      <dgm:prSet presAssocID="{76DA32A0-35CD-416E-9773-5FBEF756267F}" presName="aNode" presStyleLbl="fgAcc1" presStyleIdx="8" presStyleCnt="13" custScaleX="191088" custScaleY="2000000" custLinFactNeighborX="-9264">
        <dgm:presLayoutVars>
          <dgm:bulletEnabled val="1"/>
        </dgm:presLayoutVars>
      </dgm:prSet>
      <dgm:spPr/>
    </dgm:pt>
    <dgm:pt modelId="{42C1ADA3-AFDA-4097-BF78-18C2853CBCF6}" type="pres">
      <dgm:prSet presAssocID="{76DA32A0-35CD-416E-9773-5FBEF756267F}" presName="aSpace" presStyleCnt="0"/>
      <dgm:spPr/>
    </dgm:pt>
    <dgm:pt modelId="{8D22C59A-6031-4B5A-9F78-FDED2FEA8D04}" type="pres">
      <dgm:prSet presAssocID="{A09A7F4C-A5CA-4811-B5FE-4F5F5D502E72}" presName="aNode" presStyleLbl="fgAcc1" presStyleIdx="9" presStyleCnt="13" custScaleX="191088" custScaleY="2000000" custLinFactNeighborX="-9264">
        <dgm:presLayoutVars>
          <dgm:bulletEnabled val="1"/>
        </dgm:presLayoutVars>
      </dgm:prSet>
      <dgm:spPr/>
    </dgm:pt>
    <dgm:pt modelId="{FBA537ED-2D21-49CB-8966-9461D16E19F4}" type="pres">
      <dgm:prSet presAssocID="{A09A7F4C-A5CA-4811-B5FE-4F5F5D502E72}" presName="aSpace" presStyleCnt="0"/>
      <dgm:spPr/>
    </dgm:pt>
    <dgm:pt modelId="{1F43F4C2-11C4-420B-B8E2-EDD637F98877}" type="pres">
      <dgm:prSet presAssocID="{4FA064BC-3749-4890-ADC8-2B7B1EAA44B0}" presName="aNode" presStyleLbl="fgAcc1" presStyleIdx="10" presStyleCnt="13" custScaleX="191088" custScaleY="2000000" custLinFactNeighborX="-9264">
        <dgm:presLayoutVars>
          <dgm:bulletEnabled val="1"/>
        </dgm:presLayoutVars>
      </dgm:prSet>
      <dgm:spPr/>
    </dgm:pt>
    <dgm:pt modelId="{8C1AA931-9E8D-4810-9920-F525894D176D}" type="pres">
      <dgm:prSet presAssocID="{4FA064BC-3749-4890-ADC8-2B7B1EAA44B0}" presName="aSpace" presStyleCnt="0"/>
      <dgm:spPr/>
    </dgm:pt>
    <dgm:pt modelId="{CC567AB0-6562-4404-AFE5-725E29AFE282}" type="pres">
      <dgm:prSet presAssocID="{1CA81776-9465-4CD9-9E70-A3248975F952}" presName="aNode" presStyleLbl="fgAcc1" presStyleIdx="11" presStyleCnt="13" custScaleX="191088" custScaleY="2000000" custLinFactNeighborX="-9264">
        <dgm:presLayoutVars>
          <dgm:bulletEnabled val="1"/>
        </dgm:presLayoutVars>
      </dgm:prSet>
      <dgm:spPr/>
    </dgm:pt>
    <dgm:pt modelId="{E8201C63-E418-4EED-BB29-ACE0B452FA14}" type="pres">
      <dgm:prSet presAssocID="{1CA81776-9465-4CD9-9E70-A3248975F952}" presName="aSpace" presStyleCnt="0"/>
      <dgm:spPr/>
    </dgm:pt>
    <dgm:pt modelId="{C6EF1717-5014-43EF-8076-CC8005DF8833}" type="pres">
      <dgm:prSet presAssocID="{AA57224A-1386-4F95-B24A-21CE2036D58D}" presName="aNode" presStyleLbl="fgAcc1" presStyleIdx="12" presStyleCnt="13" custScaleX="191088" custScaleY="2000000" custLinFactNeighborX="-9264">
        <dgm:presLayoutVars>
          <dgm:bulletEnabled val="1"/>
        </dgm:presLayoutVars>
      </dgm:prSet>
      <dgm:spPr/>
    </dgm:pt>
    <dgm:pt modelId="{DF32D52E-EDDF-4762-BED8-CD61E7B77474}" type="pres">
      <dgm:prSet presAssocID="{AA57224A-1386-4F95-B24A-21CE2036D58D}" presName="aSpace" presStyleCnt="0"/>
      <dgm:spPr/>
    </dgm:pt>
  </dgm:ptLst>
  <dgm:cxnLst>
    <dgm:cxn modelId="{637FB504-0989-44A0-8B88-334501E1BF81}" srcId="{CEA5E34F-EB89-436A-B89E-916AC4907598}" destId="{5CAA02E2-1238-46B2-83CE-8FB86E5870F1}" srcOrd="4" destOrd="0" parTransId="{38E7BE95-E896-4DD0-AFBD-5C2943BE42BC}" sibTransId="{47B0E938-D1F3-4F40-B86D-BE00CC8D13DA}"/>
    <dgm:cxn modelId="{E7609807-00DA-4E59-A245-7BB463B3C294}" srcId="{CEA5E34F-EB89-436A-B89E-916AC4907598}" destId="{2723CAC6-80BE-411C-B7AC-C542DFC0C4E2}" srcOrd="1" destOrd="0" parTransId="{B377D79E-A31A-47DF-AC0C-D2EE30560361}" sibTransId="{F722E0AB-A120-48C5-927B-6DFCFFD7B200}"/>
    <dgm:cxn modelId="{2E4F4416-1115-4C88-85AB-D024FB51C88C}" type="presOf" srcId="{57D314F5-4DC5-4EB5-BEDE-AC68E69B728D}" destId="{6200B86F-6D56-4017-9F13-FD72694E0132}" srcOrd="0" destOrd="0" presId="urn:microsoft.com/office/officeart/2005/8/layout/pyramid2"/>
    <dgm:cxn modelId="{E048C020-0D29-47E1-A9B5-BF3BA04C988F}" type="presOf" srcId="{94C19F0C-1601-480A-9C17-6253B6E99EC2}" destId="{F9F38A2E-BF16-4528-B611-B3942A0DB4CE}" srcOrd="0" destOrd="0" presId="urn:microsoft.com/office/officeart/2005/8/layout/pyramid2"/>
    <dgm:cxn modelId="{C7CF8D25-C677-4622-8268-716F73C75014}" type="presOf" srcId="{2723CAC6-80BE-411C-B7AC-C542DFC0C4E2}" destId="{2421FAA6-9879-4F40-81E5-7239A33E7644}" srcOrd="0" destOrd="0" presId="urn:microsoft.com/office/officeart/2005/8/layout/pyramid2"/>
    <dgm:cxn modelId="{16365E3E-BD9D-4AE3-BA62-211F921E6F35}" srcId="{CEA5E34F-EB89-436A-B89E-916AC4907598}" destId="{57D314F5-4DC5-4EB5-BEDE-AC68E69B728D}" srcOrd="5" destOrd="0" parTransId="{5835599A-E834-4377-99D3-714C6658B85E}" sibTransId="{5AD8F690-42AB-46F1-8B4B-4B96BC8D907E}"/>
    <dgm:cxn modelId="{1336AA68-A97F-4ECE-9AC2-D4517E0ED37A}" type="presOf" srcId="{0F49B32E-2597-4301-A29E-538902FAF4BB}" destId="{862EC556-0440-4189-8D8C-E160EE651CB9}" srcOrd="0" destOrd="0" presId="urn:microsoft.com/office/officeart/2005/8/layout/pyramid2"/>
    <dgm:cxn modelId="{AAE0354A-D602-4618-8245-C0DA6C2EB228}" type="presOf" srcId="{5CAA02E2-1238-46B2-83CE-8FB86E5870F1}" destId="{011B7AAE-F5E1-4B88-914C-BE8431013098}" srcOrd="0" destOrd="0" presId="urn:microsoft.com/office/officeart/2005/8/layout/pyramid2"/>
    <dgm:cxn modelId="{DC44636A-7B37-45E3-8987-5D6F40827BFB}" type="presOf" srcId="{3BC92F01-9398-460C-9ADB-636146E5B039}" destId="{636F8747-7955-401C-8E39-469F5DCA88D1}" srcOrd="0" destOrd="0" presId="urn:microsoft.com/office/officeart/2005/8/layout/pyramid2"/>
    <dgm:cxn modelId="{26D32C4C-D01B-43AE-9007-227E58C0857E}" srcId="{CEA5E34F-EB89-436A-B89E-916AC4907598}" destId="{0F49B32E-2597-4301-A29E-538902FAF4BB}" srcOrd="7" destOrd="0" parTransId="{D3D3683A-2A8F-4B9F-AAAD-63B6B50275C1}" sibTransId="{7CB45635-EE1A-450F-9A66-CD32FAA874C9}"/>
    <dgm:cxn modelId="{F27B624D-14C9-449D-874F-10C143BE44BB}" srcId="{CEA5E34F-EB89-436A-B89E-916AC4907598}" destId="{70BCE839-3895-44DC-AF11-475425223FEF}" srcOrd="2" destOrd="0" parTransId="{6D393AB1-F8A7-4D19-BC0B-9940D95DF9C3}" sibTransId="{BF7DB928-D471-4F8A-A2F2-D7F73D8C5C52}"/>
    <dgm:cxn modelId="{74559F6F-5D27-4270-8D15-91E951F8DD84}" type="presOf" srcId="{4B131191-2E28-4B28-BAAC-6E215C06248B}" destId="{760EA6CE-8071-4D28-BDF1-AE6A0C4C2AA3}" srcOrd="0" destOrd="0" presId="urn:microsoft.com/office/officeart/2005/8/layout/pyramid2"/>
    <dgm:cxn modelId="{368D2877-3071-44CE-A7FF-A32452E1126C}" srcId="{CEA5E34F-EB89-436A-B89E-916AC4907598}" destId="{A09A7F4C-A5CA-4811-B5FE-4F5F5D502E72}" srcOrd="9" destOrd="0" parTransId="{B2A7B9CC-D217-416C-92F8-96D1F12A0BF5}" sibTransId="{844D1522-3067-4BD3-8E89-7E88AB64B288}"/>
    <dgm:cxn modelId="{6F91137F-B4E2-4F47-B583-7C8434E81683}" srcId="{CEA5E34F-EB89-436A-B89E-916AC4907598}" destId="{4FA064BC-3749-4890-ADC8-2B7B1EAA44B0}" srcOrd="10" destOrd="0" parTransId="{969E2D58-2F85-4B50-A826-4A6ADAA443B7}" sibTransId="{26BD2BA9-2D5A-4ACD-A5BC-8F6BDD9702FA}"/>
    <dgm:cxn modelId="{36E06F8A-D248-4A65-A55C-64B7405EF44D}" type="presOf" srcId="{70BCE839-3895-44DC-AF11-475425223FEF}" destId="{3B509111-8C4F-4A8B-9C9C-EC3C67C8B7EC}" srcOrd="0" destOrd="0" presId="urn:microsoft.com/office/officeart/2005/8/layout/pyramid2"/>
    <dgm:cxn modelId="{A7839996-797F-457A-A4BA-2C53DE305326}" srcId="{CEA5E34F-EB89-436A-B89E-916AC4907598}" destId="{AA57224A-1386-4F95-B24A-21CE2036D58D}" srcOrd="12" destOrd="0" parTransId="{F7635396-ED46-4B48-86E1-DB4B6690C9E1}" sibTransId="{9BF76D60-4FA7-42E1-BBEB-E95A12697DA8}"/>
    <dgm:cxn modelId="{EF734E99-C48A-4D09-9558-E630A740F6CE}" srcId="{CEA5E34F-EB89-436A-B89E-916AC4907598}" destId="{94C19F0C-1601-480A-9C17-6253B6E99EC2}" srcOrd="6" destOrd="0" parTransId="{586F7C8A-7F4B-420E-B998-9DBB8F925489}" sibTransId="{6AD0A250-A36B-49D0-B84D-8D8CB5A548E4}"/>
    <dgm:cxn modelId="{F245CBB4-BE35-4693-9361-223A6914BB93}" srcId="{CEA5E34F-EB89-436A-B89E-916AC4907598}" destId="{4B131191-2E28-4B28-BAAC-6E215C06248B}" srcOrd="3" destOrd="0" parTransId="{4409CB5B-8081-4C39-BE86-6C2923BF2FB0}" sibTransId="{B499AE5F-1D45-41A7-AF4E-84B0F2B6E894}"/>
    <dgm:cxn modelId="{D5F424B8-E2AE-4F73-8845-9D2603B4412A}" type="presOf" srcId="{CEA5E34F-EB89-436A-B89E-916AC4907598}" destId="{A8144D2E-4419-422E-9954-6C53E2620099}" srcOrd="0" destOrd="0" presId="urn:microsoft.com/office/officeart/2005/8/layout/pyramid2"/>
    <dgm:cxn modelId="{D737BEBD-FAEA-4907-9EC1-E1925C7CF051}" type="presOf" srcId="{AA57224A-1386-4F95-B24A-21CE2036D58D}" destId="{C6EF1717-5014-43EF-8076-CC8005DF8833}" srcOrd="0" destOrd="0" presId="urn:microsoft.com/office/officeart/2005/8/layout/pyramid2"/>
    <dgm:cxn modelId="{12A688BE-B012-436B-A65E-896D35A680B6}" type="presOf" srcId="{4FA064BC-3749-4890-ADC8-2B7B1EAA44B0}" destId="{1F43F4C2-11C4-420B-B8E2-EDD637F98877}" srcOrd="0" destOrd="0" presId="urn:microsoft.com/office/officeart/2005/8/layout/pyramid2"/>
    <dgm:cxn modelId="{77D56AC6-E585-48D4-BB20-32D5C7999C41}" srcId="{CEA5E34F-EB89-436A-B89E-916AC4907598}" destId="{3BC92F01-9398-460C-9ADB-636146E5B039}" srcOrd="0" destOrd="0" parTransId="{A33239D6-36D2-46D2-A84A-5F99C9934EB2}" sibTransId="{9B1D7388-B44D-4B68-996A-DDB6B9288E2E}"/>
    <dgm:cxn modelId="{B4F5DBCA-0C98-4748-8BC8-0589B4B5C449}" type="presOf" srcId="{A09A7F4C-A5CA-4811-B5FE-4F5F5D502E72}" destId="{8D22C59A-6031-4B5A-9F78-FDED2FEA8D04}" srcOrd="0" destOrd="0" presId="urn:microsoft.com/office/officeart/2005/8/layout/pyramid2"/>
    <dgm:cxn modelId="{933F5AD1-A9FB-4C74-BE29-A5B5D595D291}" type="presOf" srcId="{1CA81776-9465-4CD9-9E70-A3248975F952}" destId="{CC567AB0-6562-4404-AFE5-725E29AFE282}" srcOrd="0" destOrd="0" presId="urn:microsoft.com/office/officeart/2005/8/layout/pyramid2"/>
    <dgm:cxn modelId="{226A34EA-14F5-4616-9E36-D69CE797EE21}" srcId="{CEA5E34F-EB89-436A-B89E-916AC4907598}" destId="{1CA81776-9465-4CD9-9E70-A3248975F952}" srcOrd="11" destOrd="0" parTransId="{F8311AF7-EEAC-45F2-B009-20815EDD4048}" sibTransId="{4C4E78C3-9A00-40E3-8686-DB1B9A079ACD}"/>
    <dgm:cxn modelId="{E8F042F6-B0BD-453E-AB67-260182CDFAB7}" srcId="{CEA5E34F-EB89-436A-B89E-916AC4907598}" destId="{76DA32A0-35CD-416E-9773-5FBEF756267F}" srcOrd="8" destOrd="0" parTransId="{F3378664-D0ED-4CA4-A2DC-976B5B7DB5E5}" sibTransId="{A73387FE-318E-422B-B042-839AE73DB082}"/>
    <dgm:cxn modelId="{09C841F8-5DC1-4F91-BAE9-BB16B7D3439E}" type="presOf" srcId="{76DA32A0-35CD-416E-9773-5FBEF756267F}" destId="{D306DCB7-C482-48B1-8F66-F1A56214A959}" srcOrd="0" destOrd="0" presId="urn:microsoft.com/office/officeart/2005/8/layout/pyramid2"/>
    <dgm:cxn modelId="{B2137194-C0B9-4548-B65E-BB0B08D01676}" type="presParOf" srcId="{A8144D2E-4419-422E-9954-6C53E2620099}" destId="{01544C02-697E-4A32-AACA-2EA8176B3F03}" srcOrd="0" destOrd="0" presId="urn:microsoft.com/office/officeart/2005/8/layout/pyramid2"/>
    <dgm:cxn modelId="{53D178AC-6EB3-4E37-BE1E-E3523FB9E40B}" type="presParOf" srcId="{A8144D2E-4419-422E-9954-6C53E2620099}" destId="{CD33F39E-9E46-453C-839A-80249E2949D9}" srcOrd="1" destOrd="0" presId="urn:microsoft.com/office/officeart/2005/8/layout/pyramid2"/>
    <dgm:cxn modelId="{2022ED27-F421-45A6-B717-39A45A3F8785}" type="presParOf" srcId="{CD33F39E-9E46-453C-839A-80249E2949D9}" destId="{636F8747-7955-401C-8E39-469F5DCA88D1}" srcOrd="0" destOrd="0" presId="urn:microsoft.com/office/officeart/2005/8/layout/pyramid2"/>
    <dgm:cxn modelId="{4A8EBBBC-6297-44B1-9AD5-63002AE512DC}" type="presParOf" srcId="{CD33F39E-9E46-453C-839A-80249E2949D9}" destId="{91963552-946C-4063-AF9B-B0EF2AA1A0A5}" srcOrd="1" destOrd="0" presId="urn:microsoft.com/office/officeart/2005/8/layout/pyramid2"/>
    <dgm:cxn modelId="{70431DF8-1D9F-4FC1-A725-16515A8A618A}" type="presParOf" srcId="{CD33F39E-9E46-453C-839A-80249E2949D9}" destId="{2421FAA6-9879-4F40-81E5-7239A33E7644}" srcOrd="2" destOrd="0" presId="urn:microsoft.com/office/officeart/2005/8/layout/pyramid2"/>
    <dgm:cxn modelId="{E333BAA2-1A08-421B-A923-4AAB263305D1}" type="presParOf" srcId="{CD33F39E-9E46-453C-839A-80249E2949D9}" destId="{669E173D-6DEB-43E1-9847-45DD72463B1D}" srcOrd="3" destOrd="0" presId="urn:microsoft.com/office/officeart/2005/8/layout/pyramid2"/>
    <dgm:cxn modelId="{B4E1D4CF-E44A-4045-98C4-9D85671CE231}" type="presParOf" srcId="{CD33F39E-9E46-453C-839A-80249E2949D9}" destId="{3B509111-8C4F-4A8B-9C9C-EC3C67C8B7EC}" srcOrd="4" destOrd="0" presId="urn:microsoft.com/office/officeart/2005/8/layout/pyramid2"/>
    <dgm:cxn modelId="{01565B09-4AF6-4990-870A-93F53328DEE1}" type="presParOf" srcId="{CD33F39E-9E46-453C-839A-80249E2949D9}" destId="{5B2DE7C4-8279-4EB8-991C-89D2167775F0}" srcOrd="5" destOrd="0" presId="urn:microsoft.com/office/officeart/2005/8/layout/pyramid2"/>
    <dgm:cxn modelId="{18B05887-5819-4F75-8A8F-8AF5474B0934}" type="presParOf" srcId="{CD33F39E-9E46-453C-839A-80249E2949D9}" destId="{760EA6CE-8071-4D28-BDF1-AE6A0C4C2AA3}" srcOrd="6" destOrd="0" presId="urn:microsoft.com/office/officeart/2005/8/layout/pyramid2"/>
    <dgm:cxn modelId="{9AC8DD8A-9C4A-473A-8775-EF5F75F946DA}" type="presParOf" srcId="{CD33F39E-9E46-453C-839A-80249E2949D9}" destId="{3EC7085B-83AC-4751-B930-C8AF4E2E5A8F}" srcOrd="7" destOrd="0" presId="urn:microsoft.com/office/officeart/2005/8/layout/pyramid2"/>
    <dgm:cxn modelId="{46A8C150-EBD7-4ADF-BB40-08F66F06DA92}" type="presParOf" srcId="{CD33F39E-9E46-453C-839A-80249E2949D9}" destId="{011B7AAE-F5E1-4B88-914C-BE8431013098}" srcOrd="8" destOrd="0" presId="urn:microsoft.com/office/officeart/2005/8/layout/pyramid2"/>
    <dgm:cxn modelId="{7805FE53-FACF-473C-BA36-C659E3259E84}" type="presParOf" srcId="{CD33F39E-9E46-453C-839A-80249E2949D9}" destId="{7C77D31E-CB18-4E9D-A8C5-21DBA28B2B21}" srcOrd="9" destOrd="0" presId="urn:microsoft.com/office/officeart/2005/8/layout/pyramid2"/>
    <dgm:cxn modelId="{A9909656-26D5-4BCA-AAA9-838DA3CF4809}" type="presParOf" srcId="{CD33F39E-9E46-453C-839A-80249E2949D9}" destId="{6200B86F-6D56-4017-9F13-FD72694E0132}" srcOrd="10" destOrd="0" presId="urn:microsoft.com/office/officeart/2005/8/layout/pyramid2"/>
    <dgm:cxn modelId="{C7F3064D-16A3-4920-B6A9-B29DBD964169}" type="presParOf" srcId="{CD33F39E-9E46-453C-839A-80249E2949D9}" destId="{06075158-13CA-45F3-965B-A4DE48EEA6A9}" srcOrd="11" destOrd="0" presId="urn:microsoft.com/office/officeart/2005/8/layout/pyramid2"/>
    <dgm:cxn modelId="{762CEECC-1BEF-4C16-9714-96D11A8B1A35}" type="presParOf" srcId="{CD33F39E-9E46-453C-839A-80249E2949D9}" destId="{F9F38A2E-BF16-4528-B611-B3942A0DB4CE}" srcOrd="12" destOrd="0" presId="urn:microsoft.com/office/officeart/2005/8/layout/pyramid2"/>
    <dgm:cxn modelId="{23023868-224F-48C2-8B9A-862BBFAF907C}" type="presParOf" srcId="{CD33F39E-9E46-453C-839A-80249E2949D9}" destId="{A70E3D3C-AFF3-4C55-B43C-184DC9687FAF}" srcOrd="13" destOrd="0" presId="urn:microsoft.com/office/officeart/2005/8/layout/pyramid2"/>
    <dgm:cxn modelId="{8223952C-E780-4537-9EBC-681A31074C62}" type="presParOf" srcId="{CD33F39E-9E46-453C-839A-80249E2949D9}" destId="{862EC556-0440-4189-8D8C-E160EE651CB9}" srcOrd="14" destOrd="0" presId="urn:microsoft.com/office/officeart/2005/8/layout/pyramid2"/>
    <dgm:cxn modelId="{4724AC2F-E411-4E80-A5E0-DD2ABF6F8B44}" type="presParOf" srcId="{CD33F39E-9E46-453C-839A-80249E2949D9}" destId="{DE836394-1214-46DD-AC68-BD598EC88BDD}" srcOrd="15" destOrd="0" presId="urn:microsoft.com/office/officeart/2005/8/layout/pyramid2"/>
    <dgm:cxn modelId="{8FB4572B-753B-45C1-8687-4B7EC22570D5}" type="presParOf" srcId="{CD33F39E-9E46-453C-839A-80249E2949D9}" destId="{D306DCB7-C482-48B1-8F66-F1A56214A959}" srcOrd="16" destOrd="0" presId="urn:microsoft.com/office/officeart/2005/8/layout/pyramid2"/>
    <dgm:cxn modelId="{03ED4A2D-2C77-4FB2-A5F4-81D2A0C0FD11}" type="presParOf" srcId="{CD33F39E-9E46-453C-839A-80249E2949D9}" destId="{42C1ADA3-AFDA-4097-BF78-18C2853CBCF6}" srcOrd="17" destOrd="0" presId="urn:microsoft.com/office/officeart/2005/8/layout/pyramid2"/>
    <dgm:cxn modelId="{20F2CEE9-2760-4BA4-A377-1BE90C39C2D8}" type="presParOf" srcId="{CD33F39E-9E46-453C-839A-80249E2949D9}" destId="{8D22C59A-6031-4B5A-9F78-FDED2FEA8D04}" srcOrd="18" destOrd="0" presId="urn:microsoft.com/office/officeart/2005/8/layout/pyramid2"/>
    <dgm:cxn modelId="{BE057DA0-2A0F-4917-B71C-E5AFACF7FE5B}" type="presParOf" srcId="{CD33F39E-9E46-453C-839A-80249E2949D9}" destId="{FBA537ED-2D21-49CB-8966-9461D16E19F4}" srcOrd="19" destOrd="0" presId="urn:microsoft.com/office/officeart/2005/8/layout/pyramid2"/>
    <dgm:cxn modelId="{33FAB323-FEE0-491D-B8AC-1D6AD99FE339}" type="presParOf" srcId="{CD33F39E-9E46-453C-839A-80249E2949D9}" destId="{1F43F4C2-11C4-420B-B8E2-EDD637F98877}" srcOrd="20" destOrd="0" presId="urn:microsoft.com/office/officeart/2005/8/layout/pyramid2"/>
    <dgm:cxn modelId="{80709EBD-A4EE-4432-A3B0-622099F6F5F3}" type="presParOf" srcId="{CD33F39E-9E46-453C-839A-80249E2949D9}" destId="{8C1AA931-9E8D-4810-9920-F525894D176D}" srcOrd="21" destOrd="0" presId="urn:microsoft.com/office/officeart/2005/8/layout/pyramid2"/>
    <dgm:cxn modelId="{B4865E30-382F-4E9C-88CA-64850897BACB}" type="presParOf" srcId="{CD33F39E-9E46-453C-839A-80249E2949D9}" destId="{CC567AB0-6562-4404-AFE5-725E29AFE282}" srcOrd="22" destOrd="0" presId="urn:microsoft.com/office/officeart/2005/8/layout/pyramid2"/>
    <dgm:cxn modelId="{E5C8204C-0153-426B-8DD7-3F8A2389E62B}" type="presParOf" srcId="{CD33F39E-9E46-453C-839A-80249E2949D9}" destId="{E8201C63-E418-4EED-BB29-ACE0B452FA14}" srcOrd="23" destOrd="0" presId="urn:microsoft.com/office/officeart/2005/8/layout/pyramid2"/>
    <dgm:cxn modelId="{89E7DA25-849B-4839-8CEE-B527808041D6}" type="presParOf" srcId="{CD33F39E-9E46-453C-839A-80249E2949D9}" destId="{C6EF1717-5014-43EF-8076-CC8005DF8833}" srcOrd="24" destOrd="0" presId="urn:microsoft.com/office/officeart/2005/8/layout/pyramid2"/>
    <dgm:cxn modelId="{8F07A198-5D7E-49DC-9AFE-591A21D67A7B}" type="presParOf" srcId="{CD33F39E-9E46-453C-839A-80249E2949D9}" destId="{DF32D52E-EDDF-4762-BED8-CD61E7B77474}" srcOrd="2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9B73EE84-6465-4C6B-8CB2-02F1C697DFD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5A15FB0-BBFB-48A3-A271-3A08DC823625}">
      <dgm:prSet custT="1"/>
      <dgm:spPr/>
      <dgm:t>
        <a:bodyPr/>
        <a:lstStyle/>
        <a:p>
          <a:pPr algn="ctr" rtl="0"/>
          <a:endParaRPr lang="en-US" sz="1800" b="1" dirty="0"/>
        </a:p>
        <a:p>
          <a:pPr algn="ctr" rtl="0"/>
          <a:r>
            <a:rPr lang="en-US" sz="1800" b="1" dirty="0"/>
            <a:t>Types of Healthcare Management Organizations and Jobs </a:t>
          </a:r>
          <a:br>
            <a:rPr lang="en-US" sz="1800" b="1" dirty="0"/>
          </a:br>
          <a:endParaRPr lang="en-US" sz="1800" dirty="0"/>
        </a:p>
      </dgm:t>
    </dgm:pt>
    <dgm:pt modelId="{09EBCD35-71C1-48E1-B5B2-AB4728662847}" type="parTrans" cxnId="{3E6E7EBF-D18D-4D75-AD6C-4909678080C9}">
      <dgm:prSet/>
      <dgm:spPr/>
      <dgm:t>
        <a:bodyPr/>
        <a:lstStyle/>
        <a:p>
          <a:pPr algn="ctr"/>
          <a:endParaRPr lang="en-US"/>
        </a:p>
      </dgm:t>
    </dgm:pt>
    <dgm:pt modelId="{D71FE08C-6752-47BD-A1DD-856A629BB5DF}" type="sibTrans" cxnId="{3E6E7EBF-D18D-4D75-AD6C-4909678080C9}">
      <dgm:prSet/>
      <dgm:spPr/>
      <dgm:t>
        <a:bodyPr/>
        <a:lstStyle/>
        <a:p>
          <a:pPr algn="ctr"/>
          <a:endParaRPr lang="en-US"/>
        </a:p>
      </dgm:t>
    </dgm:pt>
    <dgm:pt modelId="{81A43364-E162-4251-8296-D95453E17480}" type="pres">
      <dgm:prSet presAssocID="{9B73EE84-6465-4C6B-8CB2-02F1C697DFD8}" presName="linear" presStyleCnt="0">
        <dgm:presLayoutVars>
          <dgm:animLvl val="lvl"/>
          <dgm:resizeHandles val="exact"/>
        </dgm:presLayoutVars>
      </dgm:prSet>
      <dgm:spPr/>
    </dgm:pt>
    <dgm:pt modelId="{40922A6D-F299-468D-B847-6DC2CB7FDBBB}" type="pres">
      <dgm:prSet presAssocID="{A5A15FB0-BBFB-48A3-A271-3A08DC823625}" presName="parentText" presStyleLbl="node1" presStyleIdx="0" presStyleCnt="1" custScaleY="59759">
        <dgm:presLayoutVars>
          <dgm:chMax val="0"/>
          <dgm:bulletEnabled val="1"/>
        </dgm:presLayoutVars>
      </dgm:prSet>
      <dgm:spPr/>
    </dgm:pt>
  </dgm:ptLst>
  <dgm:cxnLst>
    <dgm:cxn modelId="{F2B10C93-922C-4317-A2FB-06E52D0FB8A2}" type="presOf" srcId="{9B73EE84-6465-4C6B-8CB2-02F1C697DFD8}" destId="{81A43364-E162-4251-8296-D95453E17480}" srcOrd="0" destOrd="0" presId="urn:microsoft.com/office/officeart/2005/8/layout/vList2"/>
    <dgm:cxn modelId="{3E6E7EBF-D18D-4D75-AD6C-4909678080C9}" srcId="{9B73EE84-6465-4C6B-8CB2-02F1C697DFD8}" destId="{A5A15FB0-BBFB-48A3-A271-3A08DC823625}" srcOrd="0" destOrd="0" parTransId="{09EBCD35-71C1-48E1-B5B2-AB4728662847}" sibTransId="{D71FE08C-6752-47BD-A1DD-856A629BB5DF}"/>
    <dgm:cxn modelId="{F83703F9-E8BD-4911-9876-9F30E28FEE5A}" type="presOf" srcId="{A5A15FB0-BBFB-48A3-A271-3A08DC823625}" destId="{40922A6D-F299-468D-B847-6DC2CB7FDBBB}" srcOrd="0" destOrd="0" presId="urn:microsoft.com/office/officeart/2005/8/layout/vList2"/>
    <dgm:cxn modelId="{DB381C7A-6AD3-4C43-8C59-6F5D5C94956A}" type="presParOf" srcId="{81A43364-E162-4251-8296-D95453E17480}" destId="{40922A6D-F299-468D-B847-6DC2CB7FDBB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6EEDD8-144A-43EB-BC05-9C7F5676C0AC}" type="doc">
      <dgm:prSet loTypeId="urn:microsoft.com/office/officeart/2005/8/layout/vList2" loCatId="list" qsTypeId="urn:microsoft.com/office/officeart/2005/8/quickstyle/simple1" qsCatId="simple" csTypeId="urn:microsoft.com/office/officeart/2005/8/colors/accent1_5" csCatId="accent1"/>
      <dgm:spPr/>
      <dgm:t>
        <a:bodyPr/>
        <a:lstStyle/>
        <a:p>
          <a:endParaRPr lang="en-US"/>
        </a:p>
      </dgm:t>
    </dgm:pt>
    <dgm:pt modelId="{104FFB87-8B7C-498D-8C5D-ABC7FED6045A}">
      <dgm:prSet/>
      <dgm:spPr/>
      <dgm:t>
        <a:bodyPr/>
        <a:lstStyle/>
        <a:p>
          <a:pPr algn="just" rtl="0"/>
          <a:r>
            <a:rPr lang="en-US" dirty="0"/>
            <a:t>We think it is important not only to be a great performer in the medical model (that is, treating sickness, illness, and injury) but also to be an excellent . . . organization in the health model (that is, keeping people healthy, fit, and vibrant).</a:t>
          </a:r>
        </a:p>
      </dgm:t>
    </dgm:pt>
    <dgm:pt modelId="{5EEAD9A4-1054-4716-8603-891E0C58B0CC}" type="parTrans" cxnId="{7858DDAF-C564-4999-9C5C-A4112479F0AF}">
      <dgm:prSet/>
      <dgm:spPr/>
      <dgm:t>
        <a:bodyPr/>
        <a:lstStyle/>
        <a:p>
          <a:endParaRPr lang="en-US"/>
        </a:p>
      </dgm:t>
    </dgm:pt>
    <dgm:pt modelId="{0B95C94F-B1D2-4DB9-94B8-8D0BAC852F46}" type="sibTrans" cxnId="{7858DDAF-C564-4999-9C5C-A4112479F0AF}">
      <dgm:prSet/>
      <dgm:spPr/>
      <dgm:t>
        <a:bodyPr/>
        <a:lstStyle/>
        <a:p>
          <a:endParaRPr lang="en-US"/>
        </a:p>
      </dgm:t>
    </dgm:pt>
    <dgm:pt modelId="{5A1DAF55-D03E-4A64-9632-603C3AE906D6}" type="pres">
      <dgm:prSet presAssocID="{BB6EEDD8-144A-43EB-BC05-9C7F5676C0AC}" presName="linear" presStyleCnt="0">
        <dgm:presLayoutVars>
          <dgm:animLvl val="lvl"/>
          <dgm:resizeHandles val="exact"/>
        </dgm:presLayoutVars>
      </dgm:prSet>
      <dgm:spPr/>
    </dgm:pt>
    <dgm:pt modelId="{7A93E730-64CB-418D-8369-310712670E6A}" type="pres">
      <dgm:prSet presAssocID="{104FFB87-8B7C-498D-8C5D-ABC7FED6045A}" presName="parentText" presStyleLbl="node1" presStyleIdx="0" presStyleCnt="1" custLinFactNeighborX="-1010" custLinFactNeighborY="-21440">
        <dgm:presLayoutVars>
          <dgm:chMax val="0"/>
          <dgm:bulletEnabled val="1"/>
        </dgm:presLayoutVars>
      </dgm:prSet>
      <dgm:spPr/>
    </dgm:pt>
  </dgm:ptLst>
  <dgm:cxnLst>
    <dgm:cxn modelId="{7AF21430-29D2-4741-8C1A-A3A716D6861B}" type="presOf" srcId="{104FFB87-8B7C-498D-8C5D-ABC7FED6045A}" destId="{7A93E730-64CB-418D-8369-310712670E6A}" srcOrd="0" destOrd="0" presId="urn:microsoft.com/office/officeart/2005/8/layout/vList2"/>
    <dgm:cxn modelId="{7858DDAF-C564-4999-9C5C-A4112479F0AF}" srcId="{BB6EEDD8-144A-43EB-BC05-9C7F5676C0AC}" destId="{104FFB87-8B7C-498D-8C5D-ABC7FED6045A}" srcOrd="0" destOrd="0" parTransId="{5EEAD9A4-1054-4716-8603-891E0C58B0CC}" sibTransId="{0B95C94F-B1D2-4DB9-94B8-8D0BAC852F46}"/>
    <dgm:cxn modelId="{41DB42CC-3234-49D0-A23C-791018DE5E4B}" type="presOf" srcId="{BB6EEDD8-144A-43EB-BC05-9C7F5676C0AC}" destId="{5A1DAF55-D03E-4A64-9632-603C3AE906D6}" srcOrd="0" destOrd="0" presId="urn:microsoft.com/office/officeart/2005/8/layout/vList2"/>
    <dgm:cxn modelId="{7E35FFCE-5718-4D46-8D10-8A6EFC143561}" type="presParOf" srcId="{5A1DAF55-D03E-4A64-9632-603C3AE906D6}" destId="{7A93E730-64CB-418D-8369-310712670E6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180F08-5B24-4425-8708-6BB52242E87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5D51EA1A-CE0C-458A-9321-2A46F7862D15}">
      <dgm:prSet custT="1"/>
      <dgm:spPr/>
      <dgm:t>
        <a:bodyPr/>
        <a:lstStyle/>
        <a:p>
          <a:pPr algn="just" rtl="0">
            <a:lnSpc>
              <a:spcPct val="100000"/>
            </a:lnSpc>
          </a:pPr>
          <a:r>
            <a:rPr lang="en-US" sz="1600" dirty="0"/>
            <a:t>St. Mary’s Health Care System has served Athens, Georgia, for more than 100 years. In 2008, it had 165 hospital beds for patients. It was a member of Catholic Health East, which has facilities in 11 states. St. Mary’s is a community hospital and thus strives to understand and meet the community’s health needs. At the beginning of the twenty-first century, the hospital faced good news and bad news. Athens was listed nationally as a top place to retire.   and theover-55 population in Athens was expected to grow 42 percent in the next several years. However, the hospital’s market share had declined, too many staff members were leaving, and physicians felt dissatisfied. The Joint Commission, an organization that accredits healthcare facilities, and others were demanding better patient safety and quality. The board of directors appointed a new chief executive officer in 2000, and he found there was much work to do.</a:t>
          </a:r>
        </a:p>
      </dgm:t>
    </dgm:pt>
    <dgm:pt modelId="{2E695B4D-826F-4F7B-A080-54CDB15C13C4}" type="parTrans" cxnId="{EAF42AD1-B0F4-4229-90B4-00FBA4441071}">
      <dgm:prSet/>
      <dgm:spPr/>
      <dgm:t>
        <a:bodyPr/>
        <a:lstStyle/>
        <a:p>
          <a:endParaRPr lang="en-US"/>
        </a:p>
      </dgm:t>
    </dgm:pt>
    <dgm:pt modelId="{AED258F3-BAEF-43C7-AC5B-8FBF0BDCE108}" type="sibTrans" cxnId="{EAF42AD1-B0F4-4229-90B4-00FBA4441071}">
      <dgm:prSet/>
      <dgm:spPr/>
      <dgm:t>
        <a:bodyPr/>
        <a:lstStyle/>
        <a:p>
          <a:endParaRPr lang="en-US"/>
        </a:p>
      </dgm:t>
    </dgm:pt>
    <dgm:pt modelId="{E51B81D5-C897-4C2C-BF7C-E10DFFB39195}" type="pres">
      <dgm:prSet presAssocID="{A3180F08-5B24-4425-8708-6BB52242E87C}" presName="linear" presStyleCnt="0">
        <dgm:presLayoutVars>
          <dgm:animLvl val="lvl"/>
          <dgm:resizeHandles val="exact"/>
        </dgm:presLayoutVars>
      </dgm:prSet>
      <dgm:spPr/>
    </dgm:pt>
    <dgm:pt modelId="{F728CD39-05EB-46F3-BEF8-DDE86489E6C0}" type="pres">
      <dgm:prSet presAssocID="{5D51EA1A-CE0C-458A-9321-2A46F7862D15}" presName="parentText" presStyleLbl="node1" presStyleIdx="0" presStyleCnt="1" custScaleY="680466" custLinFactNeighborX="943" custLinFactNeighborY="1627">
        <dgm:presLayoutVars>
          <dgm:chMax val="0"/>
          <dgm:bulletEnabled val="1"/>
        </dgm:presLayoutVars>
      </dgm:prSet>
      <dgm:spPr/>
    </dgm:pt>
  </dgm:ptLst>
  <dgm:cxnLst>
    <dgm:cxn modelId="{2E755825-90A8-40E7-85E3-9C391EA5AD69}" type="presOf" srcId="{A3180F08-5B24-4425-8708-6BB52242E87C}" destId="{E51B81D5-C897-4C2C-BF7C-E10DFFB39195}" srcOrd="0" destOrd="0" presId="urn:microsoft.com/office/officeart/2005/8/layout/vList2"/>
    <dgm:cxn modelId="{EAF42AD1-B0F4-4229-90B4-00FBA4441071}" srcId="{A3180F08-5B24-4425-8708-6BB52242E87C}" destId="{5D51EA1A-CE0C-458A-9321-2A46F7862D15}" srcOrd="0" destOrd="0" parTransId="{2E695B4D-826F-4F7B-A080-54CDB15C13C4}" sibTransId="{AED258F3-BAEF-43C7-AC5B-8FBF0BDCE108}"/>
    <dgm:cxn modelId="{A81ED9FA-F805-478E-B7E7-CEB6D7A70BE2}" type="presOf" srcId="{5D51EA1A-CE0C-458A-9321-2A46F7862D15}" destId="{F728CD39-05EB-46F3-BEF8-DDE86489E6C0}" srcOrd="0" destOrd="0" presId="urn:microsoft.com/office/officeart/2005/8/layout/vList2"/>
    <dgm:cxn modelId="{90B339E4-5C53-4096-98CE-3C1344154A60}" type="presParOf" srcId="{E51B81D5-C897-4C2C-BF7C-E10DFFB39195}" destId="{F728CD39-05EB-46F3-BEF8-DDE86489E6C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220CE2-63AB-46AB-B459-9F61A955121A}" type="doc">
      <dgm:prSet loTypeId="urn:microsoft.com/office/officeart/2005/8/layout/hierarchy3" loCatId="hierarchy" qsTypeId="urn:microsoft.com/office/officeart/2005/8/quickstyle/simple5" qsCatId="simple" csTypeId="urn:microsoft.com/office/officeart/2005/8/colors/colorful2" csCatId="colorful" phldr="1"/>
      <dgm:spPr/>
      <dgm:t>
        <a:bodyPr/>
        <a:lstStyle/>
        <a:p>
          <a:endParaRPr lang="en-US"/>
        </a:p>
      </dgm:t>
    </dgm:pt>
    <dgm:pt modelId="{584A8B62-78B0-4A0E-84FE-9C05B44AE52A}">
      <dgm:prSet custT="1"/>
      <dgm:spPr/>
      <dgm:t>
        <a:bodyPr/>
        <a:lstStyle/>
        <a:p>
          <a:pPr rtl="0"/>
          <a:r>
            <a:rPr lang="en-US" sz="2000" b="1" dirty="0"/>
            <a:t>What Is Health? </a:t>
          </a:r>
        </a:p>
      </dgm:t>
    </dgm:pt>
    <dgm:pt modelId="{1B553184-BF85-4283-AAFC-36042C2F08C7}" type="parTrans" cxnId="{16BDCDCF-5152-427B-A6EB-54AC710C61CC}">
      <dgm:prSet/>
      <dgm:spPr/>
      <dgm:t>
        <a:bodyPr/>
        <a:lstStyle/>
        <a:p>
          <a:endParaRPr lang="en-US"/>
        </a:p>
      </dgm:t>
    </dgm:pt>
    <dgm:pt modelId="{58263A28-64D6-4253-8913-98EBFF651B53}" type="sibTrans" cxnId="{16BDCDCF-5152-427B-A6EB-54AC710C61CC}">
      <dgm:prSet/>
      <dgm:spPr/>
      <dgm:t>
        <a:bodyPr/>
        <a:lstStyle/>
        <a:p>
          <a:endParaRPr lang="en-US"/>
        </a:p>
      </dgm:t>
    </dgm:pt>
    <dgm:pt modelId="{D9D1B868-42C2-43CD-A95C-3F35AA0E2DAE}" type="pres">
      <dgm:prSet presAssocID="{FF220CE2-63AB-46AB-B459-9F61A955121A}" presName="diagram" presStyleCnt="0">
        <dgm:presLayoutVars>
          <dgm:chPref val="1"/>
          <dgm:dir/>
          <dgm:animOne val="branch"/>
          <dgm:animLvl val="lvl"/>
          <dgm:resizeHandles/>
        </dgm:presLayoutVars>
      </dgm:prSet>
      <dgm:spPr/>
    </dgm:pt>
    <dgm:pt modelId="{0E16D15F-D84D-4A0B-9175-92DD0D23C45C}" type="pres">
      <dgm:prSet presAssocID="{584A8B62-78B0-4A0E-84FE-9C05B44AE52A}" presName="root" presStyleCnt="0"/>
      <dgm:spPr/>
    </dgm:pt>
    <dgm:pt modelId="{9AD157B9-19F9-4F74-9D10-512855C79A77}" type="pres">
      <dgm:prSet presAssocID="{584A8B62-78B0-4A0E-84FE-9C05B44AE52A}" presName="rootComposite" presStyleCnt="0"/>
      <dgm:spPr/>
    </dgm:pt>
    <dgm:pt modelId="{7A138381-6553-45C0-8076-83D7022F6C75}" type="pres">
      <dgm:prSet presAssocID="{584A8B62-78B0-4A0E-84FE-9C05B44AE52A}" presName="rootText" presStyleLbl="node1" presStyleIdx="0" presStyleCnt="1" custScaleX="218803" custLinFactNeighborX="-61473" custLinFactNeighborY="-25018"/>
      <dgm:spPr/>
    </dgm:pt>
    <dgm:pt modelId="{C7139A68-FC28-4B7F-A214-FEF580899403}" type="pres">
      <dgm:prSet presAssocID="{584A8B62-78B0-4A0E-84FE-9C05B44AE52A}" presName="rootConnector" presStyleLbl="node1" presStyleIdx="0" presStyleCnt="1"/>
      <dgm:spPr/>
    </dgm:pt>
    <dgm:pt modelId="{FFCF1EEB-0B35-4B8F-B46C-EF3818BF6A33}" type="pres">
      <dgm:prSet presAssocID="{584A8B62-78B0-4A0E-84FE-9C05B44AE52A}" presName="childShape" presStyleCnt="0"/>
      <dgm:spPr/>
    </dgm:pt>
  </dgm:ptLst>
  <dgm:cxnLst>
    <dgm:cxn modelId="{92002360-F282-4D02-BA6D-705EA8A8DBDE}" type="presOf" srcId="{FF220CE2-63AB-46AB-B459-9F61A955121A}" destId="{D9D1B868-42C2-43CD-A95C-3F35AA0E2DAE}" srcOrd="0" destOrd="0" presId="urn:microsoft.com/office/officeart/2005/8/layout/hierarchy3"/>
    <dgm:cxn modelId="{028C686D-42DA-444E-AC86-6FD8214110CB}" type="presOf" srcId="{584A8B62-78B0-4A0E-84FE-9C05B44AE52A}" destId="{7A138381-6553-45C0-8076-83D7022F6C75}" srcOrd="0" destOrd="0" presId="urn:microsoft.com/office/officeart/2005/8/layout/hierarchy3"/>
    <dgm:cxn modelId="{16BDCDCF-5152-427B-A6EB-54AC710C61CC}" srcId="{FF220CE2-63AB-46AB-B459-9F61A955121A}" destId="{584A8B62-78B0-4A0E-84FE-9C05B44AE52A}" srcOrd="0" destOrd="0" parTransId="{1B553184-BF85-4283-AAFC-36042C2F08C7}" sibTransId="{58263A28-64D6-4253-8913-98EBFF651B53}"/>
    <dgm:cxn modelId="{BB4EB9F0-337C-4360-B224-B5C52DFFBD80}" type="presOf" srcId="{584A8B62-78B0-4A0E-84FE-9C05B44AE52A}" destId="{C7139A68-FC28-4B7F-A214-FEF580899403}" srcOrd="1" destOrd="0" presId="urn:microsoft.com/office/officeart/2005/8/layout/hierarchy3"/>
    <dgm:cxn modelId="{E015A3A4-FC3E-456E-B8A4-AD8F0B2BDC92}" type="presParOf" srcId="{D9D1B868-42C2-43CD-A95C-3F35AA0E2DAE}" destId="{0E16D15F-D84D-4A0B-9175-92DD0D23C45C}" srcOrd="0" destOrd="0" presId="urn:microsoft.com/office/officeart/2005/8/layout/hierarchy3"/>
    <dgm:cxn modelId="{43503FE8-5E73-4462-851A-855CF557D4CA}" type="presParOf" srcId="{0E16D15F-D84D-4A0B-9175-92DD0D23C45C}" destId="{9AD157B9-19F9-4F74-9D10-512855C79A77}" srcOrd="0" destOrd="0" presId="urn:microsoft.com/office/officeart/2005/8/layout/hierarchy3"/>
    <dgm:cxn modelId="{DCB77CEA-63F3-4AB8-80D1-FF5755C64427}" type="presParOf" srcId="{9AD157B9-19F9-4F74-9D10-512855C79A77}" destId="{7A138381-6553-45C0-8076-83D7022F6C75}" srcOrd="0" destOrd="0" presId="urn:microsoft.com/office/officeart/2005/8/layout/hierarchy3"/>
    <dgm:cxn modelId="{9B0B1C1E-9762-4FB3-B5BD-531963EE2F2D}" type="presParOf" srcId="{9AD157B9-19F9-4F74-9D10-512855C79A77}" destId="{C7139A68-FC28-4B7F-A214-FEF580899403}" srcOrd="1" destOrd="0" presId="urn:microsoft.com/office/officeart/2005/8/layout/hierarchy3"/>
    <dgm:cxn modelId="{21E997C9-C96B-457B-82F0-66DEF0399149}" type="presParOf" srcId="{0E16D15F-D84D-4A0B-9175-92DD0D23C45C}" destId="{FFCF1EEB-0B35-4B8F-B46C-EF3818BF6A3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651ABE-7807-4372-A94E-39266892632D}"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5D885C7A-1251-43F4-ACBA-EA5100E3DAB1}">
      <dgm:prSet custT="1"/>
      <dgm:spPr/>
      <dgm:t>
        <a:bodyPr/>
        <a:lstStyle/>
        <a:p>
          <a:pPr rtl="0"/>
          <a:r>
            <a:rPr lang="en-US" sz="2000" dirty="0"/>
            <a:t>The World Health Organization (WHO,1946) declares  that health is “a state of complete physical, mental, and social well-being and not merely the absence of disease or infirmity.”</a:t>
          </a:r>
        </a:p>
      </dgm:t>
    </dgm:pt>
    <dgm:pt modelId="{33620E46-1490-4330-AEA1-6DF72A70955B}" type="parTrans" cxnId="{D4439F62-E2FA-41E7-A2CC-3C50FE8FDFA7}">
      <dgm:prSet/>
      <dgm:spPr/>
      <dgm:t>
        <a:bodyPr/>
        <a:lstStyle/>
        <a:p>
          <a:endParaRPr lang="en-US" sz="4400"/>
        </a:p>
      </dgm:t>
    </dgm:pt>
    <dgm:pt modelId="{7EB10A03-072B-4249-85D2-1081ACB0A6CD}" type="sibTrans" cxnId="{D4439F62-E2FA-41E7-A2CC-3C50FE8FDFA7}">
      <dgm:prSet/>
      <dgm:spPr/>
      <dgm:t>
        <a:bodyPr/>
        <a:lstStyle/>
        <a:p>
          <a:endParaRPr lang="en-US" sz="4400"/>
        </a:p>
      </dgm:t>
    </dgm:pt>
    <dgm:pt modelId="{D344B99C-4F6A-4A2C-9F10-DE62B2EE57E8}" type="pres">
      <dgm:prSet presAssocID="{11651ABE-7807-4372-A94E-39266892632D}" presName="CompostProcess" presStyleCnt="0">
        <dgm:presLayoutVars>
          <dgm:dir/>
          <dgm:resizeHandles val="exact"/>
        </dgm:presLayoutVars>
      </dgm:prSet>
      <dgm:spPr/>
    </dgm:pt>
    <dgm:pt modelId="{238B5DFF-1D69-45F0-BF82-8302A84521B3}" type="pres">
      <dgm:prSet presAssocID="{11651ABE-7807-4372-A94E-39266892632D}" presName="arrow" presStyleLbl="bgShp" presStyleIdx="0" presStyleCnt="1" custScaleX="117647"/>
      <dgm:spPr/>
    </dgm:pt>
    <dgm:pt modelId="{A973A4A4-C2A6-47B8-967D-52EA67A7BDB2}" type="pres">
      <dgm:prSet presAssocID="{11651ABE-7807-4372-A94E-39266892632D}" presName="linearProcess" presStyleCnt="0"/>
      <dgm:spPr/>
    </dgm:pt>
    <dgm:pt modelId="{3CC6F9F8-9600-4BA2-8B3D-36F22AA89E26}" type="pres">
      <dgm:prSet presAssocID="{5D885C7A-1251-43F4-ACBA-EA5100E3DAB1}" presName="textNode" presStyleLbl="node1" presStyleIdx="0" presStyleCnt="1" custScaleX="113470" custScaleY="185635" custLinFactNeighborX="-5499" custLinFactNeighborY="-8713">
        <dgm:presLayoutVars>
          <dgm:bulletEnabled val="1"/>
        </dgm:presLayoutVars>
      </dgm:prSet>
      <dgm:spPr/>
    </dgm:pt>
  </dgm:ptLst>
  <dgm:cxnLst>
    <dgm:cxn modelId="{D4439F62-E2FA-41E7-A2CC-3C50FE8FDFA7}" srcId="{11651ABE-7807-4372-A94E-39266892632D}" destId="{5D885C7A-1251-43F4-ACBA-EA5100E3DAB1}" srcOrd="0" destOrd="0" parTransId="{33620E46-1490-4330-AEA1-6DF72A70955B}" sibTransId="{7EB10A03-072B-4249-85D2-1081ACB0A6CD}"/>
    <dgm:cxn modelId="{1DABDF4A-F962-47D6-BD3D-3017AB5335E2}" type="presOf" srcId="{11651ABE-7807-4372-A94E-39266892632D}" destId="{D344B99C-4F6A-4A2C-9F10-DE62B2EE57E8}" srcOrd="0" destOrd="0" presId="urn:microsoft.com/office/officeart/2005/8/layout/hProcess9"/>
    <dgm:cxn modelId="{BB97BA96-53C7-41BB-B065-8C50B74DF824}" type="presOf" srcId="{5D885C7A-1251-43F4-ACBA-EA5100E3DAB1}" destId="{3CC6F9F8-9600-4BA2-8B3D-36F22AA89E26}" srcOrd="0" destOrd="0" presId="urn:microsoft.com/office/officeart/2005/8/layout/hProcess9"/>
    <dgm:cxn modelId="{4FC3E883-840C-4E38-AAF7-7C2E969F9099}" type="presParOf" srcId="{D344B99C-4F6A-4A2C-9F10-DE62B2EE57E8}" destId="{238B5DFF-1D69-45F0-BF82-8302A84521B3}" srcOrd="0" destOrd="0" presId="urn:microsoft.com/office/officeart/2005/8/layout/hProcess9"/>
    <dgm:cxn modelId="{E22F7FC2-77DC-4BC7-9A85-CD3B80B1DCC9}" type="presParOf" srcId="{D344B99C-4F6A-4A2C-9F10-DE62B2EE57E8}" destId="{A973A4A4-C2A6-47B8-967D-52EA67A7BDB2}" srcOrd="1" destOrd="0" presId="urn:microsoft.com/office/officeart/2005/8/layout/hProcess9"/>
    <dgm:cxn modelId="{D9A672D0-E364-44A6-985E-EDF8388BD5BE}" type="presParOf" srcId="{A973A4A4-C2A6-47B8-967D-52EA67A7BDB2}" destId="{3CC6F9F8-9600-4BA2-8B3D-36F22AA89E26}"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5FB64-1452-46C8-8939-2E13F31D4922}">
      <dsp:nvSpPr>
        <dsp:cNvPr id="0" name=""/>
        <dsp:cNvSpPr/>
      </dsp:nvSpPr>
      <dsp:spPr>
        <a:xfrm>
          <a:off x="0" y="408326"/>
          <a:ext cx="6629400" cy="653372"/>
        </a:xfrm>
        <a:prstGeom prst="round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a:solidFill>
                <a:schemeClr val="tx2">
                  <a:lumMod val="75000"/>
                </a:schemeClr>
              </a:solidFill>
            </a:rPr>
            <a:t>Healthcare Service Management</a:t>
          </a:r>
          <a:endParaRPr lang="en-US" sz="3200" kern="1200">
            <a:solidFill>
              <a:schemeClr val="tx2">
                <a:lumMod val="75000"/>
              </a:schemeClr>
            </a:solidFill>
          </a:endParaRPr>
        </a:p>
      </dsp:txBody>
      <dsp:txXfrm>
        <a:off x="31895" y="440221"/>
        <a:ext cx="6565610" cy="5895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DD449-C364-43E3-A0D3-3BDB0D8598C9}">
      <dsp:nvSpPr>
        <dsp:cNvPr id="0" name=""/>
        <dsp:cNvSpPr/>
      </dsp:nvSpPr>
      <dsp:spPr>
        <a:xfrm>
          <a:off x="76202" y="0"/>
          <a:ext cx="8534394" cy="2209800"/>
        </a:xfrm>
        <a:prstGeom prst="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F6E156E-4F98-4E77-8871-C80AECC6A0E8}">
      <dsp:nvSpPr>
        <dsp:cNvPr id="0" name=""/>
        <dsp:cNvSpPr/>
      </dsp:nvSpPr>
      <dsp:spPr>
        <a:xfrm>
          <a:off x="1295432" y="304802"/>
          <a:ext cx="5638770" cy="160019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a:solidFill>
                <a:schemeClr val="tx2"/>
              </a:solidFill>
            </a:rPr>
            <a:t>Health is measured in many ways, such as life expectancy, physical disability, mental disability, social behaviors, self-reported feelings about one’s health, presence of disease, lab test values, and assessed emotions.</a:t>
          </a:r>
        </a:p>
      </dsp:txBody>
      <dsp:txXfrm>
        <a:off x="1373547" y="382917"/>
        <a:ext cx="5482540" cy="14439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8F671-E479-4DE6-83F6-4B108CC34547}">
      <dsp:nvSpPr>
        <dsp:cNvPr id="0" name=""/>
        <dsp:cNvSpPr/>
      </dsp:nvSpPr>
      <dsp:spPr>
        <a:xfrm>
          <a:off x="0" y="0"/>
          <a:ext cx="5638800" cy="57150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The Force Field Model of Health</a:t>
          </a:r>
        </a:p>
      </dsp:txBody>
      <dsp:txXfrm>
        <a:off x="27898" y="27898"/>
        <a:ext cx="5583004" cy="5157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97123-328A-45E1-8943-3F2E2717CF2A}">
      <dsp:nvSpPr>
        <dsp:cNvPr id="0" name=""/>
        <dsp:cNvSpPr/>
      </dsp:nvSpPr>
      <dsp:spPr>
        <a:xfrm>
          <a:off x="0" y="9557"/>
          <a:ext cx="19812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t>SOURCE: Blum (1983).</a:t>
          </a:r>
        </a:p>
      </dsp:txBody>
      <dsp:txXfrm>
        <a:off x="17563" y="27120"/>
        <a:ext cx="1946074" cy="3246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EE9A4-922C-436B-AA4F-0505B90BE55D}">
      <dsp:nvSpPr>
        <dsp:cNvPr id="0" name=""/>
        <dsp:cNvSpPr/>
      </dsp:nvSpPr>
      <dsp:spPr>
        <a:xfrm>
          <a:off x="0" y="269097"/>
          <a:ext cx="5867399" cy="395760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Report of a field assessment of health conditions in the occupied Palestinian territory (</a:t>
          </a:r>
          <a:r>
            <a:rPr lang="en-US" sz="2400" kern="1200" dirty="0" err="1"/>
            <a:t>oPt</a:t>
          </a:r>
          <a:r>
            <a:rPr lang="en-US" sz="2400" kern="1200" dirty="0"/>
            <a:t>) </a:t>
          </a:r>
        </a:p>
        <a:p>
          <a:pPr marL="0" lvl="0" indent="0" algn="ctr" defTabSz="1066800" rtl="0">
            <a:lnSpc>
              <a:spcPct val="90000"/>
            </a:lnSpc>
            <a:spcBef>
              <a:spcPct val="0"/>
            </a:spcBef>
            <a:spcAft>
              <a:spcPct val="35000"/>
            </a:spcAft>
            <a:buNone/>
          </a:pPr>
          <a:r>
            <a:rPr lang="en-US" sz="2400" kern="1200" dirty="0"/>
            <a:t>22 March to 1 April 2015 </a:t>
          </a:r>
        </a:p>
        <a:p>
          <a:pPr marL="0" lvl="0" indent="0" algn="ctr" defTabSz="1066800" rtl="0">
            <a:lnSpc>
              <a:spcPct val="90000"/>
            </a:lnSpc>
            <a:spcBef>
              <a:spcPct val="0"/>
            </a:spcBef>
            <a:spcAft>
              <a:spcPct val="35000"/>
            </a:spcAft>
            <a:buNone/>
          </a:pPr>
          <a:r>
            <a:rPr lang="en-US" sz="2400" kern="1200" dirty="0"/>
            <a:t>Claude de Ville de </a:t>
          </a:r>
          <a:r>
            <a:rPr lang="en-US" sz="2400" kern="1200" dirty="0" err="1"/>
            <a:t>Goyet</a:t>
          </a:r>
          <a:r>
            <a:rPr lang="en-US" sz="2400" kern="1200" dirty="0"/>
            <a:t> </a:t>
          </a:r>
        </a:p>
        <a:p>
          <a:pPr marL="0" lvl="0" indent="0" algn="ctr" defTabSz="1066800" rtl="0">
            <a:lnSpc>
              <a:spcPct val="90000"/>
            </a:lnSpc>
            <a:spcBef>
              <a:spcPct val="0"/>
            </a:spcBef>
            <a:spcAft>
              <a:spcPct val="35000"/>
            </a:spcAft>
            <a:buNone/>
          </a:pPr>
          <a:r>
            <a:rPr lang="en-US" sz="2400" kern="1200" dirty="0" err="1"/>
            <a:t>Ambrogio</a:t>
          </a:r>
          <a:r>
            <a:rPr lang="en-US" sz="2400" kern="1200" dirty="0"/>
            <a:t> </a:t>
          </a:r>
          <a:r>
            <a:rPr lang="en-US" sz="2400" kern="1200" dirty="0" err="1"/>
            <a:t>Manenti</a:t>
          </a:r>
          <a:r>
            <a:rPr lang="en-US" sz="2400" kern="1200" dirty="0"/>
            <a:t> </a:t>
          </a:r>
        </a:p>
        <a:p>
          <a:pPr marL="0" lvl="0" indent="0" algn="ctr" defTabSz="1066800" rtl="0">
            <a:lnSpc>
              <a:spcPct val="90000"/>
            </a:lnSpc>
            <a:spcBef>
              <a:spcPct val="0"/>
            </a:spcBef>
            <a:spcAft>
              <a:spcPct val="35000"/>
            </a:spcAft>
            <a:buNone/>
          </a:pPr>
          <a:r>
            <a:rPr lang="en-US" sz="2400" kern="1200" dirty="0"/>
            <a:t>Kenneth </a:t>
          </a:r>
          <a:r>
            <a:rPr lang="en-US" sz="2400" kern="1200" dirty="0" err="1"/>
            <a:t>Carswell</a:t>
          </a:r>
          <a:r>
            <a:rPr lang="en-US" sz="2400" kern="1200" dirty="0"/>
            <a:t> </a:t>
          </a:r>
        </a:p>
        <a:p>
          <a:pPr marL="0" lvl="0" indent="0" algn="ctr" defTabSz="1066800" rtl="0">
            <a:lnSpc>
              <a:spcPct val="90000"/>
            </a:lnSpc>
            <a:spcBef>
              <a:spcPct val="0"/>
            </a:spcBef>
            <a:spcAft>
              <a:spcPct val="35000"/>
            </a:spcAft>
            <a:buNone/>
          </a:pPr>
          <a:r>
            <a:rPr lang="en-US" sz="2400" kern="1200" dirty="0"/>
            <a:t>Mark van </a:t>
          </a:r>
          <a:r>
            <a:rPr lang="en-US" sz="2400" kern="1200" dirty="0" err="1"/>
            <a:t>Ommeren</a:t>
          </a:r>
          <a:endParaRPr lang="en-US" sz="2400" kern="1200" dirty="0"/>
        </a:p>
      </dsp:txBody>
      <dsp:txXfrm>
        <a:off x="193194" y="462291"/>
        <a:ext cx="5481011" cy="35712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FA88E-BC67-4C60-AE80-6328B7922759}">
      <dsp:nvSpPr>
        <dsp:cNvPr id="0" name=""/>
        <dsp:cNvSpPr/>
      </dsp:nvSpPr>
      <dsp:spPr>
        <a:xfrm>
          <a:off x="-6801380" y="-1040805"/>
          <a:ext cx="8101411" cy="8101411"/>
        </a:xfrm>
        <a:prstGeom prst="blockArc">
          <a:avLst>
            <a:gd name="adj1" fmla="val 18900000"/>
            <a:gd name="adj2" fmla="val 2700000"/>
            <a:gd name="adj3" fmla="val 267"/>
          </a:avLst>
        </a:pr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E488DB-AC36-41D5-A3B2-5CE363F600A4}">
      <dsp:nvSpPr>
        <dsp:cNvPr id="0" name=""/>
        <dsp:cNvSpPr/>
      </dsp:nvSpPr>
      <dsp:spPr>
        <a:xfrm>
          <a:off x="422288" y="273660"/>
          <a:ext cx="7422146" cy="547079"/>
        </a:xfrm>
        <a:prstGeom prst="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24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a:solidFill>
                <a:schemeClr val="tx2"/>
              </a:solidFill>
            </a:rPr>
            <a:t>The health system in Palestine </a:t>
          </a:r>
          <a:endParaRPr lang="en-US" sz="1600" b="1" kern="1200" dirty="0">
            <a:solidFill>
              <a:schemeClr val="tx2"/>
            </a:solidFill>
          </a:endParaRPr>
        </a:p>
      </dsp:txBody>
      <dsp:txXfrm>
        <a:off x="422288" y="273660"/>
        <a:ext cx="7422146" cy="547079"/>
      </dsp:txXfrm>
    </dsp:sp>
    <dsp:sp modelId="{53A92F1E-7BA1-4C43-9A3C-3F59F13B35BE}">
      <dsp:nvSpPr>
        <dsp:cNvPr id="0" name=""/>
        <dsp:cNvSpPr/>
      </dsp:nvSpPr>
      <dsp:spPr>
        <a:xfrm>
          <a:off x="80364" y="205275"/>
          <a:ext cx="683849" cy="683849"/>
        </a:xfrm>
        <a:prstGeom prst="ellipse">
          <a:avLst/>
        </a:prstGeom>
        <a:solidFill>
          <a:schemeClr val="lt1">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BF3700-51DC-4EAB-8B27-7553D31F6BC1}">
      <dsp:nvSpPr>
        <dsp:cNvPr id="0" name=""/>
        <dsp:cNvSpPr/>
      </dsp:nvSpPr>
      <dsp:spPr>
        <a:xfrm>
          <a:off x="917718" y="1094760"/>
          <a:ext cx="6926717" cy="547079"/>
        </a:xfrm>
        <a:prstGeom prst="rect">
          <a:avLst/>
        </a:prstGeom>
        <a:solidFill>
          <a:schemeClr val="accent3">
            <a:alpha val="90000"/>
            <a:hueOff val="0"/>
            <a:satOff val="0"/>
            <a:lumOff val="0"/>
            <a:alphaOff val="-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24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a:solidFill>
                <a:schemeClr val="tx2"/>
              </a:solidFill>
            </a:rPr>
            <a:t>occupation </a:t>
          </a:r>
          <a:r>
            <a:rPr lang="tr-TR" sz="1600" b="1" kern="1200">
              <a:solidFill>
                <a:schemeClr val="tx2"/>
              </a:solidFill>
            </a:rPr>
            <a:t>and </a:t>
          </a:r>
          <a:r>
            <a:rPr lang="en-US" sz="1600" b="1" kern="1200">
              <a:solidFill>
                <a:schemeClr val="tx2"/>
              </a:solidFill>
            </a:rPr>
            <a:t> Palestinian economic development</a:t>
          </a:r>
        </a:p>
      </dsp:txBody>
      <dsp:txXfrm>
        <a:off x="917718" y="1094760"/>
        <a:ext cx="6926717" cy="547079"/>
      </dsp:txXfrm>
    </dsp:sp>
    <dsp:sp modelId="{050EA767-6142-4D10-9F41-257188313831}">
      <dsp:nvSpPr>
        <dsp:cNvPr id="0" name=""/>
        <dsp:cNvSpPr/>
      </dsp:nvSpPr>
      <dsp:spPr>
        <a:xfrm>
          <a:off x="575793" y="1026375"/>
          <a:ext cx="683849" cy="683849"/>
        </a:xfrm>
        <a:prstGeom prst="ellipse">
          <a:avLst/>
        </a:prstGeom>
        <a:solidFill>
          <a:schemeClr val="lt1">
            <a:hueOff val="0"/>
            <a:satOff val="0"/>
            <a:lumOff val="0"/>
            <a:alphaOff val="0"/>
          </a:schemeClr>
        </a:solidFill>
        <a:ln w="25400" cap="flat" cmpd="sng" algn="ctr">
          <a:solidFill>
            <a:schemeClr val="accent3">
              <a:alpha val="90000"/>
              <a:hueOff val="0"/>
              <a:satOff val="0"/>
              <a:lumOff val="0"/>
              <a:alphaOff val="-6667"/>
            </a:schemeClr>
          </a:solidFill>
          <a:prstDash val="solid"/>
        </a:ln>
        <a:effectLst/>
      </dsp:spPr>
      <dsp:style>
        <a:lnRef idx="2">
          <a:scrgbClr r="0" g="0" b="0"/>
        </a:lnRef>
        <a:fillRef idx="1">
          <a:scrgbClr r="0" g="0" b="0"/>
        </a:fillRef>
        <a:effectRef idx="0">
          <a:scrgbClr r="0" g="0" b="0"/>
        </a:effectRef>
        <a:fontRef idx="minor"/>
      </dsp:style>
    </dsp:sp>
    <dsp:sp modelId="{3EE71AE3-2F50-42E0-BA6D-E5BAEF40F37E}">
      <dsp:nvSpPr>
        <dsp:cNvPr id="0" name=""/>
        <dsp:cNvSpPr/>
      </dsp:nvSpPr>
      <dsp:spPr>
        <a:xfrm>
          <a:off x="1189211" y="1915259"/>
          <a:ext cx="6655224" cy="547079"/>
        </a:xfrm>
        <a:prstGeom prst="rect">
          <a:avLst/>
        </a:prstGeom>
        <a:solidFill>
          <a:schemeClr val="accent3">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24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dirty="0">
              <a:solidFill>
                <a:schemeClr val="tx2"/>
              </a:solidFill>
            </a:rPr>
            <a:t>the geographical challenge to primary health care</a:t>
          </a:r>
        </a:p>
      </dsp:txBody>
      <dsp:txXfrm>
        <a:off x="1189211" y="1915259"/>
        <a:ext cx="6655224" cy="547079"/>
      </dsp:txXfrm>
    </dsp:sp>
    <dsp:sp modelId="{48B495A6-B53F-4689-A401-819A2ED51F39}">
      <dsp:nvSpPr>
        <dsp:cNvPr id="0" name=""/>
        <dsp:cNvSpPr/>
      </dsp:nvSpPr>
      <dsp:spPr>
        <a:xfrm>
          <a:off x="847286" y="1846874"/>
          <a:ext cx="683849" cy="683849"/>
        </a:xfrm>
        <a:prstGeom prst="ellipse">
          <a:avLst/>
        </a:prstGeom>
        <a:solidFill>
          <a:schemeClr val="lt1">
            <a:hueOff val="0"/>
            <a:satOff val="0"/>
            <a:lumOff val="0"/>
            <a:alphaOff val="0"/>
          </a:schemeClr>
        </a:solidFill>
        <a:ln w="25400" cap="flat" cmpd="sng" algn="ctr">
          <a:solidFill>
            <a:schemeClr val="accent3">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F49EDCAE-1D09-407D-B999-B4B2B3EBD0AC}">
      <dsp:nvSpPr>
        <dsp:cNvPr id="0" name=""/>
        <dsp:cNvSpPr/>
      </dsp:nvSpPr>
      <dsp:spPr>
        <a:xfrm>
          <a:off x="1275896" y="2736360"/>
          <a:ext cx="6568539" cy="547079"/>
        </a:xfrm>
        <a:prstGeom prst="rec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24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a:solidFill>
                <a:schemeClr val="tx2"/>
              </a:solidFill>
            </a:rPr>
            <a:t>A chronic shortage of pharmaceuticals, supplies, …..</a:t>
          </a:r>
        </a:p>
      </dsp:txBody>
      <dsp:txXfrm>
        <a:off x="1275896" y="2736360"/>
        <a:ext cx="6568539" cy="547079"/>
      </dsp:txXfrm>
    </dsp:sp>
    <dsp:sp modelId="{ECB52F85-4B40-41F3-94B3-D3B8E260593F}">
      <dsp:nvSpPr>
        <dsp:cNvPr id="0" name=""/>
        <dsp:cNvSpPr/>
      </dsp:nvSpPr>
      <dsp:spPr>
        <a:xfrm>
          <a:off x="933971" y="2667975"/>
          <a:ext cx="683849" cy="683849"/>
        </a:xfrm>
        <a:prstGeom prst="ellipse">
          <a:avLst/>
        </a:prstGeom>
        <a:solidFill>
          <a:schemeClr val="lt1">
            <a:hueOff val="0"/>
            <a:satOff val="0"/>
            <a:lumOff val="0"/>
            <a:alphaOff val="0"/>
          </a:schemeClr>
        </a:solidFill>
        <a:ln w="2540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7E203A9F-7B6B-4788-9F31-055342C6E925}">
      <dsp:nvSpPr>
        <dsp:cNvPr id="0" name=""/>
        <dsp:cNvSpPr/>
      </dsp:nvSpPr>
      <dsp:spPr>
        <a:xfrm>
          <a:off x="1189211" y="3557461"/>
          <a:ext cx="6655224" cy="547079"/>
        </a:xfrm>
        <a:prstGeom prst="rect">
          <a:avLst/>
        </a:prstGeom>
        <a:solidFill>
          <a:schemeClr val="accent3">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24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a:solidFill>
                <a:schemeClr val="tx2"/>
              </a:solidFill>
            </a:rPr>
            <a:t>Limited opportunity for health professionals in Gaza to attend trainings outside</a:t>
          </a:r>
        </a:p>
      </dsp:txBody>
      <dsp:txXfrm>
        <a:off x="1189211" y="3557461"/>
        <a:ext cx="6655224" cy="547079"/>
      </dsp:txXfrm>
    </dsp:sp>
    <dsp:sp modelId="{BF932F61-3BF0-4521-882B-250E93EE05D9}">
      <dsp:nvSpPr>
        <dsp:cNvPr id="0" name=""/>
        <dsp:cNvSpPr/>
      </dsp:nvSpPr>
      <dsp:spPr>
        <a:xfrm>
          <a:off x="847286" y="3489076"/>
          <a:ext cx="683849" cy="683849"/>
        </a:xfrm>
        <a:prstGeom prst="ellipse">
          <a:avLst/>
        </a:prstGeom>
        <a:solidFill>
          <a:schemeClr val="lt1">
            <a:hueOff val="0"/>
            <a:satOff val="0"/>
            <a:lumOff val="0"/>
            <a:alphaOff val="0"/>
          </a:schemeClr>
        </a:solidFill>
        <a:ln w="25400" cap="flat" cmpd="sng" algn="ctr">
          <a:solidFill>
            <a:schemeClr val="accent3">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D5C9B46F-9330-449F-BB3E-475878D013F1}">
      <dsp:nvSpPr>
        <dsp:cNvPr id="0" name=""/>
        <dsp:cNvSpPr/>
      </dsp:nvSpPr>
      <dsp:spPr>
        <a:xfrm>
          <a:off x="917718" y="4377959"/>
          <a:ext cx="6926717" cy="547079"/>
        </a:xfrm>
        <a:prstGeom prst="rect">
          <a:avLst/>
        </a:prstGeom>
        <a:solidFill>
          <a:schemeClr val="accent3">
            <a:alpha val="90000"/>
            <a:hueOff val="0"/>
            <a:satOff val="0"/>
            <a:lumOff val="0"/>
            <a:alphaOff val="-3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24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a:solidFill>
                <a:schemeClr val="tx2"/>
              </a:solidFill>
            </a:rPr>
            <a:t>Salaries represent 44% of the budget of the MoH.</a:t>
          </a:r>
        </a:p>
      </dsp:txBody>
      <dsp:txXfrm>
        <a:off x="917718" y="4377959"/>
        <a:ext cx="6926717" cy="547079"/>
      </dsp:txXfrm>
    </dsp:sp>
    <dsp:sp modelId="{48D28B73-6972-4698-814E-87ED21A06684}">
      <dsp:nvSpPr>
        <dsp:cNvPr id="0" name=""/>
        <dsp:cNvSpPr/>
      </dsp:nvSpPr>
      <dsp:spPr>
        <a:xfrm>
          <a:off x="575793" y="4309574"/>
          <a:ext cx="683849" cy="683849"/>
        </a:xfrm>
        <a:prstGeom prst="ellipse">
          <a:avLst/>
        </a:prstGeom>
        <a:solidFill>
          <a:schemeClr val="lt1">
            <a:hueOff val="0"/>
            <a:satOff val="0"/>
            <a:lumOff val="0"/>
            <a:alphaOff val="0"/>
          </a:schemeClr>
        </a:solidFill>
        <a:ln w="25400" cap="flat" cmpd="sng" algn="ctr">
          <a:solidFill>
            <a:schemeClr val="accent3">
              <a:alpha val="90000"/>
              <a:hueOff val="0"/>
              <a:satOff val="0"/>
              <a:lumOff val="0"/>
              <a:alphaOff val="-33333"/>
            </a:schemeClr>
          </a:solidFill>
          <a:prstDash val="solid"/>
        </a:ln>
        <a:effectLst/>
      </dsp:spPr>
      <dsp:style>
        <a:lnRef idx="2">
          <a:scrgbClr r="0" g="0" b="0"/>
        </a:lnRef>
        <a:fillRef idx="1">
          <a:scrgbClr r="0" g="0" b="0"/>
        </a:fillRef>
        <a:effectRef idx="0">
          <a:scrgbClr r="0" g="0" b="0"/>
        </a:effectRef>
        <a:fontRef idx="minor"/>
      </dsp:style>
    </dsp:sp>
    <dsp:sp modelId="{6961C6F8-6BE4-4B1A-BFBB-71105C6EF931}">
      <dsp:nvSpPr>
        <dsp:cNvPr id="0" name=""/>
        <dsp:cNvSpPr/>
      </dsp:nvSpPr>
      <dsp:spPr>
        <a:xfrm>
          <a:off x="422288" y="5199060"/>
          <a:ext cx="7422146" cy="547079"/>
        </a:xfrm>
        <a:prstGeom prst="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24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a:solidFill>
                <a:schemeClr val="tx2"/>
              </a:solidFill>
            </a:rPr>
            <a:t>In the West Bank, travel restrictions for health staff (especially to East Jerusalem) are affecting the health service delivery</a:t>
          </a:r>
          <a:endParaRPr lang="en-US" sz="1600" b="1" kern="1200" dirty="0">
            <a:solidFill>
              <a:schemeClr val="tx2"/>
            </a:solidFill>
          </a:endParaRPr>
        </a:p>
      </dsp:txBody>
      <dsp:txXfrm>
        <a:off x="422288" y="5199060"/>
        <a:ext cx="7422146" cy="547079"/>
      </dsp:txXfrm>
    </dsp:sp>
    <dsp:sp modelId="{2E9869F9-60FE-41BE-9107-A1B277E1799E}">
      <dsp:nvSpPr>
        <dsp:cNvPr id="0" name=""/>
        <dsp:cNvSpPr/>
      </dsp:nvSpPr>
      <dsp:spPr>
        <a:xfrm>
          <a:off x="80364" y="5130675"/>
          <a:ext cx="683849" cy="683849"/>
        </a:xfrm>
        <a:prstGeom prst="ellipse">
          <a:avLst/>
        </a:prstGeom>
        <a:solidFill>
          <a:schemeClr val="lt1">
            <a:hueOff val="0"/>
            <a:satOff val="0"/>
            <a:lumOff val="0"/>
            <a:alphaOff val="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34C55-2903-4BEB-8DDD-69A3B99407F1}">
      <dsp:nvSpPr>
        <dsp:cNvPr id="0" name=""/>
        <dsp:cNvSpPr/>
      </dsp:nvSpPr>
      <dsp:spPr>
        <a:xfrm>
          <a:off x="0" y="765"/>
          <a:ext cx="3153364"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Access To Tertiary Care</a:t>
          </a:r>
        </a:p>
      </dsp:txBody>
      <dsp:txXfrm>
        <a:off x="36553" y="37318"/>
        <a:ext cx="3080258" cy="67569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53428-D1BB-4E33-B5FB-E15E36F0E634}">
      <dsp:nvSpPr>
        <dsp:cNvPr id="0" name=""/>
        <dsp:cNvSpPr/>
      </dsp:nvSpPr>
      <dsp:spPr>
        <a:xfrm>
          <a:off x="0" y="481559"/>
          <a:ext cx="7772400" cy="4623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rtl="0">
            <a:lnSpc>
              <a:spcPct val="90000"/>
            </a:lnSpc>
            <a:spcBef>
              <a:spcPct val="0"/>
            </a:spcBef>
            <a:spcAft>
              <a:spcPct val="35000"/>
            </a:spcAft>
            <a:buNone/>
          </a:pPr>
          <a:r>
            <a:rPr lang="en-US" sz="1900" kern="1200" dirty="0"/>
            <a:t>Referrals and access to tertiary care have a human rights dimension. A matter determined in most countries by availability of service capacity, treatment urgency and economic considerations is complicated by security concerns and consecutive limitations of movement of patients and ambulances enforced by the Israeli Government.</a:t>
          </a:r>
        </a:p>
        <a:p>
          <a:pPr marL="0" lvl="0" indent="0" algn="just" defTabSz="844550" rtl="0">
            <a:lnSpc>
              <a:spcPct val="90000"/>
            </a:lnSpc>
            <a:spcBef>
              <a:spcPct val="0"/>
            </a:spcBef>
            <a:spcAft>
              <a:spcPct val="35000"/>
            </a:spcAft>
            <a:buNone/>
          </a:pPr>
          <a:r>
            <a:rPr lang="en-US" sz="1900" kern="1200" dirty="0"/>
            <a:t>Access to tertiary health care is limited by many barriers, some but not all related to the occupation. </a:t>
          </a:r>
        </a:p>
        <a:p>
          <a:pPr marL="0" lvl="0" indent="0" algn="just" defTabSz="844550" rtl="0">
            <a:lnSpc>
              <a:spcPct val="90000"/>
            </a:lnSpc>
            <a:spcBef>
              <a:spcPct val="0"/>
            </a:spcBef>
            <a:spcAft>
              <a:spcPct val="35000"/>
            </a:spcAft>
            <a:buNone/>
          </a:pPr>
          <a:r>
            <a:rPr lang="en-US" sz="1900" kern="1200" dirty="0"/>
            <a:t>Data on the referral and permit process are available from various sources: </a:t>
          </a:r>
          <a:r>
            <a:rPr lang="en-US" sz="1900" kern="1200" dirty="0" err="1"/>
            <a:t>MoH</a:t>
          </a:r>
          <a:r>
            <a:rPr lang="en-US" sz="1900" kern="1200" dirty="0"/>
            <a:t> Service Purchasing Department (SPD), UNRWA, and the Government of Israel  Coordination of Government Activities in the Territories (COGAT). </a:t>
          </a:r>
        </a:p>
        <a:p>
          <a:pPr marL="0" lvl="0" indent="0" algn="just" defTabSz="844550" rtl="0">
            <a:lnSpc>
              <a:spcPct val="90000"/>
            </a:lnSpc>
            <a:spcBef>
              <a:spcPct val="0"/>
            </a:spcBef>
            <a:spcAft>
              <a:spcPct val="35000"/>
            </a:spcAft>
            <a:buNone/>
          </a:pPr>
          <a:r>
            <a:rPr lang="en-US" sz="1900" kern="1200" dirty="0"/>
            <a:t>Each source is collecting information on different steps and indicators (decision to refer, approval of financing, security travel clearance…), making data cross-referencing and comparison difficult.</a:t>
          </a:r>
        </a:p>
      </dsp:txBody>
      <dsp:txXfrm>
        <a:off x="225717" y="707276"/>
        <a:ext cx="7320966" cy="41724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09DE0-0822-4D7B-8AA8-CC89EAAA7FFF}">
      <dsp:nvSpPr>
        <dsp:cNvPr id="0" name=""/>
        <dsp:cNvSpPr/>
      </dsp:nvSpPr>
      <dsp:spPr>
        <a:xfrm>
          <a:off x="0" y="0"/>
          <a:ext cx="8077200" cy="3692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Access To Adequate Health Services On The Part Of Palestinian Prisoners </a:t>
          </a:r>
        </a:p>
      </dsp:txBody>
      <dsp:txXfrm>
        <a:off x="18027" y="18027"/>
        <a:ext cx="8041146" cy="33322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9E4C7-E16B-4EBE-AD7B-C661FFFA01DB}">
      <dsp:nvSpPr>
        <dsp:cNvPr id="0" name=""/>
        <dsp:cNvSpPr/>
      </dsp:nvSpPr>
      <dsp:spPr>
        <a:xfrm>
          <a:off x="0" y="25"/>
          <a:ext cx="5791200" cy="3692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The Current Situation In The Opt Concerning Mental Health </a:t>
          </a:r>
        </a:p>
      </dsp:txBody>
      <dsp:txXfrm>
        <a:off x="18027" y="18052"/>
        <a:ext cx="5755146" cy="333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527C5-5B68-4FB5-8168-DCF18AE86F68}">
      <dsp:nvSpPr>
        <dsp:cNvPr id="0" name=""/>
        <dsp:cNvSpPr/>
      </dsp:nvSpPr>
      <dsp:spPr>
        <a:xfrm>
          <a:off x="0" y="34965"/>
          <a:ext cx="2628396"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Wafaa Menawi </a:t>
          </a:r>
        </a:p>
      </dsp:txBody>
      <dsp:txXfrm>
        <a:off x="16449" y="51414"/>
        <a:ext cx="2595498" cy="304062"/>
      </dsp:txXfrm>
    </dsp:sp>
    <dsp:sp modelId="{A1D1E4DE-2D3B-4AFB-88BC-72E76FDE38D5}">
      <dsp:nvSpPr>
        <dsp:cNvPr id="0" name=""/>
        <dsp:cNvSpPr/>
      </dsp:nvSpPr>
      <dsp:spPr>
        <a:xfrm>
          <a:off x="0" y="423765"/>
          <a:ext cx="2628396"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Ph.D. Health Care Management</a:t>
          </a:r>
        </a:p>
      </dsp:txBody>
      <dsp:txXfrm>
        <a:off x="16449" y="440214"/>
        <a:ext cx="2595498" cy="304062"/>
      </dsp:txXfrm>
    </dsp:sp>
    <dsp:sp modelId="{B7A8C16C-5DBB-40FF-A23A-A889266DD7CC}">
      <dsp:nvSpPr>
        <dsp:cNvPr id="0" name=""/>
        <dsp:cNvSpPr/>
      </dsp:nvSpPr>
      <dsp:spPr>
        <a:xfrm>
          <a:off x="0" y="812565"/>
          <a:ext cx="2628396"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Head of Quality Assurance Unit </a:t>
          </a:r>
        </a:p>
      </dsp:txBody>
      <dsp:txXfrm>
        <a:off x="16449" y="829014"/>
        <a:ext cx="2595498" cy="304062"/>
      </dsp:txXfrm>
    </dsp:sp>
    <dsp:sp modelId="{B5FBE0E1-6C87-4B3D-8218-7447C7B7BC56}">
      <dsp:nvSpPr>
        <dsp:cNvPr id="0" name=""/>
        <dsp:cNvSpPr/>
      </dsp:nvSpPr>
      <dsp:spPr>
        <a:xfrm>
          <a:off x="0" y="1201365"/>
          <a:ext cx="2628396"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An-Najah BioSciences Unit (NBU) </a:t>
          </a:r>
        </a:p>
      </dsp:txBody>
      <dsp:txXfrm>
        <a:off x="16449" y="1217814"/>
        <a:ext cx="2595498" cy="304062"/>
      </dsp:txXfrm>
    </dsp:sp>
    <dsp:sp modelId="{D51E889A-9972-4DA1-949E-861592BF20DB}">
      <dsp:nvSpPr>
        <dsp:cNvPr id="0" name=""/>
        <dsp:cNvSpPr/>
      </dsp:nvSpPr>
      <dsp:spPr>
        <a:xfrm>
          <a:off x="0" y="1590165"/>
          <a:ext cx="2628396"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Mobile: +972 568279063 </a:t>
          </a:r>
        </a:p>
      </dsp:txBody>
      <dsp:txXfrm>
        <a:off x="16449" y="1606614"/>
        <a:ext cx="2595498" cy="304062"/>
      </dsp:txXfrm>
    </dsp:sp>
    <dsp:sp modelId="{9B79893C-F79B-43DA-8999-DA516CE9FAE1}">
      <dsp:nvSpPr>
        <dsp:cNvPr id="0" name=""/>
        <dsp:cNvSpPr/>
      </dsp:nvSpPr>
      <dsp:spPr>
        <a:xfrm>
          <a:off x="0" y="1978965"/>
          <a:ext cx="2628396"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E. mail: w.menawi@najah.edu </a:t>
          </a:r>
        </a:p>
      </dsp:txBody>
      <dsp:txXfrm>
        <a:off x="16449" y="1995414"/>
        <a:ext cx="2595498" cy="3040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BE515-4834-4EFF-A2A9-1D7A4A5E7D9C}">
      <dsp:nvSpPr>
        <dsp:cNvPr id="0" name=""/>
        <dsp:cNvSpPr/>
      </dsp:nvSpPr>
      <dsp:spPr>
        <a:xfrm>
          <a:off x="0" y="180669"/>
          <a:ext cx="8077200" cy="1154789"/>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rtl="0">
            <a:lnSpc>
              <a:spcPct val="90000"/>
            </a:lnSpc>
            <a:spcBef>
              <a:spcPct val="0"/>
            </a:spcBef>
            <a:spcAft>
              <a:spcPct val="35000"/>
            </a:spcAft>
            <a:buNone/>
          </a:pPr>
          <a:r>
            <a:rPr lang="en-US" sz="2100" b="1" kern="1200" dirty="0"/>
            <a:t>Heredity </a:t>
          </a:r>
          <a:r>
            <a:rPr lang="en-US" sz="2100" kern="1200" dirty="0"/>
            <a:t>is the starting point of health. Genes and characteristics inherited from parents make a person more likely or less likely to develop certain health problems and to be or not be healthy and well. </a:t>
          </a:r>
        </a:p>
      </dsp:txBody>
      <dsp:txXfrm>
        <a:off x="56372" y="237041"/>
        <a:ext cx="7964456" cy="104204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313E5-EBFB-413C-8F5B-57782E72BBB3}">
      <dsp:nvSpPr>
        <dsp:cNvPr id="0" name=""/>
        <dsp:cNvSpPr/>
      </dsp:nvSpPr>
      <dsp:spPr>
        <a:xfrm>
          <a:off x="0" y="0"/>
          <a:ext cx="8077200" cy="106650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ct val="35000"/>
            </a:spcAft>
            <a:buNone/>
          </a:pPr>
          <a:r>
            <a:rPr lang="en-US" sz="1800" b="1" kern="1200" dirty="0"/>
            <a:t>Medical care </a:t>
          </a:r>
          <a:r>
            <a:rPr lang="en-US" sz="1800" kern="1200" dirty="0"/>
            <a:t>is diagnosis and treatment in the care of patients. While   </a:t>
          </a:r>
          <a:r>
            <a:rPr lang="en-US" sz="1800" b="1" kern="1200" dirty="0"/>
            <a:t>Healthcare</a:t>
          </a:r>
          <a:r>
            <a:rPr lang="en-US" sz="1800" kern="1200" dirty="0"/>
            <a:t> is services that promote health, prevent health problems, diagnose and treat health problems to cure them, and improve quality of life.</a:t>
          </a:r>
        </a:p>
      </dsp:txBody>
      <dsp:txXfrm>
        <a:off x="52062" y="52062"/>
        <a:ext cx="7973076" cy="96238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0DCB6-B695-4AF1-BB93-67EB490A5E83}">
      <dsp:nvSpPr>
        <dsp:cNvPr id="0" name=""/>
        <dsp:cNvSpPr/>
      </dsp:nvSpPr>
      <dsp:spPr>
        <a:xfrm>
          <a:off x="0" y="0"/>
          <a:ext cx="8153400" cy="6091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endParaRPr lang="en-US" sz="1800" b="1" kern="1200" dirty="0"/>
        </a:p>
        <a:p>
          <a:pPr marL="0" lvl="0" indent="0" algn="l" defTabSz="800100" rtl="0">
            <a:lnSpc>
              <a:spcPct val="90000"/>
            </a:lnSpc>
            <a:spcBef>
              <a:spcPct val="0"/>
            </a:spcBef>
            <a:spcAft>
              <a:spcPct val="35000"/>
            </a:spcAft>
            <a:buNone/>
          </a:pPr>
          <a:r>
            <a:rPr lang="en-US" sz="1800" b="1" kern="1200" dirty="0"/>
            <a:t>Lifestyle </a:t>
          </a:r>
          <a:r>
            <a:rPr lang="en-US" sz="1800" kern="1200" dirty="0"/>
            <a:t>Patterns</a:t>
          </a:r>
          <a:r>
            <a:rPr lang="en-US" sz="1800" b="1" kern="1200" dirty="0"/>
            <a:t> </a:t>
          </a:r>
          <a:r>
            <a:rPr lang="en-US" sz="1800" kern="1200" dirty="0"/>
            <a:t>of attitudes and behaviors that make up one’s way of living.</a:t>
          </a:r>
        </a:p>
        <a:p>
          <a:pPr marL="0" lvl="0" indent="0" algn="l" defTabSz="800100" rtl="0">
            <a:lnSpc>
              <a:spcPct val="90000"/>
            </a:lnSpc>
            <a:spcBef>
              <a:spcPct val="0"/>
            </a:spcBef>
            <a:spcAft>
              <a:spcPct val="35000"/>
            </a:spcAft>
            <a:buNone/>
          </a:pPr>
          <a:r>
            <a:rPr lang="en-US" sz="1800" kern="1200" dirty="0"/>
            <a:t> </a:t>
          </a:r>
        </a:p>
      </dsp:txBody>
      <dsp:txXfrm>
        <a:off x="29739" y="29739"/>
        <a:ext cx="8093922" cy="54972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A2D41-8518-47EF-8C0C-D74B3F861CB0}">
      <dsp:nvSpPr>
        <dsp:cNvPr id="0" name=""/>
        <dsp:cNvSpPr/>
      </dsp:nvSpPr>
      <dsp:spPr>
        <a:xfrm>
          <a:off x="0" y="0"/>
          <a:ext cx="8191500" cy="9232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b="1" kern="1200" dirty="0"/>
            <a:t>Environment</a:t>
          </a:r>
          <a:r>
            <a:rPr lang="en-US" sz="1800" kern="1200" dirty="0"/>
            <a:t> includes the physical and sociocultural setting in which someone  lives. Many environmental elements affect health, such as sanitation, violence, sunlight, employment opportunities, population density, and air pollution. </a:t>
          </a:r>
        </a:p>
      </dsp:txBody>
      <dsp:txXfrm>
        <a:off x="45067" y="45067"/>
        <a:ext cx="8101366" cy="83306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AAF30-FC33-4642-92AB-50CF64145A7E}">
      <dsp:nvSpPr>
        <dsp:cNvPr id="0" name=""/>
        <dsp:cNvSpPr/>
      </dsp:nvSpPr>
      <dsp:spPr>
        <a:xfrm>
          <a:off x="0" y="4925"/>
          <a:ext cx="8001000" cy="63648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b="1" kern="1200" dirty="0">
              <a:solidFill>
                <a:schemeClr val="tx2">
                  <a:lumMod val="75000"/>
                </a:schemeClr>
              </a:solidFill>
            </a:rPr>
            <a:t>Disparities</a:t>
          </a:r>
          <a:r>
            <a:rPr lang="en-US" sz="1600" kern="1200" dirty="0">
              <a:solidFill>
                <a:schemeClr val="tx2">
                  <a:lumMod val="75000"/>
                </a:schemeClr>
              </a:solidFill>
            </a:rPr>
            <a:t> </a:t>
          </a:r>
          <a:r>
            <a:rPr lang="en-US" sz="1600" kern="1200" dirty="0"/>
            <a:t>Differences in health problems, health status, and use of health services among people who differ in ethnicity, gender, and other characteristics.</a:t>
          </a:r>
        </a:p>
      </dsp:txBody>
      <dsp:txXfrm>
        <a:off x="31070" y="35995"/>
        <a:ext cx="7938860" cy="57434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12930-8D85-48F7-8C2C-47A04838E97D}">
      <dsp:nvSpPr>
        <dsp:cNvPr id="0" name=""/>
        <dsp:cNvSpPr/>
      </dsp:nvSpPr>
      <dsp:spPr>
        <a:xfrm>
          <a:off x="646509" y="0"/>
          <a:ext cx="7327106" cy="14478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4CDEB3-9C1B-4570-BB3E-EAB1A1585438}">
      <dsp:nvSpPr>
        <dsp:cNvPr id="0" name=""/>
        <dsp:cNvSpPr/>
      </dsp:nvSpPr>
      <dsp:spPr>
        <a:xfrm>
          <a:off x="5031" y="434340"/>
          <a:ext cx="3713619" cy="579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Managers can plan solutions for</a:t>
          </a:r>
        </a:p>
      </dsp:txBody>
      <dsp:txXfrm>
        <a:off x="33301" y="462610"/>
        <a:ext cx="3657079" cy="522580"/>
      </dsp:txXfrm>
    </dsp:sp>
    <dsp:sp modelId="{DC8602DB-57E8-4D08-9B32-CDBA50E903ED}">
      <dsp:nvSpPr>
        <dsp:cNvPr id="0" name=""/>
        <dsp:cNvSpPr/>
      </dsp:nvSpPr>
      <dsp:spPr>
        <a:xfrm>
          <a:off x="4070106" y="434340"/>
          <a:ext cx="4544987" cy="5791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Health problems experienced by groups of people. </a:t>
          </a:r>
        </a:p>
      </dsp:txBody>
      <dsp:txXfrm>
        <a:off x="4098376" y="462610"/>
        <a:ext cx="4488447" cy="52258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2CC15-B739-490E-A784-92FBF70E4692}">
      <dsp:nvSpPr>
        <dsp:cNvPr id="0" name=""/>
        <dsp:cNvSpPr/>
      </dsp:nvSpPr>
      <dsp:spPr>
        <a:xfrm>
          <a:off x="0" y="2733"/>
          <a:ext cx="7848600" cy="14718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rtl="0">
            <a:lnSpc>
              <a:spcPct val="90000"/>
            </a:lnSpc>
            <a:spcBef>
              <a:spcPct val="0"/>
            </a:spcBef>
            <a:spcAft>
              <a:spcPct val="35000"/>
            </a:spcAft>
            <a:buNone/>
          </a:pPr>
          <a:r>
            <a:rPr lang="en-US" sz="1700" kern="1200" dirty="0"/>
            <a:t>Every decade, the Healthy People initiative develops a new set of science-based, 10-year national objectives with the goal of improving the health of all Americans. The development of Healthy People 2030 includes establishing a framework for the initiative (including the vision, mission, foundational principles, plan of action, and overarching goals) and identifying new objectives.</a:t>
          </a:r>
        </a:p>
      </dsp:txBody>
      <dsp:txXfrm>
        <a:off x="71850" y="74583"/>
        <a:ext cx="7704900" cy="132816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FBDC6-1A78-4EBC-9DDE-4CFC5F5AD505}">
      <dsp:nvSpPr>
        <dsp:cNvPr id="0" name=""/>
        <dsp:cNvSpPr/>
      </dsp:nvSpPr>
      <dsp:spPr>
        <a:xfrm>
          <a:off x="0" y="2692"/>
          <a:ext cx="2462379"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Healthy People 2030</a:t>
          </a:r>
          <a:endParaRPr lang="en-US" sz="1800" kern="1200" dirty="0"/>
        </a:p>
      </dsp:txBody>
      <dsp:txXfrm>
        <a:off x="31070" y="33762"/>
        <a:ext cx="2400239" cy="57434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61BDA-EF31-4E1B-9F19-05A683460A5B}">
      <dsp:nvSpPr>
        <dsp:cNvPr id="0" name=""/>
        <dsp:cNvSpPr/>
      </dsp:nvSpPr>
      <dsp:spPr>
        <a:xfrm>
          <a:off x="0" y="5251528"/>
          <a:ext cx="8001000" cy="68926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t>Engage with stakeholders to take action and design policies that improve the health and well-being of all populations.</a:t>
          </a:r>
        </a:p>
      </dsp:txBody>
      <dsp:txXfrm>
        <a:off x="0" y="5251528"/>
        <a:ext cx="8001000" cy="689260"/>
      </dsp:txXfrm>
    </dsp:sp>
    <dsp:sp modelId="{2FAFFB1D-0317-4126-854C-CBB96BDF54F0}">
      <dsp:nvSpPr>
        <dsp:cNvPr id="0" name=""/>
        <dsp:cNvSpPr/>
      </dsp:nvSpPr>
      <dsp:spPr>
        <a:xfrm rot="10800000">
          <a:off x="0" y="4201784"/>
          <a:ext cx="8001000" cy="1060082"/>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t>Promote healthy development, healthy behaviors and well-being across all life stages.</a:t>
          </a:r>
        </a:p>
      </dsp:txBody>
      <dsp:txXfrm rot="10800000">
        <a:off x="0" y="4201784"/>
        <a:ext cx="8001000" cy="688809"/>
      </dsp:txXfrm>
    </dsp:sp>
    <dsp:sp modelId="{5B94ED67-5DD2-4D9D-864C-FEFD65089922}">
      <dsp:nvSpPr>
        <dsp:cNvPr id="0" name=""/>
        <dsp:cNvSpPr/>
      </dsp:nvSpPr>
      <dsp:spPr>
        <a:xfrm rot="10800000">
          <a:off x="0" y="3152041"/>
          <a:ext cx="8001000" cy="1060082"/>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t>Create social and physical environments that promote attaining full potential for health.</a:t>
          </a:r>
        </a:p>
      </dsp:txBody>
      <dsp:txXfrm rot="10800000">
        <a:off x="0" y="3152041"/>
        <a:ext cx="8001000" cy="688809"/>
      </dsp:txXfrm>
    </dsp:sp>
    <dsp:sp modelId="{88EDE066-7544-415A-9B4B-EB673EBC79BB}">
      <dsp:nvSpPr>
        <dsp:cNvPr id="0" name=""/>
        <dsp:cNvSpPr/>
      </dsp:nvSpPr>
      <dsp:spPr>
        <a:xfrm rot="10800000">
          <a:off x="0" y="2102298"/>
          <a:ext cx="8001000" cy="1060082"/>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t>Attain health literacy, achieve health equity and eliminate disparities.</a:t>
          </a:r>
        </a:p>
      </dsp:txBody>
      <dsp:txXfrm rot="10800000">
        <a:off x="0" y="2102298"/>
        <a:ext cx="8001000" cy="688809"/>
      </dsp:txXfrm>
    </dsp:sp>
    <dsp:sp modelId="{C3923704-5F32-4AFE-A2F9-4FA953D82119}">
      <dsp:nvSpPr>
        <dsp:cNvPr id="0" name=""/>
        <dsp:cNvSpPr/>
      </dsp:nvSpPr>
      <dsp:spPr>
        <a:xfrm rot="10800000">
          <a:off x="0" y="1052554"/>
          <a:ext cx="8001000" cy="1060082"/>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t>Attain healthy, purposeful lives and well-being.</a:t>
          </a:r>
        </a:p>
      </dsp:txBody>
      <dsp:txXfrm rot="10800000">
        <a:off x="0" y="1052554"/>
        <a:ext cx="8001000" cy="688809"/>
      </dsp:txXfrm>
    </dsp:sp>
    <dsp:sp modelId="{335D6390-1154-46EE-B5EF-A6D98597A257}">
      <dsp:nvSpPr>
        <dsp:cNvPr id="0" name=""/>
        <dsp:cNvSpPr/>
      </dsp:nvSpPr>
      <dsp:spPr>
        <a:xfrm rot="10800000">
          <a:off x="0" y="2811"/>
          <a:ext cx="8001000" cy="1060082"/>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b="1" kern="1200" dirty="0"/>
            <a:t>“What we plan to achieve”</a:t>
          </a:r>
        </a:p>
      </dsp:txBody>
      <dsp:txXfrm rot="10800000">
        <a:off x="0" y="2811"/>
        <a:ext cx="8001000" cy="68880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A74F1-E46E-4738-B5B5-B3F5891FCBFB}">
      <dsp:nvSpPr>
        <dsp:cNvPr id="0" name=""/>
        <dsp:cNvSpPr/>
      </dsp:nvSpPr>
      <dsp:spPr>
        <a:xfrm>
          <a:off x="0" y="108"/>
          <a:ext cx="3048000" cy="3690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dirty="0"/>
            <a:t>The </a:t>
          </a:r>
          <a:r>
            <a:rPr lang="en-US" sz="1800" b="1" i="0" kern="1200" dirty="0"/>
            <a:t>2010 </a:t>
          </a:r>
          <a:r>
            <a:rPr lang="en-US" sz="1800" b="1" kern="1200" dirty="0"/>
            <a:t>Haiti Earthquake</a:t>
          </a:r>
          <a:endParaRPr lang="en-US" sz="1800" kern="1200" dirty="0"/>
        </a:p>
      </dsp:txBody>
      <dsp:txXfrm>
        <a:off x="18016" y="18124"/>
        <a:ext cx="3011968" cy="333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58852-0A2F-4459-9744-0BA5A7C45A60}">
      <dsp:nvSpPr>
        <dsp:cNvPr id="0" name=""/>
        <dsp:cNvSpPr/>
      </dsp:nvSpPr>
      <dsp:spPr>
        <a:xfrm>
          <a:off x="0" y="624247"/>
          <a:ext cx="7162800" cy="83233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2A26A7-72D5-4914-AD11-9E409AB7B99D}">
      <dsp:nvSpPr>
        <dsp:cNvPr id="0" name=""/>
        <dsp:cNvSpPr/>
      </dsp:nvSpPr>
      <dsp:spPr>
        <a:xfrm>
          <a:off x="581" y="0"/>
          <a:ext cx="3605875" cy="832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rtl="0">
            <a:lnSpc>
              <a:spcPct val="90000"/>
            </a:lnSpc>
            <a:spcBef>
              <a:spcPct val="0"/>
            </a:spcBef>
            <a:spcAft>
              <a:spcPct val="35000"/>
            </a:spcAft>
            <a:buNone/>
          </a:pPr>
          <a:r>
            <a:rPr lang="en-US" sz="2400" b="1" kern="1200" dirty="0">
              <a:solidFill>
                <a:schemeClr val="accent1"/>
              </a:solidFill>
            </a:rPr>
            <a:t>Health &amp; Healthcare</a:t>
          </a:r>
        </a:p>
      </dsp:txBody>
      <dsp:txXfrm>
        <a:off x="581" y="0"/>
        <a:ext cx="3605875" cy="832330"/>
      </dsp:txXfrm>
    </dsp:sp>
    <dsp:sp modelId="{CDDC7B35-1C60-4882-93B1-34DDC70CAEAF}">
      <dsp:nvSpPr>
        <dsp:cNvPr id="0" name=""/>
        <dsp:cNvSpPr/>
      </dsp:nvSpPr>
      <dsp:spPr>
        <a:xfrm>
          <a:off x="1699477" y="936371"/>
          <a:ext cx="208082" cy="2080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7787B-9A41-4C97-9945-2CA9F13554A4}">
      <dsp:nvSpPr>
        <dsp:cNvPr id="0" name=""/>
        <dsp:cNvSpPr/>
      </dsp:nvSpPr>
      <dsp:spPr>
        <a:xfrm>
          <a:off x="4182797" y="1160609"/>
          <a:ext cx="2015409" cy="832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rtl="0">
            <a:lnSpc>
              <a:spcPct val="90000"/>
            </a:lnSpc>
            <a:spcBef>
              <a:spcPct val="0"/>
            </a:spcBef>
            <a:spcAft>
              <a:spcPct val="35000"/>
            </a:spcAft>
            <a:buNone/>
          </a:pPr>
          <a:r>
            <a:rPr lang="en-US" sz="2000" b="1" kern="1200" dirty="0">
              <a:solidFill>
                <a:schemeClr val="accent1"/>
              </a:solidFill>
            </a:rPr>
            <a:t>Healthcare Organizations</a:t>
          </a:r>
        </a:p>
      </dsp:txBody>
      <dsp:txXfrm>
        <a:off x="4182797" y="1160609"/>
        <a:ext cx="2015409" cy="832330"/>
      </dsp:txXfrm>
    </dsp:sp>
    <dsp:sp modelId="{AA4829EA-B2CC-4629-BF66-39EA04C0B965}">
      <dsp:nvSpPr>
        <dsp:cNvPr id="0" name=""/>
        <dsp:cNvSpPr/>
      </dsp:nvSpPr>
      <dsp:spPr>
        <a:xfrm>
          <a:off x="4547578" y="936371"/>
          <a:ext cx="208082" cy="2080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6C9F7-00F7-4A59-AD81-0E69CC201EEC}">
      <dsp:nvSpPr>
        <dsp:cNvPr id="0" name=""/>
        <dsp:cNvSpPr/>
      </dsp:nvSpPr>
      <dsp:spPr>
        <a:xfrm>
          <a:off x="5696782" y="0"/>
          <a:ext cx="749156" cy="832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endParaRPr lang="en-US" sz="1600" kern="1200" dirty="0"/>
        </a:p>
      </dsp:txBody>
      <dsp:txXfrm>
        <a:off x="5696782" y="0"/>
        <a:ext cx="749156" cy="832330"/>
      </dsp:txXfrm>
    </dsp:sp>
    <dsp:sp modelId="{D0B8D3F2-C914-4D5D-BC25-E8E500E11DD0}">
      <dsp:nvSpPr>
        <dsp:cNvPr id="0" name=""/>
        <dsp:cNvSpPr/>
      </dsp:nvSpPr>
      <dsp:spPr>
        <a:xfrm>
          <a:off x="5967319" y="936371"/>
          <a:ext cx="208082" cy="2080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9259D-9E1D-46D4-9C8E-B0485D7592EB}">
      <dsp:nvSpPr>
        <dsp:cNvPr id="0" name=""/>
        <dsp:cNvSpPr/>
      </dsp:nvSpPr>
      <dsp:spPr>
        <a:xfrm>
          <a:off x="4027" y="0"/>
          <a:ext cx="8240594" cy="341632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just" defTabSz="800100" rtl="0">
            <a:lnSpc>
              <a:spcPct val="90000"/>
            </a:lnSpc>
            <a:spcBef>
              <a:spcPct val="0"/>
            </a:spcBef>
            <a:spcAft>
              <a:spcPct val="35000"/>
            </a:spcAft>
            <a:buNone/>
          </a:pPr>
          <a:r>
            <a:rPr lang="en-US" sz="1800" kern="1200" dirty="0"/>
            <a:t>As shown in Table 2, the strongest of the five factors that Palestinian participants believed to have a powerful influence on their health status were; quality housing (69.3%), income (68.1%), smoking (68%), education (66.9%), stress (65.6%) and freedom (65.4%). And it is interesting to note here, that ranking the top five most important factors was affecting powerfully the health of the Palestinian participants in all subgroups like gender, education, income, health status, BMI, and political views in the same order as full samples, excluding age determinants, as the Palestinians live under the same political conditions while those who are at an age 35 are more vulnerable to repression by Israeli soldiers. As a result of the chi-square test, there was a statistically significant difference between ages distribution and socially supported, housing quality, political stability and ego-satisfying factors which affect health (p&lt;0.05). </a:t>
          </a:r>
        </a:p>
      </dsp:txBody>
      <dsp:txXfrm>
        <a:off x="4027" y="0"/>
        <a:ext cx="8240594" cy="3416320"/>
      </dsp:txXfrm>
    </dsp:sp>
    <dsp:sp modelId="{2F2FFE44-5C6C-4B61-9EBE-8887440492B5}">
      <dsp:nvSpPr>
        <dsp:cNvPr id="0" name=""/>
        <dsp:cNvSpPr/>
      </dsp:nvSpPr>
      <dsp:spPr>
        <a:xfrm>
          <a:off x="4027" y="3416320"/>
          <a:ext cx="8240594" cy="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7B334-B6E1-4B1B-B0A9-6E159D2A3D7D}">
      <dsp:nvSpPr>
        <dsp:cNvPr id="0" name=""/>
        <dsp:cNvSpPr/>
      </dsp:nvSpPr>
      <dsp:spPr>
        <a:xfrm>
          <a:off x="0" y="25"/>
          <a:ext cx="4417603" cy="3692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Cook Children’s Health Care System</a:t>
          </a:r>
        </a:p>
      </dsp:txBody>
      <dsp:txXfrm>
        <a:off x="18027" y="18052"/>
        <a:ext cx="4381549" cy="33322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0C334-872B-44BD-AFBE-A61A41FC1B6B}">
      <dsp:nvSpPr>
        <dsp:cNvPr id="0" name=""/>
        <dsp:cNvSpPr/>
      </dsp:nvSpPr>
      <dsp:spPr>
        <a:xfrm>
          <a:off x="0" y="25373"/>
          <a:ext cx="7677150" cy="218321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just" defTabSz="800100" rtl="0">
            <a:lnSpc>
              <a:spcPct val="90000"/>
            </a:lnSpc>
            <a:spcBef>
              <a:spcPct val="0"/>
            </a:spcBef>
            <a:spcAft>
              <a:spcPct val="35000"/>
            </a:spcAft>
            <a:buNone/>
          </a:pPr>
          <a:r>
            <a:rPr lang="en-US" sz="1800" kern="1200" dirty="0"/>
            <a:t>A 2009 NOVA Award was given to Duke Raleigh Hospital in North Carolina, which joined with staff from Alice </a:t>
          </a:r>
          <a:r>
            <a:rPr lang="en-US" sz="1800" kern="1200" dirty="0" err="1"/>
            <a:t>Aycock</a:t>
          </a:r>
          <a:r>
            <a:rPr lang="en-US" sz="1800" kern="1200" dirty="0"/>
            <a:t> Poe Center for Health Education and </a:t>
          </a:r>
          <a:r>
            <a:rPr lang="en-US" sz="1800" kern="1200" dirty="0" err="1"/>
            <a:t>Rolesville</a:t>
          </a:r>
          <a:r>
            <a:rPr lang="en-US" sz="1800" kern="1200" dirty="0"/>
            <a:t> Elementary School to help children form healthy habits. Together, they promoted healthy eating and physical activity and also helped overweight youngsters work toward normal weight. They set up fun activities for the kids, including friendly health education contests between school students and teachers. Parents also became interested, and soon the students and their parents and teachers were practicing healthier lifestyles and reducing obesity </a:t>
          </a:r>
        </a:p>
      </dsp:txBody>
      <dsp:txXfrm>
        <a:off x="0" y="25373"/>
        <a:ext cx="7677150" cy="2183216"/>
      </dsp:txXfrm>
    </dsp:sp>
    <dsp:sp modelId="{D75730FB-84C7-4490-B109-CF4E027A7193}">
      <dsp:nvSpPr>
        <dsp:cNvPr id="0" name=""/>
        <dsp:cNvSpPr/>
      </dsp:nvSpPr>
      <dsp:spPr>
        <a:xfrm>
          <a:off x="0" y="2208589"/>
          <a:ext cx="7677150" cy="35136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336F1-4901-4E11-A39C-ABC61D4E6DCB}">
      <dsp:nvSpPr>
        <dsp:cNvPr id="0" name=""/>
        <dsp:cNvSpPr/>
      </dsp:nvSpPr>
      <dsp:spPr>
        <a:xfrm>
          <a:off x="0" y="14519"/>
          <a:ext cx="7696200" cy="169764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just" defTabSz="800100" rtl="0">
            <a:lnSpc>
              <a:spcPct val="90000"/>
            </a:lnSpc>
            <a:spcBef>
              <a:spcPct val="0"/>
            </a:spcBef>
            <a:spcAft>
              <a:spcPct val="35000"/>
            </a:spcAft>
            <a:buNone/>
          </a:pPr>
          <a:r>
            <a:rPr lang="en-US" sz="1800" kern="1200" dirty="0"/>
            <a:t>HCOs have implemented innovative approaches to improve health, such as offering wellness programs to seniors, helping children adopt healthy lifestyles, building walking trails and playgrounds, and many other approaches. These programs have improved nutrition, reduced obesity, and reduced tobacco use in these communities. Think about your own community—how have HCOs improved health there? </a:t>
          </a:r>
        </a:p>
      </dsp:txBody>
      <dsp:txXfrm>
        <a:off x="0" y="14519"/>
        <a:ext cx="7696200" cy="1697640"/>
      </dsp:txXfrm>
    </dsp:sp>
    <dsp:sp modelId="{ADADC8D4-9803-49ED-8B7D-4A8E41177DA4}">
      <dsp:nvSpPr>
        <dsp:cNvPr id="0" name=""/>
        <dsp:cNvSpPr/>
      </dsp:nvSpPr>
      <dsp:spPr>
        <a:xfrm>
          <a:off x="0" y="1712160"/>
          <a:ext cx="7696200" cy="4831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4875B-B9E2-4D65-81AA-DAFAFC4F5E92}">
      <dsp:nvSpPr>
        <dsp:cNvPr id="0" name=""/>
        <dsp:cNvSpPr/>
      </dsp:nvSpPr>
      <dsp:spPr>
        <a:xfrm>
          <a:off x="0" y="44"/>
          <a:ext cx="7543800" cy="64624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b="1" kern="1200" dirty="0"/>
            <a:t>Suggest how to improve students’</a:t>
          </a:r>
          <a:r>
            <a:rPr lang="ar-SA" sz="1800" b="1" kern="1200" dirty="0"/>
            <a:t> </a:t>
          </a:r>
          <a:r>
            <a:rPr lang="en-US" sz="1800" b="1" kern="1200" dirty="0"/>
            <a:t>environment, lifestyles, and use of health services to improve their health</a:t>
          </a:r>
          <a:r>
            <a:rPr lang="ar-SA" sz="1800" b="1" kern="1200" dirty="0"/>
            <a:t>.</a:t>
          </a:r>
          <a:endParaRPr lang="en-US" sz="1800" b="1" kern="1200" dirty="0"/>
        </a:p>
      </dsp:txBody>
      <dsp:txXfrm>
        <a:off x="31547" y="31591"/>
        <a:ext cx="7480706" cy="58314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721EB-D100-462E-8F5B-06E09FB06DFD}">
      <dsp:nvSpPr>
        <dsp:cNvPr id="0" name=""/>
        <dsp:cNvSpPr/>
      </dsp:nvSpPr>
      <dsp:spPr>
        <a:xfrm>
          <a:off x="6722" y="859"/>
          <a:ext cx="7530355" cy="644611"/>
        </a:xfrm>
        <a:prstGeom prst="rect">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1" kern="1200" dirty="0"/>
            <a:t>Continuum of care </a:t>
          </a:r>
          <a:r>
            <a:rPr lang="en-US" sz="2200" kern="1200" dirty="0"/>
            <a:t>The full range of healthcare, beginning with prenatal care and continuing to end-of life care. </a:t>
          </a:r>
        </a:p>
      </dsp:txBody>
      <dsp:txXfrm>
        <a:off x="6722" y="859"/>
        <a:ext cx="7530355" cy="64461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64D73-2446-4831-B35E-006854EDD56B}">
      <dsp:nvSpPr>
        <dsp:cNvPr id="0" name=""/>
        <dsp:cNvSpPr/>
      </dsp:nvSpPr>
      <dsp:spPr>
        <a:xfrm rot="5400000">
          <a:off x="2990321" y="-2231135"/>
          <a:ext cx="724956" cy="551671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3FBBC-CF52-4754-977B-D69366AA8979}">
      <dsp:nvSpPr>
        <dsp:cNvPr id="0" name=""/>
        <dsp:cNvSpPr/>
      </dsp:nvSpPr>
      <dsp:spPr>
        <a:xfrm>
          <a:off x="1340070" y="284493"/>
          <a:ext cx="4147538" cy="95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t>womb-to-tomb care</a:t>
          </a:r>
        </a:p>
      </dsp:txBody>
      <dsp:txXfrm>
        <a:off x="1340070" y="284493"/>
        <a:ext cx="4147538" cy="95462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BB3E7-6090-4DC7-B324-4E6F89951A96}">
      <dsp:nvSpPr>
        <dsp:cNvPr id="0" name=""/>
        <dsp:cNvSpPr/>
      </dsp:nvSpPr>
      <dsp:spPr>
        <a:xfrm>
          <a:off x="0" y="2975"/>
          <a:ext cx="2693430" cy="4557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t>Continuum Of Care </a:t>
          </a:r>
          <a:endParaRPr lang="en-US" sz="1900" kern="1200" dirty="0"/>
        </a:p>
      </dsp:txBody>
      <dsp:txXfrm>
        <a:off x="22246" y="25221"/>
        <a:ext cx="2648938" cy="411223"/>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B8A01-9F84-4CE8-A928-6118C2C8DCF2}">
      <dsp:nvSpPr>
        <dsp:cNvPr id="0" name=""/>
        <dsp:cNvSpPr/>
      </dsp:nvSpPr>
      <dsp:spPr>
        <a:xfrm>
          <a:off x="0" y="235920"/>
          <a:ext cx="7772400" cy="226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A36B4EE-B713-4C93-A0EC-7E91D7D56366}">
      <dsp:nvSpPr>
        <dsp:cNvPr id="0" name=""/>
        <dsp:cNvSpPr/>
      </dsp:nvSpPr>
      <dsp:spPr>
        <a:xfrm>
          <a:off x="388620" y="103080"/>
          <a:ext cx="5440680" cy="2656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rtl="0">
            <a:lnSpc>
              <a:spcPct val="90000"/>
            </a:lnSpc>
            <a:spcBef>
              <a:spcPct val="0"/>
            </a:spcBef>
            <a:spcAft>
              <a:spcPct val="35000"/>
            </a:spcAft>
            <a:buNone/>
          </a:pPr>
          <a:r>
            <a:rPr lang="en-US" sz="1800" b="1" kern="1200">
              <a:solidFill>
                <a:schemeClr val="tx2"/>
              </a:solidFill>
            </a:rPr>
            <a:t>Prenatal care/ healthy birth</a:t>
          </a:r>
        </a:p>
      </dsp:txBody>
      <dsp:txXfrm>
        <a:off x="401589" y="116049"/>
        <a:ext cx="5414742" cy="239742"/>
      </dsp:txXfrm>
    </dsp:sp>
    <dsp:sp modelId="{07D4D317-8647-429A-8D1E-79D2B2E6A967}">
      <dsp:nvSpPr>
        <dsp:cNvPr id="0" name=""/>
        <dsp:cNvSpPr/>
      </dsp:nvSpPr>
      <dsp:spPr>
        <a:xfrm>
          <a:off x="0" y="644160"/>
          <a:ext cx="7772400" cy="226800"/>
        </a:xfrm>
        <a:prstGeom prst="rect">
          <a:avLst/>
        </a:prstGeom>
        <a:solidFill>
          <a:schemeClr val="lt1">
            <a:alpha val="90000"/>
            <a:hueOff val="0"/>
            <a:satOff val="0"/>
            <a:lumOff val="0"/>
            <a:alphaOff val="0"/>
          </a:schemeClr>
        </a:solidFill>
        <a:ln w="9525" cap="flat" cmpd="sng" algn="ctr">
          <a:solidFill>
            <a:schemeClr val="accent5">
              <a:hueOff val="-993388"/>
              <a:satOff val="3981"/>
              <a:lumOff val="863"/>
              <a:alphaOff val="0"/>
            </a:schemeClr>
          </a:solidFill>
          <a:prstDash val="solid"/>
        </a:ln>
        <a:effectLst/>
      </dsp:spPr>
      <dsp:style>
        <a:lnRef idx="1">
          <a:scrgbClr r="0" g="0" b="0"/>
        </a:lnRef>
        <a:fillRef idx="1">
          <a:scrgbClr r="0" g="0" b="0"/>
        </a:fillRef>
        <a:effectRef idx="0">
          <a:scrgbClr r="0" g="0" b="0"/>
        </a:effectRef>
        <a:fontRef idx="minor"/>
      </dsp:style>
    </dsp:sp>
    <dsp:sp modelId="{29A68713-3B1D-4EA4-A75A-B11985FD31AF}">
      <dsp:nvSpPr>
        <dsp:cNvPr id="0" name=""/>
        <dsp:cNvSpPr/>
      </dsp:nvSpPr>
      <dsp:spPr>
        <a:xfrm>
          <a:off x="388620" y="511320"/>
          <a:ext cx="5440680" cy="265680"/>
        </a:xfrm>
        <a:prstGeom prst="roundRect">
          <a:avLst/>
        </a:prstGeom>
        <a:gradFill rotWithShape="0">
          <a:gsLst>
            <a:gs pos="0">
              <a:schemeClr val="accent5">
                <a:hueOff val="-993388"/>
                <a:satOff val="3981"/>
                <a:lumOff val="863"/>
                <a:alphaOff val="0"/>
                <a:shade val="51000"/>
                <a:satMod val="130000"/>
              </a:schemeClr>
            </a:gs>
            <a:gs pos="80000">
              <a:schemeClr val="accent5">
                <a:hueOff val="-993388"/>
                <a:satOff val="3981"/>
                <a:lumOff val="863"/>
                <a:alphaOff val="0"/>
                <a:shade val="93000"/>
                <a:satMod val="130000"/>
              </a:schemeClr>
            </a:gs>
            <a:gs pos="100000">
              <a:schemeClr val="accent5">
                <a:hueOff val="-993388"/>
                <a:satOff val="3981"/>
                <a:lumOff val="8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rtl="0">
            <a:lnSpc>
              <a:spcPct val="90000"/>
            </a:lnSpc>
            <a:spcBef>
              <a:spcPct val="0"/>
            </a:spcBef>
            <a:spcAft>
              <a:spcPct val="35000"/>
            </a:spcAft>
            <a:buNone/>
          </a:pPr>
          <a:r>
            <a:rPr lang="en-US" sz="1800" b="1" kern="1200">
              <a:solidFill>
                <a:schemeClr val="tx2"/>
              </a:solidFill>
            </a:rPr>
            <a:t>Health promotion</a:t>
          </a:r>
        </a:p>
      </dsp:txBody>
      <dsp:txXfrm>
        <a:off x="401589" y="524289"/>
        <a:ext cx="5414742" cy="239742"/>
      </dsp:txXfrm>
    </dsp:sp>
    <dsp:sp modelId="{297BC09C-50B4-47EB-BB8E-741BF59F952F}">
      <dsp:nvSpPr>
        <dsp:cNvPr id="0" name=""/>
        <dsp:cNvSpPr/>
      </dsp:nvSpPr>
      <dsp:spPr>
        <a:xfrm>
          <a:off x="0" y="1052400"/>
          <a:ext cx="7772400" cy="226800"/>
        </a:xfrm>
        <a:prstGeom prst="rect">
          <a:avLst/>
        </a:prstGeom>
        <a:solidFill>
          <a:schemeClr val="lt1">
            <a:alpha val="90000"/>
            <a:hueOff val="0"/>
            <a:satOff val="0"/>
            <a:lumOff val="0"/>
            <a:alphaOff val="0"/>
          </a:schemeClr>
        </a:solidFill>
        <a:ln w="9525" cap="flat" cmpd="sng" algn="ctr">
          <a:solidFill>
            <a:schemeClr val="accent5">
              <a:hueOff val="-1986775"/>
              <a:satOff val="7962"/>
              <a:lumOff val="1726"/>
              <a:alphaOff val="0"/>
            </a:schemeClr>
          </a:solidFill>
          <a:prstDash val="solid"/>
        </a:ln>
        <a:effectLst/>
      </dsp:spPr>
      <dsp:style>
        <a:lnRef idx="1">
          <a:scrgbClr r="0" g="0" b="0"/>
        </a:lnRef>
        <a:fillRef idx="1">
          <a:scrgbClr r="0" g="0" b="0"/>
        </a:fillRef>
        <a:effectRef idx="0">
          <a:scrgbClr r="0" g="0" b="0"/>
        </a:effectRef>
        <a:fontRef idx="minor"/>
      </dsp:style>
    </dsp:sp>
    <dsp:sp modelId="{ECE02B96-4761-4FEA-B3DF-48E8CB7A98E6}">
      <dsp:nvSpPr>
        <dsp:cNvPr id="0" name=""/>
        <dsp:cNvSpPr/>
      </dsp:nvSpPr>
      <dsp:spPr>
        <a:xfrm>
          <a:off x="388620" y="919560"/>
          <a:ext cx="5440680" cy="265680"/>
        </a:xfrm>
        <a:prstGeom prst="roundRect">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rtl="0">
            <a:lnSpc>
              <a:spcPct val="90000"/>
            </a:lnSpc>
            <a:spcBef>
              <a:spcPct val="0"/>
            </a:spcBef>
            <a:spcAft>
              <a:spcPct val="35000"/>
            </a:spcAft>
            <a:buNone/>
          </a:pPr>
          <a:r>
            <a:rPr lang="en-US" sz="1800" b="1" kern="1200">
              <a:solidFill>
                <a:schemeClr val="tx2"/>
              </a:solidFill>
            </a:rPr>
            <a:t>Primary disease prevention</a:t>
          </a:r>
        </a:p>
      </dsp:txBody>
      <dsp:txXfrm>
        <a:off x="401589" y="932529"/>
        <a:ext cx="5414742" cy="239742"/>
      </dsp:txXfrm>
    </dsp:sp>
    <dsp:sp modelId="{57539919-EE62-4838-AD01-1C8A39C2B523}">
      <dsp:nvSpPr>
        <dsp:cNvPr id="0" name=""/>
        <dsp:cNvSpPr/>
      </dsp:nvSpPr>
      <dsp:spPr>
        <a:xfrm>
          <a:off x="0" y="1460640"/>
          <a:ext cx="7772400" cy="226800"/>
        </a:xfrm>
        <a:prstGeom prst="rect">
          <a:avLst/>
        </a:prstGeom>
        <a:solidFill>
          <a:schemeClr val="lt1">
            <a:alpha val="90000"/>
            <a:hueOff val="0"/>
            <a:satOff val="0"/>
            <a:lumOff val="0"/>
            <a:alphaOff val="0"/>
          </a:schemeClr>
        </a:solidFill>
        <a:ln w="9525" cap="flat" cmpd="sng" algn="ctr">
          <a:solidFill>
            <a:schemeClr val="accent5">
              <a:hueOff val="-2980163"/>
              <a:satOff val="11943"/>
              <a:lumOff val="2588"/>
              <a:alphaOff val="0"/>
            </a:schemeClr>
          </a:solidFill>
          <a:prstDash val="solid"/>
        </a:ln>
        <a:effectLst/>
      </dsp:spPr>
      <dsp:style>
        <a:lnRef idx="1">
          <a:scrgbClr r="0" g="0" b="0"/>
        </a:lnRef>
        <a:fillRef idx="1">
          <a:scrgbClr r="0" g="0" b="0"/>
        </a:fillRef>
        <a:effectRef idx="0">
          <a:scrgbClr r="0" g="0" b="0"/>
        </a:effectRef>
        <a:fontRef idx="minor"/>
      </dsp:style>
    </dsp:sp>
    <dsp:sp modelId="{CFA2B68C-28D0-4BE5-B390-320205CAA694}">
      <dsp:nvSpPr>
        <dsp:cNvPr id="0" name=""/>
        <dsp:cNvSpPr/>
      </dsp:nvSpPr>
      <dsp:spPr>
        <a:xfrm>
          <a:off x="388620" y="1327800"/>
          <a:ext cx="5440680" cy="265680"/>
        </a:xfrm>
        <a:prstGeom prst="roundRect">
          <a:avLst/>
        </a:prstGeom>
        <a:gradFill rotWithShape="0">
          <a:gsLst>
            <a:gs pos="0">
              <a:schemeClr val="accent5">
                <a:hueOff val="-2980163"/>
                <a:satOff val="11943"/>
                <a:lumOff val="2588"/>
                <a:alphaOff val="0"/>
                <a:shade val="51000"/>
                <a:satMod val="130000"/>
              </a:schemeClr>
            </a:gs>
            <a:gs pos="80000">
              <a:schemeClr val="accent5">
                <a:hueOff val="-2980163"/>
                <a:satOff val="11943"/>
                <a:lumOff val="2588"/>
                <a:alphaOff val="0"/>
                <a:shade val="93000"/>
                <a:satMod val="130000"/>
              </a:schemeClr>
            </a:gs>
            <a:gs pos="100000">
              <a:schemeClr val="accent5">
                <a:hueOff val="-2980163"/>
                <a:satOff val="11943"/>
                <a:lumOff val="25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rtl="0">
            <a:lnSpc>
              <a:spcPct val="90000"/>
            </a:lnSpc>
            <a:spcBef>
              <a:spcPct val="0"/>
            </a:spcBef>
            <a:spcAft>
              <a:spcPct val="35000"/>
            </a:spcAft>
            <a:buNone/>
          </a:pPr>
          <a:r>
            <a:rPr lang="en-US" sz="1800" b="1" kern="1200">
              <a:solidFill>
                <a:schemeClr val="tx2"/>
              </a:solidFill>
            </a:rPr>
            <a:t>Diagnosis of disease</a:t>
          </a:r>
        </a:p>
      </dsp:txBody>
      <dsp:txXfrm>
        <a:off x="401589" y="1340769"/>
        <a:ext cx="5414742" cy="239742"/>
      </dsp:txXfrm>
    </dsp:sp>
    <dsp:sp modelId="{3C3C751C-0C13-4470-9D38-015834328F6E}">
      <dsp:nvSpPr>
        <dsp:cNvPr id="0" name=""/>
        <dsp:cNvSpPr/>
      </dsp:nvSpPr>
      <dsp:spPr>
        <a:xfrm>
          <a:off x="0" y="1868880"/>
          <a:ext cx="7772400" cy="226800"/>
        </a:xfrm>
        <a:prstGeom prst="rect">
          <a:avLst/>
        </a:prstGeom>
        <a:solidFill>
          <a:schemeClr val="lt1">
            <a:alpha val="90000"/>
            <a:hueOff val="0"/>
            <a:satOff val="0"/>
            <a:lumOff val="0"/>
            <a:alphaOff val="0"/>
          </a:schemeClr>
        </a:solidFill>
        <a:ln w="9525" cap="flat" cmpd="sng" algn="ctr">
          <a:solidFill>
            <a:schemeClr val="accent5">
              <a:hueOff val="-3973551"/>
              <a:satOff val="15924"/>
              <a:lumOff val="3451"/>
              <a:alphaOff val="0"/>
            </a:schemeClr>
          </a:solidFill>
          <a:prstDash val="solid"/>
        </a:ln>
        <a:effectLst/>
      </dsp:spPr>
      <dsp:style>
        <a:lnRef idx="1">
          <a:scrgbClr r="0" g="0" b="0"/>
        </a:lnRef>
        <a:fillRef idx="1">
          <a:scrgbClr r="0" g="0" b="0"/>
        </a:fillRef>
        <a:effectRef idx="0">
          <a:scrgbClr r="0" g="0" b="0"/>
        </a:effectRef>
        <a:fontRef idx="minor"/>
      </dsp:style>
    </dsp:sp>
    <dsp:sp modelId="{6BD63091-190A-4BD9-A2A3-55FEBCA5A43D}">
      <dsp:nvSpPr>
        <dsp:cNvPr id="0" name=""/>
        <dsp:cNvSpPr/>
      </dsp:nvSpPr>
      <dsp:spPr>
        <a:xfrm>
          <a:off x="388620" y="1736040"/>
          <a:ext cx="5440680" cy="265680"/>
        </a:xfrm>
        <a:prstGeom prst="roundRect">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rtl="0">
            <a:lnSpc>
              <a:spcPct val="90000"/>
            </a:lnSpc>
            <a:spcBef>
              <a:spcPct val="0"/>
            </a:spcBef>
            <a:spcAft>
              <a:spcPct val="35000"/>
            </a:spcAft>
            <a:buNone/>
          </a:pPr>
          <a:r>
            <a:rPr lang="en-US" sz="1800" b="1" kern="1200">
              <a:solidFill>
                <a:schemeClr val="tx2"/>
              </a:solidFill>
            </a:rPr>
            <a:t>Treatment of acute disease</a:t>
          </a:r>
        </a:p>
      </dsp:txBody>
      <dsp:txXfrm>
        <a:off x="401589" y="1749009"/>
        <a:ext cx="5414742" cy="239742"/>
      </dsp:txXfrm>
    </dsp:sp>
    <dsp:sp modelId="{0DFA4011-02C9-47AD-9D44-D2CEBF05EEAE}">
      <dsp:nvSpPr>
        <dsp:cNvPr id="0" name=""/>
        <dsp:cNvSpPr/>
      </dsp:nvSpPr>
      <dsp:spPr>
        <a:xfrm>
          <a:off x="0" y="2277120"/>
          <a:ext cx="7772400" cy="2268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461F53DF-5931-4DF6-8DDD-E7800C0C6075}">
      <dsp:nvSpPr>
        <dsp:cNvPr id="0" name=""/>
        <dsp:cNvSpPr/>
      </dsp:nvSpPr>
      <dsp:spPr>
        <a:xfrm>
          <a:off x="388620" y="2144280"/>
          <a:ext cx="5440680" cy="26568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tx2"/>
              </a:solidFill>
            </a:rPr>
            <a:t>Secondary disease prevention</a:t>
          </a:r>
        </a:p>
      </dsp:txBody>
      <dsp:txXfrm>
        <a:off x="401589" y="2157249"/>
        <a:ext cx="5414742" cy="239742"/>
      </dsp:txXfrm>
    </dsp:sp>
    <dsp:sp modelId="{5A5F311C-A6E4-4C65-B1C6-D87AB9535F70}">
      <dsp:nvSpPr>
        <dsp:cNvPr id="0" name=""/>
        <dsp:cNvSpPr/>
      </dsp:nvSpPr>
      <dsp:spPr>
        <a:xfrm>
          <a:off x="0" y="4421400"/>
          <a:ext cx="7772400" cy="226800"/>
        </a:xfrm>
        <a:prstGeom prst="rect">
          <a:avLst/>
        </a:prstGeom>
        <a:solidFill>
          <a:schemeClr val="lt1">
            <a:alpha val="90000"/>
            <a:hueOff val="0"/>
            <a:satOff val="0"/>
            <a:lumOff val="0"/>
            <a:alphaOff val="0"/>
          </a:schemeClr>
        </a:solidFill>
        <a:ln w="9525" cap="flat" cmpd="sng" algn="ctr">
          <a:solidFill>
            <a:schemeClr val="accent5">
              <a:hueOff val="-5960326"/>
              <a:satOff val="23887"/>
              <a:lumOff val="5177"/>
              <a:alphaOff val="0"/>
            </a:schemeClr>
          </a:solidFill>
          <a:prstDash val="solid"/>
        </a:ln>
        <a:effectLst/>
      </dsp:spPr>
      <dsp:style>
        <a:lnRef idx="1">
          <a:scrgbClr r="0" g="0" b="0"/>
        </a:lnRef>
        <a:fillRef idx="1">
          <a:scrgbClr r="0" g="0" b="0"/>
        </a:fillRef>
        <a:effectRef idx="0">
          <a:scrgbClr r="0" g="0" b="0"/>
        </a:effectRef>
        <a:fontRef idx="minor"/>
      </dsp:style>
    </dsp:sp>
    <dsp:sp modelId="{A9AF5E33-0C8E-4968-B40F-CED459FF60EE}">
      <dsp:nvSpPr>
        <dsp:cNvPr id="0" name=""/>
        <dsp:cNvSpPr/>
      </dsp:nvSpPr>
      <dsp:spPr>
        <a:xfrm>
          <a:off x="388620" y="2552520"/>
          <a:ext cx="5440680" cy="265680"/>
        </a:xfrm>
        <a:prstGeom prst="roundRect">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tx2"/>
              </a:solidFill>
            </a:rPr>
            <a:t>Tertiary disease prevention</a:t>
          </a:r>
        </a:p>
      </dsp:txBody>
      <dsp:txXfrm>
        <a:off x="401589" y="2565489"/>
        <a:ext cx="5414742" cy="239742"/>
      </dsp:txXfrm>
    </dsp:sp>
    <dsp:sp modelId="{2A69878F-2C06-4DEF-B9DF-71EC1F5F0166}">
      <dsp:nvSpPr>
        <dsp:cNvPr id="0" name=""/>
        <dsp:cNvSpPr/>
      </dsp:nvSpPr>
      <dsp:spPr>
        <a:xfrm>
          <a:off x="0" y="3093600"/>
          <a:ext cx="7772400" cy="226800"/>
        </a:xfrm>
        <a:prstGeom prst="rect">
          <a:avLst/>
        </a:prstGeom>
        <a:solidFill>
          <a:schemeClr val="lt1">
            <a:alpha val="90000"/>
            <a:hueOff val="0"/>
            <a:satOff val="0"/>
            <a:lumOff val="0"/>
            <a:alphaOff val="0"/>
          </a:schemeClr>
        </a:solidFill>
        <a:ln w="9525" cap="flat" cmpd="sng" algn="ctr">
          <a:solidFill>
            <a:schemeClr val="accent5">
              <a:hueOff val="-6953714"/>
              <a:satOff val="27868"/>
              <a:lumOff val="6040"/>
              <a:alphaOff val="0"/>
            </a:schemeClr>
          </a:solidFill>
          <a:prstDash val="solid"/>
        </a:ln>
        <a:effectLst/>
      </dsp:spPr>
      <dsp:style>
        <a:lnRef idx="1">
          <a:scrgbClr r="0" g="0" b="0"/>
        </a:lnRef>
        <a:fillRef idx="1">
          <a:scrgbClr r="0" g="0" b="0"/>
        </a:fillRef>
        <a:effectRef idx="0">
          <a:scrgbClr r="0" g="0" b="0"/>
        </a:effectRef>
        <a:fontRef idx="minor"/>
      </dsp:style>
    </dsp:sp>
    <dsp:sp modelId="{98981493-114F-4363-AD82-EAA536342170}">
      <dsp:nvSpPr>
        <dsp:cNvPr id="0" name=""/>
        <dsp:cNvSpPr/>
      </dsp:nvSpPr>
      <dsp:spPr>
        <a:xfrm>
          <a:off x="388620" y="2960760"/>
          <a:ext cx="5440680" cy="265680"/>
        </a:xfrm>
        <a:prstGeom prst="roundRect">
          <a:avLst/>
        </a:prstGeom>
        <a:gradFill rotWithShape="0">
          <a:gsLst>
            <a:gs pos="0">
              <a:schemeClr val="accent5">
                <a:hueOff val="-6953714"/>
                <a:satOff val="27868"/>
                <a:lumOff val="6040"/>
                <a:alphaOff val="0"/>
                <a:shade val="51000"/>
                <a:satMod val="130000"/>
              </a:schemeClr>
            </a:gs>
            <a:gs pos="80000">
              <a:schemeClr val="accent5">
                <a:hueOff val="-6953714"/>
                <a:satOff val="27868"/>
                <a:lumOff val="6040"/>
                <a:alphaOff val="0"/>
                <a:shade val="93000"/>
                <a:satMod val="130000"/>
              </a:schemeClr>
            </a:gs>
            <a:gs pos="100000">
              <a:schemeClr val="accent5">
                <a:hueOff val="-6953714"/>
                <a:satOff val="27868"/>
                <a:lumOff val="60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rtl="0">
            <a:lnSpc>
              <a:spcPct val="90000"/>
            </a:lnSpc>
            <a:spcBef>
              <a:spcPct val="0"/>
            </a:spcBef>
            <a:spcAft>
              <a:spcPct val="35000"/>
            </a:spcAft>
            <a:buNone/>
          </a:pPr>
          <a:r>
            <a:rPr lang="en-US" sz="1800" b="1" kern="1200">
              <a:solidFill>
                <a:schemeClr val="tx2"/>
              </a:solidFill>
            </a:rPr>
            <a:t>Treatment of chronic illness or disease</a:t>
          </a:r>
        </a:p>
      </dsp:txBody>
      <dsp:txXfrm>
        <a:off x="401589" y="2973729"/>
        <a:ext cx="5414742" cy="239742"/>
      </dsp:txXfrm>
    </dsp:sp>
    <dsp:sp modelId="{40A08779-AA72-4A30-A986-1FDB12090812}">
      <dsp:nvSpPr>
        <dsp:cNvPr id="0" name=""/>
        <dsp:cNvSpPr/>
      </dsp:nvSpPr>
      <dsp:spPr>
        <a:xfrm>
          <a:off x="0" y="3501840"/>
          <a:ext cx="7772400" cy="226800"/>
        </a:xfrm>
        <a:prstGeom prst="rect">
          <a:avLst/>
        </a:prstGeom>
        <a:solidFill>
          <a:schemeClr val="lt1">
            <a:alpha val="90000"/>
            <a:hueOff val="0"/>
            <a:satOff val="0"/>
            <a:lumOff val="0"/>
            <a:alphaOff val="0"/>
          </a:schemeClr>
        </a:solidFill>
        <a:ln w="9525" cap="flat" cmpd="sng" algn="ctr">
          <a:solidFill>
            <a:schemeClr val="accent5">
              <a:hueOff val="-7947101"/>
              <a:satOff val="31849"/>
              <a:lumOff val="6902"/>
              <a:alphaOff val="0"/>
            </a:schemeClr>
          </a:solidFill>
          <a:prstDash val="solid"/>
        </a:ln>
        <a:effectLst/>
      </dsp:spPr>
      <dsp:style>
        <a:lnRef idx="1">
          <a:scrgbClr r="0" g="0" b="0"/>
        </a:lnRef>
        <a:fillRef idx="1">
          <a:scrgbClr r="0" g="0" b="0"/>
        </a:fillRef>
        <a:effectRef idx="0">
          <a:scrgbClr r="0" g="0" b="0"/>
        </a:effectRef>
        <a:fontRef idx="minor"/>
      </dsp:style>
    </dsp:sp>
    <dsp:sp modelId="{73D23BC8-36F1-4CAD-96DF-2813232B16AE}">
      <dsp:nvSpPr>
        <dsp:cNvPr id="0" name=""/>
        <dsp:cNvSpPr/>
      </dsp:nvSpPr>
      <dsp:spPr>
        <a:xfrm>
          <a:off x="388620" y="3369000"/>
          <a:ext cx="5440680" cy="265680"/>
        </a:xfrm>
        <a:prstGeom prst="roundRect">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rtl="0">
            <a:lnSpc>
              <a:spcPct val="90000"/>
            </a:lnSpc>
            <a:spcBef>
              <a:spcPct val="0"/>
            </a:spcBef>
            <a:spcAft>
              <a:spcPct val="35000"/>
            </a:spcAft>
            <a:buNone/>
          </a:pPr>
          <a:r>
            <a:rPr lang="en-US" sz="1800" b="1" kern="1200">
              <a:solidFill>
                <a:schemeClr val="tx2"/>
              </a:solidFill>
            </a:rPr>
            <a:t>Rehabilitative care</a:t>
          </a:r>
        </a:p>
      </dsp:txBody>
      <dsp:txXfrm>
        <a:off x="401589" y="3381969"/>
        <a:ext cx="5414742" cy="239742"/>
      </dsp:txXfrm>
    </dsp:sp>
    <dsp:sp modelId="{028F6F64-E9C8-4268-94AC-00A33569F7A8}">
      <dsp:nvSpPr>
        <dsp:cNvPr id="0" name=""/>
        <dsp:cNvSpPr/>
      </dsp:nvSpPr>
      <dsp:spPr>
        <a:xfrm>
          <a:off x="0" y="3910080"/>
          <a:ext cx="7772400" cy="226800"/>
        </a:xfrm>
        <a:prstGeom prst="rect">
          <a:avLst/>
        </a:prstGeom>
        <a:solidFill>
          <a:schemeClr val="lt1">
            <a:alpha val="90000"/>
            <a:hueOff val="0"/>
            <a:satOff val="0"/>
            <a:lumOff val="0"/>
            <a:alphaOff val="0"/>
          </a:schemeClr>
        </a:solidFill>
        <a:ln w="9525" cap="flat" cmpd="sng" algn="ctr">
          <a:solidFill>
            <a:schemeClr val="accent5">
              <a:hueOff val="-8940489"/>
              <a:satOff val="35830"/>
              <a:lumOff val="7765"/>
              <a:alphaOff val="0"/>
            </a:schemeClr>
          </a:solidFill>
          <a:prstDash val="solid"/>
        </a:ln>
        <a:effectLst/>
      </dsp:spPr>
      <dsp:style>
        <a:lnRef idx="1">
          <a:scrgbClr r="0" g="0" b="0"/>
        </a:lnRef>
        <a:fillRef idx="1">
          <a:scrgbClr r="0" g="0" b="0"/>
        </a:fillRef>
        <a:effectRef idx="0">
          <a:scrgbClr r="0" g="0" b="0"/>
        </a:effectRef>
        <a:fontRef idx="minor"/>
      </dsp:style>
    </dsp:sp>
    <dsp:sp modelId="{149897A0-6CD3-41D1-9996-612A629EF8DF}">
      <dsp:nvSpPr>
        <dsp:cNvPr id="0" name=""/>
        <dsp:cNvSpPr/>
      </dsp:nvSpPr>
      <dsp:spPr>
        <a:xfrm>
          <a:off x="388620" y="3777240"/>
          <a:ext cx="5440680" cy="265680"/>
        </a:xfrm>
        <a:prstGeom prst="roundRect">
          <a:avLst/>
        </a:prstGeom>
        <a:gradFill rotWithShape="0">
          <a:gsLst>
            <a:gs pos="0">
              <a:schemeClr val="accent5">
                <a:hueOff val="-8940489"/>
                <a:satOff val="35830"/>
                <a:lumOff val="7765"/>
                <a:alphaOff val="0"/>
                <a:shade val="51000"/>
                <a:satMod val="130000"/>
              </a:schemeClr>
            </a:gs>
            <a:gs pos="80000">
              <a:schemeClr val="accent5">
                <a:hueOff val="-8940489"/>
                <a:satOff val="35830"/>
                <a:lumOff val="7765"/>
                <a:alphaOff val="0"/>
                <a:shade val="93000"/>
                <a:satMod val="130000"/>
              </a:schemeClr>
            </a:gs>
            <a:gs pos="100000">
              <a:schemeClr val="accent5">
                <a:hueOff val="-8940489"/>
                <a:satOff val="35830"/>
                <a:lumOff val="776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rtl="0">
            <a:lnSpc>
              <a:spcPct val="90000"/>
            </a:lnSpc>
            <a:spcBef>
              <a:spcPct val="0"/>
            </a:spcBef>
            <a:spcAft>
              <a:spcPct val="35000"/>
            </a:spcAft>
            <a:buNone/>
          </a:pPr>
          <a:r>
            <a:rPr lang="en-US" sz="1800" b="1" kern="1200">
              <a:solidFill>
                <a:schemeClr val="tx2"/>
              </a:solidFill>
            </a:rPr>
            <a:t>Long-term care</a:t>
          </a:r>
        </a:p>
      </dsp:txBody>
      <dsp:txXfrm>
        <a:off x="401589" y="3790209"/>
        <a:ext cx="5414742" cy="239742"/>
      </dsp:txXfrm>
    </dsp:sp>
    <dsp:sp modelId="{8F0F9133-5921-414B-9E86-34E32A57186C}">
      <dsp:nvSpPr>
        <dsp:cNvPr id="0" name=""/>
        <dsp:cNvSpPr/>
      </dsp:nvSpPr>
      <dsp:spPr>
        <a:xfrm>
          <a:off x="0" y="4318319"/>
          <a:ext cx="7772400" cy="2268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9E54C129-F380-48D1-B181-BBCE6AB51DA3}">
      <dsp:nvSpPr>
        <dsp:cNvPr id="0" name=""/>
        <dsp:cNvSpPr/>
      </dsp:nvSpPr>
      <dsp:spPr>
        <a:xfrm>
          <a:off x="388620" y="4185479"/>
          <a:ext cx="5440680" cy="26568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tx2"/>
              </a:solidFill>
            </a:rPr>
            <a:t>Palliative care</a:t>
          </a:r>
        </a:p>
      </dsp:txBody>
      <dsp:txXfrm>
        <a:off x="401589" y="4198448"/>
        <a:ext cx="5414742" cy="23974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43332-4973-467B-BD9D-5EA411C40DF6}">
      <dsp:nvSpPr>
        <dsp:cNvPr id="0" name=""/>
        <dsp:cNvSpPr/>
      </dsp:nvSpPr>
      <dsp:spPr>
        <a:xfrm>
          <a:off x="458418" y="0"/>
          <a:ext cx="1219199" cy="914400"/>
        </a:xfrm>
        <a:prstGeom prst="upArrow">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7458B-6E8D-4D30-87E9-C67479316721}">
      <dsp:nvSpPr>
        <dsp:cNvPr id="0" name=""/>
        <dsp:cNvSpPr/>
      </dsp:nvSpPr>
      <dsp:spPr>
        <a:xfrm>
          <a:off x="1714194" y="0"/>
          <a:ext cx="2765142" cy="9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marL="0" lvl="0" indent="0" algn="l" defTabSz="1066800" rtl="0">
            <a:lnSpc>
              <a:spcPct val="90000"/>
            </a:lnSpc>
            <a:spcBef>
              <a:spcPct val="0"/>
            </a:spcBef>
            <a:spcAft>
              <a:spcPct val="35000"/>
            </a:spcAft>
            <a:buNone/>
          </a:pPr>
          <a:r>
            <a:rPr lang="en-US" sz="2400" kern="1200" dirty="0"/>
            <a:t>Barton (2010). Continuum of Care </a:t>
          </a:r>
        </a:p>
      </dsp:txBody>
      <dsp:txXfrm>
        <a:off x="1714194" y="0"/>
        <a:ext cx="2765142" cy="914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CD2B2-A6BC-4A1B-8B71-1BF460472F23}">
      <dsp:nvSpPr>
        <dsp:cNvPr id="0" name=""/>
        <dsp:cNvSpPr/>
      </dsp:nvSpPr>
      <dsp:spPr>
        <a:xfrm>
          <a:off x="0" y="5279"/>
          <a:ext cx="4495800" cy="59904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a:t> Learning Objectives</a:t>
          </a:r>
          <a:endParaRPr lang="en-US" sz="2400" b="1" kern="1200" dirty="0"/>
        </a:p>
      </dsp:txBody>
      <dsp:txXfrm>
        <a:off x="29243" y="34522"/>
        <a:ext cx="4437314" cy="54055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E9EE1-1AD6-454B-93C4-A6F34DD7CE45}">
      <dsp:nvSpPr>
        <dsp:cNvPr id="0" name=""/>
        <dsp:cNvSpPr/>
      </dsp:nvSpPr>
      <dsp:spPr>
        <a:xfrm>
          <a:off x="0" y="433862"/>
          <a:ext cx="2590800" cy="19516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Low" defTabSz="800100" rtl="0">
            <a:lnSpc>
              <a:spcPct val="90000"/>
            </a:lnSpc>
            <a:spcBef>
              <a:spcPct val="0"/>
            </a:spcBef>
            <a:spcAft>
              <a:spcPct val="35000"/>
            </a:spcAft>
            <a:buNone/>
          </a:pPr>
          <a:r>
            <a:rPr lang="en-US" sz="1800" kern="1200" dirty="0"/>
            <a:t>All of these services</a:t>
          </a:r>
          <a:r>
            <a:rPr lang="ar-SA" sz="1800" kern="1200" dirty="0"/>
            <a:t> </a:t>
          </a:r>
          <a:r>
            <a:rPr lang="en-US" sz="1800" kern="1200" dirty="0"/>
            <a:t> must be managed and coordinated to work together for people to be as healthy as possible. </a:t>
          </a:r>
        </a:p>
      </dsp:txBody>
      <dsp:txXfrm>
        <a:off x="95273" y="529135"/>
        <a:ext cx="2400254" cy="176112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E8B47-26C6-47BB-BB4F-4397AA2728B2}">
      <dsp:nvSpPr>
        <dsp:cNvPr id="0" name=""/>
        <dsp:cNvSpPr/>
      </dsp:nvSpPr>
      <dsp:spPr>
        <a:xfrm>
          <a:off x="486098" y="1436"/>
          <a:ext cx="7486002" cy="68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rtl="0">
            <a:lnSpc>
              <a:spcPct val="90000"/>
            </a:lnSpc>
            <a:spcBef>
              <a:spcPct val="0"/>
            </a:spcBef>
            <a:spcAft>
              <a:spcPct val="35000"/>
            </a:spcAft>
            <a:buNone/>
          </a:pPr>
          <a:r>
            <a:rPr lang="en-US" sz="1900" b="1" kern="1200"/>
            <a:t>Primary disease prevention </a:t>
          </a:r>
        </a:p>
      </dsp:txBody>
      <dsp:txXfrm>
        <a:off x="486098" y="1436"/>
        <a:ext cx="7486002" cy="680545"/>
      </dsp:txXfrm>
    </dsp:sp>
    <dsp:sp modelId="{3951A300-EA16-4667-B318-43AAFDFC8C09}">
      <dsp:nvSpPr>
        <dsp:cNvPr id="0" name=""/>
        <dsp:cNvSpPr/>
      </dsp:nvSpPr>
      <dsp:spPr>
        <a:xfrm>
          <a:off x="486098" y="681982"/>
          <a:ext cx="998133" cy="16635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D5A6AD-AECF-4BDA-94C4-E8EE8AD019A3}">
      <dsp:nvSpPr>
        <dsp:cNvPr id="0" name=""/>
        <dsp:cNvSpPr/>
      </dsp:nvSpPr>
      <dsp:spPr>
        <a:xfrm>
          <a:off x="1542456" y="681982"/>
          <a:ext cx="998133" cy="166355"/>
        </a:xfrm>
        <a:prstGeom prst="parallelogram">
          <a:avLst>
            <a:gd name="adj" fmla="val 140840"/>
          </a:avLst>
        </a:prstGeom>
        <a:solidFill>
          <a:schemeClr val="accent2">
            <a:hueOff val="114183"/>
            <a:satOff val="-142"/>
            <a:lumOff val="33"/>
            <a:alphaOff val="0"/>
          </a:schemeClr>
        </a:solidFill>
        <a:ln w="25400" cap="flat" cmpd="sng" algn="ctr">
          <a:solidFill>
            <a:schemeClr val="accent2">
              <a:hueOff val="114183"/>
              <a:satOff val="-142"/>
              <a:lumOff val="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2F279-0502-432E-9036-2A5216B6ED4D}">
      <dsp:nvSpPr>
        <dsp:cNvPr id="0" name=""/>
        <dsp:cNvSpPr/>
      </dsp:nvSpPr>
      <dsp:spPr>
        <a:xfrm>
          <a:off x="2598814" y="681982"/>
          <a:ext cx="998133" cy="166355"/>
        </a:xfrm>
        <a:prstGeom prst="parallelogram">
          <a:avLst>
            <a:gd name="adj" fmla="val 140840"/>
          </a:avLst>
        </a:prstGeom>
        <a:solidFill>
          <a:schemeClr val="accent2">
            <a:hueOff val="228367"/>
            <a:satOff val="-285"/>
            <a:lumOff val="67"/>
            <a:alphaOff val="0"/>
          </a:schemeClr>
        </a:solidFill>
        <a:ln w="25400" cap="flat" cmpd="sng" algn="ctr">
          <a:solidFill>
            <a:schemeClr val="accent2">
              <a:hueOff val="228367"/>
              <a:satOff val="-285"/>
              <a:lumOff val="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447CA-614F-4B08-B3E7-1D152147B1E6}">
      <dsp:nvSpPr>
        <dsp:cNvPr id="0" name=""/>
        <dsp:cNvSpPr/>
      </dsp:nvSpPr>
      <dsp:spPr>
        <a:xfrm>
          <a:off x="3655173" y="681982"/>
          <a:ext cx="998133" cy="166355"/>
        </a:xfrm>
        <a:prstGeom prst="parallelogram">
          <a:avLst>
            <a:gd name="adj" fmla="val 140840"/>
          </a:avLst>
        </a:prstGeom>
        <a:solidFill>
          <a:schemeClr val="accent2">
            <a:hueOff val="342550"/>
            <a:satOff val="-427"/>
            <a:lumOff val="100"/>
            <a:alphaOff val="0"/>
          </a:schemeClr>
        </a:solidFill>
        <a:ln w="25400" cap="flat" cmpd="sng" algn="ctr">
          <a:solidFill>
            <a:schemeClr val="accent2">
              <a:hueOff val="342550"/>
              <a:satOff val="-427"/>
              <a:lumOff val="1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D0513B-FCF9-40C1-9352-19A2BBC30EE7}">
      <dsp:nvSpPr>
        <dsp:cNvPr id="0" name=""/>
        <dsp:cNvSpPr/>
      </dsp:nvSpPr>
      <dsp:spPr>
        <a:xfrm>
          <a:off x="4711531" y="681982"/>
          <a:ext cx="998133" cy="166355"/>
        </a:xfrm>
        <a:prstGeom prst="parallelogram">
          <a:avLst>
            <a:gd name="adj" fmla="val 140840"/>
          </a:avLst>
        </a:prstGeom>
        <a:solidFill>
          <a:schemeClr val="accent2">
            <a:hueOff val="456734"/>
            <a:satOff val="-570"/>
            <a:lumOff val="134"/>
            <a:alphaOff val="0"/>
          </a:schemeClr>
        </a:solidFill>
        <a:ln w="25400" cap="flat" cmpd="sng" algn="ctr">
          <a:solidFill>
            <a:schemeClr val="accent2">
              <a:hueOff val="456734"/>
              <a:satOff val="-570"/>
              <a:lumOff val="1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BB0004-9D0A-41D1-9905-6524E9723F8F}">
      <dsp:nvSpPr>
        <dsp:cNvPr id="0" name=""/>
        <dsp:cNvSpPr/>
      </dsp:nvSpPr>
      <dsp:spPr>
        <a:xfrm>
          <a:off x="5767889" y="681982"/>
          <a:ext cx="998133" cy="166355"/>
        </a:xfrm>
        <a:prstGeom prst="parallelogram">
          <a:avLst>
            <a:gd name="adj" fmla="val 140840"/>
          </a:avLst>
        </a:prstGeom>
        <a:solidFill>
          <a:schemeClr val="accent2">
            <a:hueOff val="570917"/>
            <a:satOff val="-712"/>
            <a:lumOff val="167"/>
            <a:alphaOff val="0"/>
          </a:schemeClr>
        </a:solidFill>
        <a:ln w="25400" cap="flat" cmpd="sng" algn="ctr">
          <a:solidFill>
            <a:schemeClr val="accent2">
              <a:hueOff val="570917"/>
              <a:satOff val="-712"/>
              <a:lumOff val="1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CC375B-862A-40F7-8D59-5F4A427B5BB9}">
      <dsp:nvSpPr>
        <dsp:cNvPr id="0" name=""/>
        <dsp:cNvSpPr/>
      </dsp:nvSpPr>
      <dsp:spPr>
        <a:xfrm>
          <a:off x="6824247" y="681982"/>
          <a:ext cx="998133" cy="166355"/>
        </a:xfrm>
        <a:prstGeom prst="parallelogram">
          <a:avLst>
            <a:gd name="adj" fmla="val 140840"/>
          </a:avLst>
        </a:prstGeom>
        <a:solidFill>
          <a:schemeClr val="accent2">
            <a:hueOff val="685100"/>
            <a:satOff val="-854"/>
            <a:lumOff val="201"/>
            <a:alphaOff val="0"/>
          </a:schemeClr>
        </a:solidFill>
        <a:ln w="25400" cap="flat" cmpd="sng" algn="ctr">
          <a:solidFill>
            <a:schemeClr val="accent2">
              <a:hueOff val="685100"/>
              <a:satOff val="-854"/>
              <a:lumOff val="2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E3E2E-D319-4BFE-BEB1-BB3B90A74AE8}">
      <dsp:nvSpPr>
        <dsp:cNvPr id="0" name=""/>
        <dsp:cNvSpPr/>
      </dsp:nvSpPr>
      <dsp:spPr>
        <a:xfrm>
          <a:off x="486098" y="959241"/>
          <a:ext cx="7486002" cy="68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rtl="0">
            <a:lnSpc>
              <a:spcPct val="90000"/>
            </a:lnSpc>
            <a:spcBef>
              <a:spcPct val="0"/>
            </a:spcBef>
            <a:spcAft>
              <a:spcPct val="35000"/>
            </a:spcAft>
            <a:buNone/>
          </a:pPr>
          <a:r>
            <a:rPr lang="en-US" sz="1900" b="1" kern="1200" dirty="0"/>
            <a:t>Is preventing agents from causing disease or injury. </a:t>
          </a:r>
        </a:p>
      </dsp:txBody>
      <dsp:txXfrm>
        <a:off x="486098" y="959241"/>
        <a:ext cx="7486002" cy="680545"/>
      </dsp:txXfrm>
    </dsp:sp>
    <dsp:sp modelId="{25A5D384-BDC9-4E27-B9E4-217E9BB0475F}">
      <dsp:nvSpPr>
        <dsp:cNvPr id="0" name=""/>
        <dsp:cNvSpPr/>
      </dsp:nvSpPr>
      <dsp:spPr>
        <a:xfrm>
          <a:off x="486098" y="1639787"/>
          <a:ext cx="998133" cy="166355"/>
        </a:xfrm>
        <a:prstGeom prst="parallelogram">
          <a:avLst>
            <a:gd name="adj" fmla="val 140840"/>
          </a:avLst>
        </a:prstGeom>
        <a:solidFill>
          <a:schemeClr val="accent2">
            <a:hueOff val="799284"/>
            <a:satOff val="-997"/>
            <a:lumOff val="234"/>
            <a:alphaOff val="0"/>
          </a:schemeClr>
        </a:solidFill>
        <a:ln w="25400" cap="flat" cmpd="sng" algn="ctr">
          <a:solidFill>
            <a:schemeClr val="accent2">
              <a:hueOff val="799284"/>
              <a:satOff val="-997"/>
              <a:lumOff val="2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546ED9-6DB5-4EAA-B898-AEE2463EB040}">
      <dsp:nvSpPr>
        <dsp:cNvPr id="0" name=""/>
        <dsp:cNvSpPr/>
      </dsp:nvSpPr>
      <dsp:spPr>
        <a:xfrm>
          <a:off x="1542456" y="1639787"/>
          <a:ext cx="998133" cy="166355"/>
        </a:xfrm>
        <a:prstGeom prst="parallelogram">
          <a:avLst>
            <a:gd name="adj" fmla="val 140840"/>
          </a:avLst>
        </a:prstGeom>
        <a:solidFill>
          <a:schemeClr val="accent2">
            <a:hueOff val="913467"/>
            <a:satOff val="-1139"/>
            <a:lumOff val="268"/>
            <a:alphaOff val="0"/>
          </a:schemeClr>
        </a:solidFill>
        <a:ln w="25400" cap="flat" cmpd="sng" algn="ctr">
          <a:solidFill>
            <a:schemeClr val="accent2">
              <a:hueOff val="913467"/>
              <a:satOff val="-1139"/>
              <a:lumOff val="2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5A332-8496-4A8E-B04B-FD71EF35C09D}">
      <dsp:nvSpPr>
        <dsp:cNvPr id="0" name=""/>
        <dsp:cNvSpPr/>
      </dsp:nvSpPr>
      <dsp:spPr>
        <a:xfrm>
          <a:off x="2598814" y="1639787"/>
          <a:ext cx="998133" cy="166355"/>
        </a:xfrm>
        <a:prstGeom prst="parallelogram">
          <a:avLst>
            <a:gd name="adj" fmla="val 140840"/>
          </a:avLst>
        </a:prstGeom>
        <a:solidFill>
          <a:schemeClr val="accent2">
            <a:hueOff val="1027650"/>
            <a:satOff val="-1282"/>
            <a:lumOff val="301"/>
            <a:alphaOff val="0"/>
          </a:schemeClr>
        </a:solidFill>
        <a:ln w="25400" cap="flat" cmpd="sng" algn="ctr">
          <a:solidFill>
            <a:schemeClr val="accent2">
              <a:hueOff val="1027650"/>
              <a:satOff val="-1282"/>
              <a:lumOff val="3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C9A891-8944-48ED-9F87-A8A63F00F47F}">
      <dsp:nvSpPr>
        <dsp:cNvPr id="0" name=""/>
        <dsp:cNvSpPr/>
      </dsp:nvSpPr>
      <dsp:spPr>
        <a:xfrm>
          <a:off x="3655173" y="1639787"/>
          <a:ext cx="998133" cy="166355"/>
        </a:xfrm>
        <a:prstGeom prst="parallelogram">
          <a:avLst>
            <a:gd name="adj" fmla="val 140840"/>
          </a:avLst>
        </a:prstGeom>
        <a:solidFill>
          <a:schemeClr val="accent2">
            <a:hueOff val="1141834"/>
            <a:satOff val="-1424"/>
            <a:lumOff val="335"/>
            <a:alphaOff val="0"/>
          </a:schemeClr>
        </a:solidFill>
        <a:ln w="25400" cap="flat" cmpd="sng" algn="ctr">
          <a:solidFill>
            <a:schemeClr val="accent2">
              <a:hueOff val="1141834"/>
              <a:satOff val="-1424"/>
              <a:lumOff val="3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899943-18D9-49D5-BB27-2D7C86336FC3}">
      <dsp:nvSpPr>
        <dsp:cNvPr id="0" name=""/>
        <dsp:cNvSpPr/>
      </dsp:nvSpPr>
      <dsp:spPr>
        <a:xfrm>
          <a:off x="4711531" y="1639787"/>
          <a:ext cx="998133" cy="166355"/>
        </a:xfrm>
        <a:prstGeom prst="parallelogram">
          <a:avLst>
            <a:gd name="adj" fmla="val 140840"/>
          </a:avLst>
        </a:prstGeom>
        <a:solidFill>
          <a:schemeClr val="accent2">
            <a:hueOff val="1256017"/>
            <a:satOff val="-1567"/>
            <a:lumOff val="368"/>
            <a:alphaOff val="0"/>
          </a:schemeClr>
        </a:solidFill>
        <a:ln w="25400" cap="flat" cmpd="sng" algn="ctr">
          <a:solidFill>
            <a:schemeClr val="accent2">
              <a:hueOff val="1256017"/>
              <a:satOff val="-1567"/>
              <a:lumOff val="3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EED72-47F2-4EDA-822F-9E6B3CAA7A5A}">
      <dsp:nvSpPr>
        <dsp:cNvPr id="0" name=""/>
        <dsp:cNvSpPr/>
      </dsp:nvSpPr>
      <dsp:spPr>
        <a:xfrm>
          <a:off x="5767889" y="1639787"/>
          <a:ext cx="998133" cy="166355"/>
        </a:xfrm>
        <a:prstGeom prst="parallelogram">
          <a:avLst>
            <a:gd name="adj" fmla="val 140840"/>
          </a:avLst>
        </a:prstGeom>
        <a:solidFill>
          <a:schemeClr val="accent2">
            <a:hueOff val="1370201"/>
            <a:satOff val="-1709"/>
            <a:lumOff val="402"/>
            <a:alphaOff val="0"/>
          </a:schemeClr>
        </a:solidFill>
        <a:ln w="25400" cap="flat" cmpd="sng" algn="ctr">
          <a:solidFill>
            <a:schemeClr val="accent2">
              <a:hueOff val="1370201"/>
              <a:satOff val="-1709"/>
              <a:lumOff val="4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67B1F-A6AF-4737-BA66-BB6B867D0253}">
      <dsp:nvSpPr>
        <dsp:cNvPr id="0" name=""/>
        <dsp:cNvSpPr/>
      </dsp:nvSpPr>
      <dsp:spPr>
        <a:xfrm>
          <a:off x="6824247" y="1639787"/>
          <a:ext cx="998133" cy="166355"/>
        </a:xfrm>
        <a:prstGeom prst="parallelogram">
          <a:avLst>
            <a:gd name="adj" fmla="val 140840"/>
          </a:avLst>
        </a:prstGeom>
        <a:solidFill>
          <a:schemeClr val="accent2">
            <a:hueOff val="1484384"/>
            <a:satOff val="-1851"/>
            <a:lumOff val="435"/>
            <a:alphaOff val="0"/>
          </a:schemeClr>
        </a:solidFill>
        <a:ln w="25400" cap="flat" cmpd="sng" algn="ctr">
          <a:solidFill>
            <a:schemeClr val="accent2">
              <a:hueOff val="1484384"/>
              <a:satOff val="-1851"/>
              <a:lumOff val="4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DA0C9-C104-458A-A4C1-2445FDC157D0}">
      <dsp:nvSpPr>
        <dsp:cNvPr id="0" name=""/>
        <dsp:cNvSpPr/>
      </dsp:nvSpPr>
      <dsp:spPr>
        <a:xfrm>
          <a:off x="486098" y="1917046"/>
          <a:ext cx="7486002" cy="68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rtl="0">
            <a:lnSpc>
              <a:spcPct val="90000"/>
            </a:lnSpc>
            <a:spcBef>
              <a:spcPct val="0"/>
            </a:spcBef>
            <a:spcAft>
              <a:spcPct val="35000"/>
            </a:spcAft>
            <a:buNone/>
          </a:pPr>
          <a:r>
            <a:rPr lang="en-US" sz="1900" b="1" kern="1200"/>
            <a:t>Secondary disease</a:t>
          </a:r>
          <a:r>
            <a:rPr lang="tr-TR" sz="1900" b="1" kern="1200"/>
            <a:t> </a:t>
          </a:r>
          <a:r>
            <a:rPr lang="en-US" sz="1900" b="1" kern="1200"/>
            <a:t>prevention </a:t>
          </a:r>
        </a:p>
      </dsp:txBody>
      <dsp:txXfrm>
        <a:off x="486098" y="1917046"/>
        <a:ext cx="7486002" cy="680545"/>
      </dsp:txXfrm>
    </dsp:sp>
    <dsp:sp modelId="{079885CB-D1F5-41EA-B8A9-8905C722B0F7}">
      <dsp:nvSpPr>
        <dsp:cNvPr id="0" name=""/>
        <dsp:cNvSpPr/>
      </dsp:nvSpPr>
      <dsp:spPr>
        <a:xfrm>
          <a:off x="486098" y="2597592"/>
          <a:ext cx="998133" cy="166355"/>
        </a:xfrm>
        <a:prstGeom prst="parallelogram">
          <a:avLst>
            <a:gd name="adj" fmla="val 140840"/>
          </a:avLst>
        </a:prstGeom>
        <a:solidFill>
          <a:schemeClr val="accent2">
            <a:hueOff val="1598567"/>
            <a:satOff val="-1994"/>
            <a:lumOff val="469"/>
            <a:alphaOff val="0"/>
          </a:schemeClr>
        </a:solidFill>
        <a:ln w="25400" cap="flat" cmpd="sng" algn="ctr">
          <a:solidFill>
            <a:schemeClr val="accent2">
              <a:hueOff val="1598567"/>
              <a:satOff val="-1994"/>
              <a:lumOff val="4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10B225-448C-4DAE-AA3E-7E4296BD8CCE}">
      <dsp:nvSpPr>
        <dsp:cNvPr id="0" name=""/>
        <dsp:cNvSpPr/>
      </dsp:nvSpPr>
      <dsp:spPr>
        <a:xfrm>
          <a:off x="1542456" y="2597592"/>
          <a:ext cx="998133" cy="166355"/>
        </a:xfrm>
        <a:prstGeom prst="parallelogram">
          <a:avLst>
            <a:gd name="adj" fmla="val 140840"/>
          </a:avLst>
        </a:prstGeom>
        <a:solidFill>
          <a:schemeClr val="accent2">
            <a:hueOff val="1712751"/>
            <a:satOff val="-2136"/>
            <a:lumOff val="502"/>
            <a:alphaOff val="0"/>
          </a:schemeClr>
        </a:solidFill>
        <a:ln w="25400" cap="flat" cmpd="sng" algn="ctr">
          <a:solidFill>
            <a:schemeClr val="accent2">
              <a:hueOff val="1712751"/>
              <a:satOff val="-2136"/>
              <a:lumOff val="5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84819-7B61-4920-A54F-198C7A464552}">
      <dsp:nvSpPr>
        <dsp:cNvPr id="0" name=""/>
        <dsp:cNvSpPr/>
      </dsp:nvSpPr>
      <dsp:spPr>
        <a:xfrm>
          <a:off x="2598814" y="2597592"/>
          <a:ext cx="998133" cy="166355"/>
        </a:xfrm>
        <a:prstGeom prst="parallelogram">
          <a:avLst>
            <a:gd name="adj" fmla="val 140840"/>
          </a:avLst>
        </a:prstGeom>
        <a:solidFill>
          <a:schemeClr val="accent2">
            <a:hueOff val="1826934"/>
            <a:satOff val="-2279"/>
            <a:lumOff val="536"/>
            <a:alphaOff val="0"/>
          </a:schemeClr>
        </a:solidFill>
        <a:ln w="25400" cap="flat" cmpd="sng" algn="ctr">
          <a:solidFill>
            <a:schemeClr val="accent2">
              <a:hueOff val="1826934"/>
              <a:satOff val="-2279"/>
              <a:lumOff val="5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975374-69EB-42B5-A0E6-FA947D5AA215}">
      <dsp:nvSpPr>
        <dsp:cNvPr id="0" name=""/>
        <dsp:cNvSpPr/>
      </dsp:nvSpPr>
      <dsp:spPr>
        <a:xfrm>
          <a:off x="3655173" y="2597592"/>
          <a:ext cx="998133" cy="166355"/>
        </a:xfrm>
        <a:prstGeom prst="parallelogram">
          <a:avLst>
            <a:gd name="adj" fmla="val 140840"/>
          </a:avLst>
        </a:prstGeom>
        <a:solidFill>
          <a:schemeClr val="accent2">
            <a:hueOff val="1941118"/>
            <a:satOff val="-2421"/>
            <a:lumOff val="569"/>
            <a:alphaOff val="0"/>
          </a:schemeClr>
        </a:solidFill>
        <a:ln w="25400" cap="flat" cmpd="sng" algn="ctr">
          <a:solidFill>
            <a:schemeClr val="accent2">
              <a:hueOff val="1941118"/>
              <a:satOff val="-2421"/>
              <a:lumOff val="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31713-4258-439D-8837-6852465FD7BC}">
      <dsp:nvSpPr>
        <dsp:cNvPr id="0" name=""/>
        <dsp:cNvSpPr/>
      </dsp:nvSpPr>
      <dsp:spPr>
        <a:xfrm>
          <a:off x="4711531" y="2597592"/>
          <a:ext cx="998133" cy="166355"/>
        </a:xfrm>
        <a:prstGeom prst="parallelogram">
          <a:avLst>
            <a:gd name="adj" fmla="val 140840"/>
          </a:avLst>
        </a:prstGeom>
        <a:solidFill>
          <a:schemeClr val="accent2">
            <a:hueOff val="2055301"/>
            <a:satOff val="-2563"/>
            <a:lumOff val="603"/>
            <a:alphaOff val="0"/>
          </a:schemeClr>
        </a:solidFill>
        <a:ln w="25400" cap="flat" cmpd="sng" algn="ctr">
          <a:solidFill>
            <a:schemeClr val="accent2">
              <a:hueOff val="2055301"/>
              <a:satOff val="-2563"/>
              <a:lumOff val="6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AF290F-5BA2-4751-AB2F-B35F84FF25B7}">
      <dsp:nvSpPr>
        <dsp:cNvPr id="0" name=""/>
        <dsp:cNvSpPr/>
      </dsp:nvSpPr>
      <dsp:spPr>
        <a:xfrm>
          <a:off x="5767889" y="2597592"/>
          <a:ext cx="998133" cy="166355"/>
        </a:xfrm>
        <a:prstGeom prst="parallelogram">
          <a:avLst>
            <a:gd name="adj" fmla="val 140840"/>
          </a:avLst>
        </a:prstGeom>
        <a:solidFill>
          <a:schemeClr val="accent2">
            <a:hueOff val="2169484"/>
            <a:satOff val="-2706"/>
            <a:lumOff val="636"/>
            <a:alphaOff val="0"/>
          </a:schemeClr>
        </a:solidFill>
        <a:ln w="25400" cap="flat" cmpd="sng" algn="ctr">
          <a:solidFill>
            <a:schemeClr val="accent2">
              <a:hueOff val="2169484"/>
              <a:satOff val="-2706"/>
              <a:lumOff val="6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1A67B-7576-4298-A795-F39437C08E0C}">
      <dsp:nvSpPr>
        <dsp:cNvPr id="0" name=""/>
        <dsp:cNvSpPr/>
      </dsp:nvSpPr>
      <dsp:spPr>
        <a:xfrm>
          <a:off x="6824247" y="2597592"/>
          <a:ext cx="998133" cy="166355"/>
        </a:xfrm>
        <a:prstGeom prst="parallelogram">
          <a:avLst>
            <a:gd name="adj" fmla="val 140840"/>
          </a:avLst>
        </a:prstGeom>
        <a:solidFill>
          <a:schemeClr val="accent2">
            <a:hueOff val="2283668"/>
            <a:satOff val="-2848"/>
            <a:lumOff val="670"/>
            <a:alphaOff val="0"/>
          </a:schemeClr>
        </a:solidFill>
        <a:ln w="25400" cap="flat" cmpd="sng" algn="ctr">
          <a:solidFill>
            <a:schemeClr val="accent2">
              <a:hueOff val="2283668"/>
              <a:satOff val="-2848"/>
              <a:lumOff val="6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BF9CF5-9E81-4576-A84F-F820B3E2CD19}">
      <dsp:nvSpPr>
        <dsp:cNvPr id="0" name=""/>
        <dsp:cNvSpPr/>
      </dsp:nvSpPr>
      <dsp:spPr>
        <a:xfrm>
          <a:off x="486098" y="2874851"/>
          <a:ext cx="7486002" cy="68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rtl="0">
            <a:lnSpc>
              <a:spcPct val="90000"/>
            </a:lnSpc>
            <a:spcBef>
              <a:spcPct val="0"/>
            </a:spcBef>
            <a:spcAft>
              <a:spcPct val="35000"/>
            </a:spcAft>
            <a:buNone/>
          </a:pPr>
          <a:r>
            <a:rPr lang="en-US" sz="1900" b="1" kern="1200" dirty="0"/>
            <a:t>Is early detection and treatment to cure and/or control the cause of disease. </a:t>
          </a:r>
        </a:p>
      </dsp:txBody>
      <dsp:txXfrm>
        <a:off x="486098" y="2874851"/>
        <a:ext cx="7486002" cy="680545"/>
      </dsp:txXfrm>
    </dsp:sp>
    <dsp:sp modelId="{EFC3C5A1-F3AB-465A-8B68-8EE570638183}">
      <dsp:nvSpPr>
        <dsp:cNvPr id="0" name=""/>
        <dsp:cNvSpPr/>
      </dsp:nvSpPr>
      <dsp:spPr>
        <a:xfrm>
          <a:off x="486098" y="3555397"/>
          <a:ext cx="998133" cy="166355"/>
        </a:xfrm>
        <a:prstGeom prst="parallelogram">
          <a:avLst>
            <a:gd name="adj" fmla="val 140840"/>
          </a:avLst>
        </a:prstGeom>
        <a:solidFill>
          <a:schemeClr val="accent2">
            <a:hueOff val="2397851"/>
            <a:satOff val="-2991"/>
            <a:lumOff val="703"/>
            <a:alphaOff val="0"/>
          </a:schemeClr>
        </a:solidFill>
        <a:ln w="25400" cap="flat" cmpd="sng" algn="ctr">
          <a:solidFill>
            <a:schemeClr val="accent2">
              <a:hueOff val="2397851"/>
              <a:satOff val="-2991"/>
              <a:lumOff val="7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B45697-BABE-41B3-9276-54D1F1EB9ACF}">
      <dsp:nvSpPr>
        <dsp:cNvPr id="0" name=""/>
        <dsp:cNvSpPr/>
      </dsp:nvSpPr>
      <dsp:spPr>
        <a:xfrm>
          <a:off x="1542456" y="3555397"/>
          <a:ext cx="998133" cy="166355"/>
        </a:xfrm>
        <a:prstGeom prst="parallelogram">
          <a:avLst>
            <a:gd name="adj" fmla="val 140840"/>
          </a:avLst>
        </a:prstGeom>
        <a:solidFill>
          <a:schemeClr val="accent2">
            <a:hueOff val="2512035"/>
            <a:satOff val="-3133"/>
            <a:lumOff val="737"/>
            <a:alphaOff val="0"/>
          </a:schemeClr>
        </a:solidFill>
        <a:ln w="25400" cap="flat" cmpd="sng" algn="ctr">
          <a:solidFill>
            <a:schemeClr val="accent2">
              <a:hueOff val="2512035"/>
              <a:satOff val="-3133"/>
              <a:lumOff val="7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49748-B455-4C69-B341-204644F528F5}">
      <dsp:nvSpPr>
        <dsp:cNvPr id="0" name=""/>
        <dsp:cNvSpPr/>
      </dsp:nvSpPr>
      <dsp:spPr>
        <a:xfrm>
          <a:off x="2598814" y="3555397"/>
          <a:ext cx="998133" cy="166355"/>
        </a:xfrm>
        <a:prstGeom prst="parallelogram">
          <a:avLst>
            <a:gd name="adj" fmla="val 140840"/>
          </a:avLst>
        </a:prstGeom>
        <a:solidFill>
          <a:schemeClr val="accent2">
            <a:hueOff val="2626218"/>
            <a:satOff val="-3276"/>
            <a:lumOff val="770"/>
            <a:alphaOff val="0"/>
          </a:schemeClr>
        </a:solidFill>
        <a:ln w="25400" cap="flat" cmpd="sng" algn="ctr">
          <a:solidFill>
            <a:schemeClr val="accent2">
              <a:hueOff val="2626218"/>
              <a:satOff val="-3276"/>
              <a:lumOff val="7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30DC12-1C5A-4789-8D24-0911BE528C18}">
      <dsp:nvSpPr>
        <dsp:cNvPr id="0" name=""/>
        <dsp:cNvSpPr/>
      </dsp:nvSpPr>
      <dsp:spPr>
        <a:xfrm>
          <a:off x="3655173" y="3555397"/>
          <a:ext cx="998133" cy="166355"/>
        </a:xfrm>
        <a:prstGeom prst="parallelogram">
          <a:avLst>
            <a:gd name="adj" fmla="val 140840"/>
          </a:avLst>
        </a:prstGeom>
        <a:solidFill>
          <a:schemeClr val="accent2">
            <a:hueOff val="2740401"/>
            <a:satOff val="-3418"/>
            <a:lumOff val="804"/>
            <a:alphaOff val="0"/>
          </a:schemeClr>
        </a:solidFill>
        <a:ln w="25400" cap="flat" cmpd="sng" algn="ctr">
          <a:solidFill>
            <a:schemeClr val="accent2">
              <a:hueOff val="2740401"/>
              <a:satOff val="-3418"/>
              <a:lumOff val="8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43877-DF2A-4EDD-8D53-317419769969}">
      <dsp:nvSpPr>
        <dsp:cNvPr id="0" name=""/>
        <dsp:cNvSpPr/>
      </dsp:nvSpPr>
      <dsp:spPr>
        <a:xfrm>
          <a:off x="4711531" y="3555397"/>
          <a:ext cx="998133" cy="166355"/>
        </a:xfrm>
        <a:prstGeom prst="parallelogram">
          <a:avLst>
            <a:gd name="adj" fmla="val 140840"/>
          </a:avLst>
        </a:prstGeom>
        <a:solidFill>
          <a:schemeClr val="accent2">
            <a:hueOff val="2854585"/>
            <a:satOff val="-3560"/>
            <a:lumOff val="837"/>
            <a:alphaOff val="0"/>
          </a:schemeClr>
        </a:solidFill>
        <a:ln w="25400" cap="flat" cmpd="sng" algn="ctr">
          <a:solidFill>
            <a:schemeClr val="accent2">
              <a:hueOff val="2854585"/>
              <a:satOff val="-3560"/>
              <a:lumOff val="8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53DAF-9ADE-4D81-8909-E254CB20003B}">
      <dsp:nvSpPr>
        <dsp:cNvPr id="0" name=""/>
        <dsp:cNvSpPr/>
      </dsp:nvSpPr>
      <dsp:spPr>
        <a:xfrm>
          <a:off x="5767889" y="3555397"/>
          <a:ext cx="998133" cy="166355"/>
        </a:xfrm>
        <a:prstGeom prst="parallelogram">
          <a:avLst>
            <a:gd name="adj" fmla="val 140840"/>
          </a:avLst>
        </a:prstGeom>
        <a:solidFill>
          <a:schemeClr val="accent2">
            <a:hueOff val="2968768"/>
            <a:satOff val="-3703"/>
            <a:lumOff val="871"/>
            <a:alphaOff val="0"/>
          </a:schemeClr>
        </a:solidFill>
        <a:ln w="25400" cap="flat" cmpd="sng" algn="ctr">
          <a:solidFill>
            <a:schemeClr val="accent2">
              <a:hueOff val="2968768"/>
              <a:satOff val="-3703"/>
              <a:lumOff val="8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08C6D-3BD9-4238-8BA4-96C0604D30C3}">
      <dsp:nvSpPr>
        <dsp:cNvPr id="0" name=""/>
        <dsp:cNvSpPr/>
      </dsp:nvSpPr>
      <dsp:spPr>
        <a:xfrm>
          <a:off x="6824247" y="3555397"/>
          <a:ext cx="998133" cy="166355"/>
        </a:xfrm>
        <a:prstGeom prst="parallelogram">
          <a:avLst>
            <a:gd name="adj" fmla="val 140840"/>
          </a:avLst>
        </a:prstGeom>
        <a:solidFill>
          <a:schemeClr val="accent2">
            <a:hueOff val="3082952"/>
            <a:satOff val="-3845"/>
            <a:lumOff val="904"/>
            <a:alphaOff val="0"/>
          </a:schemeClr>
        </a:solidFill>
        <a:ln w="25400" cap="flat" cmpd="sng" algn="ctr">
          <a:solidFill>
            <a:schemeClr val="accent2">
              <a:hueOff val="3082952"/>
              <a:satOff val="-3845"/>
              <a:lumOff val="9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A7395-51C6-49E7-A254-F06FDB582E11}">
      <dsp:nvSpPr>
        <dsp:cNvPr id="0" name=""/>
        <dsp:cNvSpPr/>
      </dsp:nvSpPr>
      <dsp:spPr>
        <a:xfrm>
          <a:off x="486098" y="3832656"/>
          <a:ext cx="7486002" cy="68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rtl="0">
            <a:lnSpc>
              <a:spcPct val="90000"/>
            </a:lnSpc>
            <a:spcBef>
              <a:spcPct val="0"/>
            </a:spcBef>
            <a:spcAft>
              <a:spcPct val="35000"/>
            </a:spcAft>
            <a:buNone/>
          </a:pPr>
          <a:r>
            <a:rPr lang="en-US" sz="1900" b="1" kern="1200" dirty="0"/>
            <a:t>Tertiary disease</a:t>
          </a:r>
          <a:r>
            <a:rPr lang="tr-TR" sz="1900" b="1" kern="1200" dirty="0"/>
            <a:t> </a:t>
          </a:r>
          <a:r>
            <a:rPr lang="en-US" sz="1900" b="1" kern="1200" dirty="0"/>
            <a:t>prevention</a:t>
          </a:r>
        </a:p>
      </dsp:txBody>
      <dsp:txXfrm>
        <a:off x="486098" y="3832656"/>
        <a:ext cx="7486002" cy="680545"/>
      </dsp:txXfrm>
    </dsp:sp>
    <dsp:sp modelId="{71DB5E74-471F-4656-B06D-16F13FBC8AF8}">
      <dsp:nvSpPr>
        <dsp:cNvPr id="0" name=""/>
        <dsp:cNvSpPr/>
      </dsp:nvSpPr>
      <dsp:spPr>
        <a:xfrm>
          <a:off x="486098" y="4513202"/>
          <a:ext cx="998133" cy="166355"/>
        </a:xfrm>
        <a:prstGeom prst="parallelogram">
          <a:avLst>
            <a:gd name="adj" fmla="val 140840"/>
          </a:avLst>
        </a:prstGeom>
        <a:solidFill>
          <a:schemeClr val="accent2">
            <a:hueOff val="3197135"/>
            <a:satOff val="-3988"/>
            <a:lumOff val="938"/>
            <a:alphaOff val="0"/>
          </a:schemeClr>
        </a:solidFill>
        <a:ln w="25400" cap="flat" cmpd="sng" algn="ctr">
          <a:solidFill>
            <a:schemeClr val="accent2">
              <a:hueOff val="3197135"/>
              <a:satOff val="-3988"/>
              <a:lumOff val="9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C9A7F7-E7BD-4D56-B044-27FB08C4C39A}">
      <dsp:nvSpPr>
        <dsp:cNvPr id="0" name=""/>
        <dsp:cNvSpPr/>
      </dsp:nvSpPr>
      <dsp:spPr>
        <a:xfrm>
          <a:off x="1542456" y="4513202"/>
          <a:ext cx="998133" cy="166355"/>
        </a:xfrm>
        <a:prstGeom prst="parallelogram">
          <a:avLst>
            <a:gd name="adj" fmla="val 140840"/>
          </a:avLst>
        </a:prstGeom>
        <a:solidFill>
          <a:schemeClr val="accent2">
            <a:hueOff val="3311318"/>
            <a:satOff val="-4130"/>
            <a:lumOff val="971"/>
            <a:alphaOff val="0"/>
          </a:schemeClr>
        </a:solidFill>
        <a:ln w="25400" cap="flat" cmpd="sng" algn="ctr">
          <a:solidFill>
            <a:schemeClr val="accent2">
              <a:hueOff val="3311318"/>
              <a:satOff val="-4130"/>
              <a:lumOff val="9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78D55B-6EB4-42FF-8330-C3F83D8EBE8E}">
      <dsp:nvSpPr>
        <dsp:cNvPr id="0" name=""/>
        <dsp:cNvSpPr/>
      </dsp:nvSpPr>
      <dsp:spPr>
        <a:xfrm>
          <a:off x="2598814" y="4513202"/>
          <a:ext cx="998133" cy="166355"/>
        </a:xfrm>
        <a:prstGeom prst="parallelogram">
          <a:avLst>
            <a:gd name="adj" fmla="val 140840"/>
          </a:avLst>
        </a:prstGeom>
        <a:solidFill>
          <a:schemeClr val="accent2">
            <a:hueOff val="3425502"/>
            <a:satOff val="-4272"/>
            <a:lumOff val="1005"/>
            <a:alphaOff val="0"/>
          </a:schemeClr>
        </a:solidFill>
        <a:ln w="25400" cap="flat" cmpd="sng" algn="ctr">
          <a:solidFill>
            <a:schemeClr val="accent2">
              <a:hueOff val="3425502"/>
              <a:satOff val="-4272"/>
              <a:lumOff val="10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DEE227-4213-4C6E-91F7-3F5EB9AAD5B8}">
      <dsp:nvSpPr>
        <dsp:cNvPr id="0" name=""/>
        <dsp:cNvSpPr/>
      </dsp:nvSpPr>
      <dsp:spPr>
        <a:xfrm>
          <a:off x="3655173" y="4513202"/>
          <a:ext cx="998133" cy="166355"/>
        </a:xfrm>
        <a:prstGeom prst="parallelogram">
          <a:avLst>
            <a:gd name="adj" fmla="val 140840"/>
          </a:avLst>
        </a:prstGeom>
        <a:solidFill>
          <a:schemeClr val="accent2">
            <a:hueOff val="3539685"/>
            <a:satOff val="-4415"/>
            <a:lumOff val="1038"/>
            <a:alphaOff val="0"/>
          </a:schemeClr>
        </a:solidFill>
        <a:ln w="25400" cap="flat" cmpd="sng" algn="ctr">
          <a:solidFill>
            <a:schemeClr val="accent2">
              <a:hueOff val="3539685"/>
              <a:satOff val="-4415"/>
              <a:lumOff val="10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60B0A-CE10-4D03-A8C6-228E67E21616}">
      <dsp:nvSpPr>
        <dsp:cNvPr id="0" name=""/>
        <dsp:cNvSpPr/>
      </dsp:nvSpPr>
      <dsp:spPr>
        <a:xfrm>
          <a:off x="4711531" y="4513202"/>
          <a:ext cx="998133" cy="166355"/>
        </a:xfrm>
        <a:prstGeom prst="parallelogram">
          <a:avLst>
            <a:gd name="adj" fmla="val 140840"/>
          </a:avLst>
        </a:prstGeom>
        <a:solidFill>
          <a:schemeClr val="accent2">
            <a:hueOff val="3653868"/>
            <a:satOff val="-4557"/>
            <a:lumOff val="1072"/>
            <a:alphaOff val="0"/>
          </a:schemeClr>
        </a:solidFill>
        <a:ln w="25400" cap="flat" cmpd="sng" algn="ctr">
          <a:solidFill>
            <a:schemeClr val="accent2">
              <a:hueOff val="3653868"/>
              <a:satOff val="-4557"/>
              <a:lumOff val="10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71BD88-65B1-4F21-8668-49F171802140}">
      <dsp:nvSpPr>
        <dsp:cNvPr id="0" name=""/>
        <dsp:cNvSpPr/>
      </dsp:nvSpPr>
      <dsp:spPr>
        <a:xfrm>
          <a:off x="5767889" y="4513202"/>
          <a:ext cx="998133" cy="166355"/>
        </a:xfrm>
        <a:prstGeom prst="parallelogram">
          <a:avLst>
            <a:gd name="adj" fmla="val 140840"/>
          </a:avLst>
        </a:prstGeom>
        <a:solidFill>
          <a:schemeClr val="accent2">
            <a:hueOff val="3768052"/>
            <a:satOff val="-4700"/>
            <a:lumOff val="1105"/>
            <a:alphaOff val="0"/>
          </a:schemeClr>
        </a:solidFill>
        <a:ln w="25400" cap="flat" cmpd="sng" algn="ctr">
          <a:solidFill>
            <a:schemeClr val="accent2">
              <a:hueOff val="3768052"/>
              <a:satOff val="-4700"/>
              <a:lumOff val="11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E6160-0FB1-49A5-B723-E92A438A4F3C}">
      <dsp:nvSpPr>
        <dsp:cNvPr id="0" name=""/>
        <dsp:cNvSpPr/>
      </dsp:nvSpPr>
      <dsp:spPr>
        <a:xfrm>
          <a:off x="6824247" y="4513202"/>
          <a:ext cx="998133" cy="166355"/>
        </a:xfrm>
        <a:prstGeom prst="parallelogram">
          <a:avLst>
            <a:gd name="adj" fmla="val 140840"/>
          </a:avLst>
        </a:prstGeom>
        <a:solidFill>
          <a:schemeClr val="accent2">
            <a:hueOff val="3882235"/>
            <a:satOff val="-4842"/>
            <a:lumOff val="1139"/>
            <a:alphaOff val="0"/>
          </a:schemeClr>
        </a:solidFill>
        <a:ln w="25400" cap="flat" cmpd="sng" algn="ctr">
          <a:solidFill>
            <a:schemeClr val="accent2">
              <a:hueOff val="3882235"/>
              <a:satOff val="-4842"/>
              <a:lumOff val="11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8584F-915D-4270-ADAC-2D4A66E5E4AA}">
      <dsp:nvSpPr>
        <dsp:cNvPr id="0" name=""/>
        <dsp:cNvSpPr/>
      </dsp:nvSpPr>
      <dsp:spPr>
        <a:xfrm>
          <a:off x="486098" y="4790461"/>
          <a:ext cx="7486002" cy="68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rtl="0">
            <a:lnSpc>
              <a:spcPct val="90000"/>
            </a:lnSpc>
            <a:spcBef>
              <a:spcPct val="0"/>
            </a:spcBef>
            <a:spcAft>
              <a:spcPct val="35000"/>
            </a:spcAft>
            <a:buNone/>
          </a:pPr>
          <a:r>
            <a:rPr lang="en-US" sz="1900" b="1" kern="1200" dirty="0"/>
            <a:t>Is ameliorating the seriousness of disease by decreasing disability and the dependence resulting from it.</a:t>
          </a:r>
        </a:p>
      </dsp:txBody>
      <dsp:txXfrm>
        <a:off x="486098" y="4790461"/>
        <a:ext cx="7486002" cy="680545"/>
      </dsp:txXfrm>
    </dsp:sp>
    <dsp:sp modelId="{5A124501-3E35-43C0-92E6-57DE83489084}">
      <dsp:nvSpPr>
        <dsp:cNvPr id="0" name=""/>
        <dsp:cNvSpPr/>
      </dsp:nvSpPr>
      <dsp:spPr>
        <a:xfrm>
          <a:off x="486098" y="5471007"/>
          <a:ext cx="998133" cy="166355"/>
        </a:xfrm>
        <a:prstGeom prst="parallelogram">
          <a:avLst>
            <a:gd name="adj" fmla="val 140840"/>
          </a:avLst>
        </a:prstGeom>
        <a:solidFill>
          <a:schemeClr val="accent2">
            <a:hueOff val="3996419"/>
            <a:satOff val="-4985"/>
            <a:lumOff val="1172"/>
            <a:alphaOff val="0"/>
          </a:schemeClr>
        </a:solidFill>
        <a:ln w="25400" cap="flat" cmpd="sng" algn="ctr">
          <a:solidFill>
            <a:schemeClr val="accent2">
              <a:hueOff val="3996419"/>
              <a:satOff val="-4985"/>
              <a:lumOff val="11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FC6BC9-D46D-4353-AE51-6AA88A6497C5}">
      <dsp:nvSpPr>
        <dsp:cNvPr id="0" name=""/>
        <dsp:cNvSpPr/>
      </dsp:nvSpPr>
      <dsp:spPr>
        <a:xfrm>
          <a:off x="1542456" y="5471007"/>
          <a:ext cx="998133" cy="166355"/>
        </a:xfrm>
        <a:prstGeom prst="parallelogram">
          <a:avLst>
            <a:gd name="adj" fmla="val 140840"/>
          </a:avLst>
        </a:prstGeom>
        <a:solidFill>
          <a:schemeClr val="accent2">
            <a:hueOff val="4110602"/>
            <a:satOff val="-5127"/>
            <a:lumOff val="1206"/>
            <a:alphaOff val="0"/>
          </a:schemeClr>
        </a:solidFill>
        <a:ln w="25400" cap="flat" cmpd="sng" algn="ctr">
          <a:solidFill>
            <a:schemeClr val="accent2">
              <a:hueOff val="4110602"/>
              <a:satOff val="-5127"/>
              <a:lumOff val="12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123ABF-D322-4386-BD93-79979ADB0AD8}">
      <dsp:nvSpPr>
        <dsp:cNvPr id="0" name=""/>
        <dsp:cNvSpPr/>
      </dsp:nvSpPr>
      <dsp:spPr>
        <a:xfrm>
          <a:off x="2598814" y="5471007"/>
          <a:ext cx="998133" cy="166355"/>
        </a:xfrm>
        <a:prstGeom prst="parallelogram">
          <a:avLst>
            <a:gd name="adj" fmla="val 140840"/>
          </a:avLst>
        </a:prstGeom>
        <a:solidFill>
          <a:schemeClr val="accent2">
            <a:hueOff val="4224785"/>
            <a:satOff val="-5269"/>
            <a:lumOff val="1239"/>
            <a:alphaOff val="0"/>
          </a:schemeClr>
        </a:solidFill>
        <a:ln w="25400" cap="flat" cmpd="sng" algn="ctr">
          <a:solidFill>
            <a:schemeClr val="accent2">
              <a:hueOff val="4224785"/>
              <a:satOff val="-5269"/>
              <a:lumOff val="12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A6A1B-ADB9-4797-A0A8-4AB83415D541}">
      <dsp:nvSpPr>
        <dsp:cNvPr id="0" name=""/>
        <dsp:cNvSpPr/>
      </dsp:nvSpPr>
      <dsp:spPr>
        <a:xfrm>
          <a:off x="3655173" y="5471007"/>
          <a:ext cx="998133" cy="166355"/>
        </a:xfrm>
        <a:prstGeom prst="parallelogram">
          <a:avLst>
            <a:gd name="adj" fmla="val 140840"/>
          </a:avLst>
        </a:prstGeom>
        <a:solidFill>
          <a:schemeClr val="accent2">
            <a:hueOff val="4338969"/>
            <a:satOff val="-5412"/>
            <a:lumOff val="1273"/>
            <a:alphaOff val="0"/>
          </a:schemeClr>
        </a:solidFill>
        <a:ln w="25400" cap="flat" cmpd="sng" algn="ctr">
          <a:solidFill>
            <a:schemeClr val="accent2">
              <a:hueOff val="4338969"/>
              <a:satOff val="-5412"/>
              <a:lumOff val="12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43DFF1-DF02-4D0B-860D-566B803A300D}">
      <dsp:nvSpPr>
        <dsp:cNvPr id="0" name=""/>
        <dsp:cNvSpPr/>
      </dsp:nvSpPr>
      <dsp:spPr>
        <a:xfrm>
          <a:off x="4711531" y="5471007"/>
          <a:ext cx="998133" cy="166355"/>
        </a:xfrm>
        <a:prstGeom prst="parallelogram">
          <a:avLst>
            <a:gd name="adj" fmla="val 140840"/>
          </a:avLst>
        </a:prstGeom>
        <a:solidFill>
          <a:schemeClr val="accent2">
            <a:hueOff val="4453152"/>
            <a:satOff val="-5554"/>
            <a:lumOff val="1306"/>
            <a:alphaOff val="0"/>
          </a:schemeClr>
        </a:solidFill>
        <a:ln w="25400" cap="flat" cmpd="sng" algn="ctr">
          <a:solidFill>
            <a:schemeClr val="accent2">
              <a:hueOff val="4453152"/>
              <a:satOff val="-5554"/>
              <a:lumOff val="13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D58FF7-8136-4889-B3C8-EA972605B50A}">
      <dsp:nvSpPr>
        <dsp:cNvPr id="0" name=""/>
        <dsp:cNvSpPr/>
      </dsp:nvSpPr>
      <dsp:spPr>
        <a:xfrm>
          <a:off x="5767889" y="5471007"/>
          <a:ext cx="998133" cy="166355"/>
        </a:xfrm>
        <a:prstGeom prst="parallelogram">
          <a:avLst>
            <a:gd name="adj" fmla="val 140840"/>
          </a:avLst>
        </a:prstGeom>
        <a:solidFill>
          <a:schemeClr val="accent2">
            <a:hueOff val="4567336"/>
            <a:satOff val="-5697"/>
            <a:lumOff val="1340"/>
            <a:alphaOff val="0"/>
          </a:schemeClr>
        </a:solidFill>
        <a:ln w="25400" cap="flat" cmpd="sng" algn="ctr">
          <a:solidFill>
            <a:schemeClr val="accent2">
              <a:hueOff val="4567336"/>
              <a:satOff val="-5697"/>
              <a:lumOff val="13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6FCEFB-8ABB-40A6-930C-B2AA1C30CC56}">
      <dsp:nvSpPr>
        <dsp:cNvPr id="0" name=""/>
        <dsp:cNvSpPr/>
      </dsp:nvSpPr>
      <dsp:spPr>
        <a:xfrm>
          <a:off x="6824247" y="5471007"/>
          <a:ext cx="998133" cy="166355"/>
        </a:xfrm>
        <a:prstGeom prst="parallelogram">
          <a:avLst>
            <a:gd name="adj" fmla="val 14084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ADB79-0EFA-4BCF-B3A9-F49D6B426D7D}">
      <dsp:nvSpPr>
        <dsp:cNvPr id="0" name=""/>
        <dsp:cNvSpPr/>
      </dsp:nvSpPr>
      <dsp:spPr>
        <a:xfrm>
          <a:off x="-121449" y="0"/>
          <a:ext cx="1081913" cy="1447800"/>
        </a:xfrm>
        <a:prstGeom prst="upArrow">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EF8AE94-D70D-4251-8C10-7A34B05E3458}">
      <dsp:nvSpPr>
        <dsp:cNvPr id="0" name=""/>
        <dsp:cNvSpPr/>
      </dsp:nvSpPr>
      <dsp:spPr>
        <a:xfrm>
          <a:off x="253712" y="0"/>
          <a:ext cx="3202306" cy="144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0" algn="l" defTabSz="889000" rtl="0">
            <a:lnSpc>
              <a:spcPct val="90000"/>
            </a:lnSpc>
            <a:spcBef>
              <a:spcPct val="0"/>
            </a:spcBef>
            <a:spcAft>
              <a:spcPct val="35000"/>
            </a:spcAft>
            <a:buNone/>
          </a:pPr>
          <a:r>
            <a:rPr lang="en-US" sz="2000" b="1" kern="1200" cap="none" spc="0" dirty="0">
              <a:ln w="11430"/>
              <a:effectLst>
                <a:outerShdw blurRad="50800" dist="39000" dir="5460000" algn="tl">
                  <a:srgbClr val="000000">
                    <a:alpha val="38000"/>
                  </a:srgbClr>
                </a:outerShdw>
              </a:effectLst>
            </a:rPr>
            <a:t>              Type of Healthcare                                	</a:t>
          </a:r>
          <a:r>
            <a:rPr lang="en-US" sz="1800" b="1" kern="1200" cap="none" spc="0" dirty="0">
              <a:ln w="11430"/>
              <a:effectLst>
                <a:outerShdw blurRad="50800" dist="39000" dir="5460000" algn="tl">
                  <a:srgbClr val="000000">
                    <a:alpha val="38000"/>
                  </a:srgbClr>
                </a:outerShdw>
              </a:effectLst>
            </a:rPr>
            <a:t>Organizations</a:t>
          </a:r>
          <a:endParaRPr lang="en-US" sz="2000" b="1" kern="1200" cap="none" spc="0" dirty="0">
            <a:ln w="11430"/>
            <a:effectLst>
              <a:outerShdw blurRad="50800" dist="39000" dir="5460000" algn="tl">
                <a:srgbClr val="000000">
                  <a:alpha val="38000"/>
                </a:srgbClr>
              </a:outerShdw>
            </a:effectLst>
          </a:endParaRPr>
        </a:p>
      </dsp:txBody>
      <dsp:txXfrm>
        <a:off x="253712" y="0"/>
        <a:ext cx="3202306" cy="144780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E174B-E118-43EB-B4C6-16154C5E7EDE}">
      <dsp:nvSpPr>
        <dsp:cNvPr id="0" name=""/>
        <dsp:cNvSpPr/>
      </dsp:nvSpPr>
      <dsp:spPr>
        <a:xfrm rot="5400000">
          <a:off x="752401" y="786468"/>
          <a:ext cx="1224668" cy="14783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17DC5A9-91BD-4278-A4A6-D0E9771CB055}">
      <dsp:nvSpPr>
        <dsp:cNvPr id="0" name=""/>
        <dsp:cNvSpPr/>
      </dsp:nvSpPr>
      <dsp:spPr>
        <a:xfrm>
          <a:off x="1032544" y="2547"/>
          <a:ext cx="1642653" cy="985591"/>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Large General Hospitals</a:t>
          </a:r>
        </a:p>
      </dsp:txBody>
      <dsp:txXfrm>
        <a:off x="1061411" y="31414"/>
        <a:ext cx="1584919" cy="927857"/>
      </dsp:txXfrm>
    </dsp:sp>
    <dsp:sp modelId="{C41EDE3B-3672-458F-8F3F-3F4884C77D1C}">
      <dsp:nvSpPr>
        <dsp:cNvPr id="0" name=""/>
        <dsp:cNvSpPr/>
      </dsp:nvSpPr>
      <dsp:spPr>
        <a:xfrm rot="5400000">
          <a:off x="752401" y="2018458"/>
          <a:ext cx="1224668" cy="147838"/>
        </a:xfrm>
        <a:prstGeom prst="rect">
          <a:avLst/>
        </a:prstGeom>
        <a:solidFill>
          <a:schemeClr val="accent2">
            <a:hueOff val="468152"/>
            <a:satOff val="-584"/>
            <a:lumOff val="13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100B52D-5F28-48A3-8A56-E94EFC3C8DC8}">
      <dsp:nvSpPr>
        <dsp:cNvPr id="0" name=""/>
        <dsp:cNvSpPr/>
      </dsp:nvSpPr>
      <dsp:spPr>
        <a:xfrm>
          <a:off x="1032544" y="1234537"/>
          <a:ext cx="1642653" cy="985591"/>
        </a:xfrm>
        <a:prstGeom prst="roundRect">
          <a:avLst>
            <a:gd name="adj" fmla="val 10000"/>
          </a:avLst>
        </a:prstGeom>
        <a:solidFill>
          <a:schemeClr val="accent2">
            <a:hueOff val="425593"/>
            <a:satOff val="-531"/>
            <a:lumOff val="1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Hospices</a:t>
          </a:r>
        </a:p>
      </dsp:txBody>
      <dsp:txXfrm>
        <a:off x="1061411" y="1263404"/>
        <a:ext cx="1584919" cy="927857"/>
      </dsp:txXfrm>
    </dsp:sp>
    <dsp:sp modelId="{1B543CC0-A36F-4F82-818D-3AA495EF0B03}">
      <dsp:nvSpPr>
        <dsp:cNvPr id="0" name=""/>
        <dsp:cNvSpPr/>
      </dsp:nvSpPr>
      <dsp:spPr>
        <a:xfrm rot="5400000">
          <a:off x="752401" y="3250448"/>
          <a:ext cx="1224668" cy="147838"/>
        </a:xfrm>
        <a:prstGeom prst="rect">
          <a:avLst/>
        </a:prstGeom>
        <a:solidFill>
          <a:schemeClr val="accent2">
            <a:hueOff val="936304"/>
            <a:satOff val="-1168"/>
            <a:lumOff val="27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4D4874B-BD20-4A08-B4B7-9A884202DBBB}">
      <dsp:nvSpPr>
        <dsp:cNvPr id="0" name=""/>
        <dsp:cNvSpPr/>
      </dsp:nvSpPr>
      <dsp:spPr>
        <a:xfrm>
          <a:off x="1032544" y="2466527"/>
          <a:ext cx="1642653" cy="985591"/>
        </a:xfrm>
        <a:prstGeom prst="roundRect">
          <a:avLst>
            <a:gd name="adj" fmla="val 10000"/>
          </a:avLst>
        </a:prstGeom>
        <a:solidFill>
          <a:schemeClr val="accent2">
            <a:hueOff val="851185"/>
            <a:satOff val="-1062"/>
            <a:lumOff val="2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Specialized- Rehabilitation Services. </a:t>
          </a:r>
        </a:p>
      </dsp:txBody>
      <dsp:txXfrm>
        <a:off x="1061411" y="2495394"/>
        <a:ext cx="1584919" cy="927857"/>
      </dsp:txXfrm>
    </dsp:sp>
    <dsp:sp modelId="{C92FB8A9-9FE5-4850-A20F-1F9AE1D20F73}">
      <dsp:nvSpPr>
        <dsp:cNvPr id="0" name=""/>
        <dsp:cNvSpPr/>
      </dsp:nvSpPr>
      <dsp:spPr>
        <a:xfrm>
          <a:off x="1368396" y="3866443"/>
          <a:ext cx="2177407" cy="147838"/>
        </a:xfrm>
        <a:prstGeom prst="rect">
          <a:avLst/>
        </a:prstGeom>
        <a:solidFill>
          <a:schemeClr val="accent2">
            <a:hueOff val="1404456"/>
            <a:satOff val="-1752"/>
            <a:lumOff val="41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E859742-E451-4240-810D-8EBD769F0901}">
      <dsp:nvSpPr>
        <dsp:cNvPr id="0" name=""/>
        <dsp:cNvSpPr/>
      </dsp:nvSpPr>
      <dsp:spPr>
        <a:xfrm>
          <a:off x="1032544" y="3698517"/>
          <a:ext cx="1642653" cy="985591"/>
        </a:xfrm>
        <a:prstGeom prst="roundRect">
          <a:avLst>
            <a:gd name="adj" fmla="val 10000"/>
          </a:avLst>
        </a:prstGeom>
        <a:solidFill>
          <a:schemeClr val="accent2">
            <a:hueOff val="1276778"/>
            <a:satOff val="-1592"/>
            <a:lumOff val="3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Medical Group Practices </a:t>
          </a:r>
          <a:endParaRPr lang="en-US" sz="1600" b="1" kern="1200" dirty="0"/>
        </a:p>
      </dsp:txBody>
      <dsp:txXfrm>
        <a:off x="1061411" y="3727384"/>
        <a:ext cx="1584919" cy="927857"/>
      </dsp:txXfrm>
    </dsp:sp>
    <dsp:sp modelId="{964FAE27-D6C5-46A9-B4BF-254DFF1BD63D}">
      <dsp:nvSpPr>
        <dsp:cNvPr id="0" name=""/>
        <dsp:cNvSpPr/>
      </dsp:nvSpPr>
      <dsp:spPr>
        <a:xfrm rot="16200000">
          <a:off x="2937130" y="3250448"/>
          <a:ext cx="1224668" cy="147838"/>
        </a:xfrm>
        <a:prstGeom prst="rect">
          <a:avLst/>
        </a:prstGeom>
        <a:solidFill>
          <a:schemeClr val="accent2">
            <a:hueOff val="1872608"/>
            <a:satOff val="-2336"/>
            <a:lumOff val="54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8528C8D-402D-43BB-88E2-EF465B4CF125}">
      <dsp:nvSpPr>
        <dsp:cNvPr id="0" name=""/>
        <dsp:cNvSpPr/>
      </dsp:nvSpPr>
      <dsp:spPr>
        <a:xfrm>
          <a:off x="3217273" y="3698517"/>
          <a:ext cx="1642653" cy="985591"/>
        </a:xfrm>
        <a:prstGeom prst="roundRect">
          <a:avLst>
            <a:gd name="adj" fmla="val 10000"/>
          </a:avLst>
        </a:prstGeom>
        <a:solidFill>
          <a:schemeClr val="accent2">
            <a:hueOff val="1702371"/>
            <a:satOff val="-2123"/>
            <a:lumOff val="4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Ambulatory Hcos </a:t>
          </a:r>
        </a:p>
      </dsp:txBody>
      <dsp:txXfrm>
        <a:off x="3246140" y="3727384"/>
        <a:ext cx="1584919" cy="927857"/>
      </dsp:txXfrm>
    </dsp:sp>
    <dsp:sp modelId="{AF58BB91-1EC4-452B-95C1-4A99C6E11BA6}">
      <dsp:nvSpPr>
        <dsp:cNvPr id="0" name=""/>
        <dsp:cNvSpPr/>
      </dsp:nvSpPr>
      <dsp:spPr>
        <a:xfrm rot="16200000">
          <a:off x="2937130" y="2018458"/>
          <a:ext cx="1224668" cy="147838"/>
        </a:xfrm>
        <a:prstGeom prst="rect">
          <a:avLst/>
        </a:prstGeom>
        <a:solidFill>
          <a:schemeClr val="accent2">
            <a:hueOff val="2340759"/>
            <a:satOff val="-2919"/>
            <a:lumOff val="6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80454F6-B2DE-4A2D-9B3E-20848A35CAFE}">
      <dsp:nvSpPr>
        <dsp:cNvPr id="0" name=""/>
        <dsp:cNvSpPr/>
      </dsp:nvSpPr>
      <dsp:spPr>
        <a:xfrm>
          <a:off x="3217273" y="2466527"/>
          <a:ext cx="1642653" cy="985591"/>
        </a:xfrm>
        <a:prstGeom prst="roundRect">
          <a:avLst>
            <a:gd name="adj" fmla="val 10000"/>
          </a:avLst>
        </a:prstGeom>
        <a:solidFill>
          <a:schemeClr val="accent2">
            <a:hueOff val="2127963"/>
            <a:satOff val="-2654"/>
            <a:lumOff val="62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Outpatient Diagnostic Center</a:t>
          </a:r>
        </a:p>
      </dsp:txBody>
      <dsp:txXfrm>
        <a:off x="3246140" y="2495394"/>
        <a:ext cx="1584919" cy="927857"/>
      </dsp:txXfrm>
    </dsp:sp>
    <dsp:sp modelId="{3CBE3124-6B58-4452-B8D9-25BE1D320814}">
      <dsp:nvSpPr>
        <dsp:cNvPr id="0" name=""/>
        <dsp:cNvSpPr/>
      </dsp:nvSpPr>
      <dsp:spPr>
        <a:xfrm rot="16200000">
          <a:off x="2937130" y="786468"/>
          <a:ext cx="1224668" cy="147838"/>
        </a:xfrm>
        <a:prstGeom prst="rect">
          <a:avLst/>
        </a:prstGeom>
        <a:solidFill>
          <a:schemeClr val="accent2">
            <a:hueOff val="2808911"/>
            <a:satOff val="-3503"/>
            <a:lumOff val="82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B419C33-1AC7-471A-BC4C-E536B336ED9D}">
      <dsp:nvSpPr>
        <dsp:cNvPr id="0" name=""/>
        <dsp:cNvSpPr/>
      </dsp:nvSpPr>
      <dsp:spPr>
        <a:xfrm>
          <a:off x="3217273" y="1234537"/>
          <a:ext cx="1642653" cy="985591"/>
        </a:xfrm>
        <a:prstGeom prst="roundRect">
          <a:avLst>
            <a:gd name="adj" fmla="val 10000"/>
          </a:avLst>
        </a:prstGeom>
        <a:solidFill>
          <a:schemeClr val="accent2">
            <a:hueOff val="2553556"/>
            <a:satOff val="-3185"/>
            <a:lumOff val="7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Home Care Organizations </a:t>
          </a:r>
          <a:endParaRPr lang="en-US" sz="1600" b="1" kern="1200" dirty="0"/>
        </a:p>
      </dsp:txBody>
      <dsp:txXfrm>
        <a:off x="3246140" y="1263404"/>
        <a:ext cx="1584919" cy="927857"/>
      </dsp:txXfrm>
    </dsp:sp>
    <dsp:sp modelId="{74B8CC87-C428-4F12-9799-F6040B1A4AD1}">
      <dsp:nvSpPr>
        <dsp:cNvPr id="0" name=""/>
        <dsp:cNvSpPr/>
      </dsp:nvSpPr>
      <dsp:spPr>
        <a:xfrm>
          <a:off x="3553125" y="170473"/>
          <a:ext cx="2177407" cy="147838"/>
        </a:xfrm>
        <a:prstGeom prst="rect">
          <a:avLst/>
        </a:prstGeom>
        <a:solidFill>
          <a:schemeClr val="accent2">
            <a:hueOff val="3277063"/>
            <a:satOff val="-4087"/>
            <a:lumOff val="96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DE9F3ED-809A-4F35-9EFA-27205CF01AC9}">
      <dsp:nvSpPr>
        <dsp:cNvPr id="0" name=""/>
        <dsp:cNvSpPr/>
      </dsp:nvSpPr>
      <dsp:spPr>
        <a:xfrm>
          <a:off x="3217273" y="2547"/>
          <a:ext cx="1642653" cy="985591"/>
        </a:xfrm>
        <a:prstGeom prst="roundRect">
          <a:avLst>
            <a:gd name="adj" fmla="val 10000"/>
          </a:avLst>
        </a:prstGeom>
        <a:solidFill>
          <a:schemeClr val="accent2">
            <a:hueOff val="2979148"/>
            <a:satOff val="-3716"/>
            <a:lumOff val="8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Funders For Research </a:t>
          </a:r>
        </a:p>
      </dsp:txBody>
      <dsp:txXfrm>
        <a:off x="3246140" y="31414"/>
        <a:ext cx="1584919" cy="927857"/>
      </dsp:txXfrm>
    </dsp:sp>
    <dsp:sp modelId="{F8C5B7B0-75D0-4DA3-B7FF-153A23FE2EC2}">
      <dsp:nvSpPr>
        <dsp:cNvPr id="0" name=""/>
        <dsp:cNvSpPr/>
      </dsp:nvSpPr>
      <dsp:spPr>
        <a:xfrm rot="5400000">
          <a:off x="5121859" y="786468"/>
          <a:ext cx="1224668" cy="147838"/>
        </a:xfrm>
        <a:prstGeom prst="rect">
          <a:avLst/>
        </a:prstGeom>
        <a:solidFill>
          <a:schemeClr val="accent2">
            <a:hueOff val="3745215"/>
            <a:satOff val="-4671"/>
            <a:lumOff val="109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9301DCD-8457-4A94-924B-E53856EF32D7}">
      <dsp:nvSpPr>
        <dsp:cNvPr id="0" name=""/>
        <dsp:cNvSpPr/>
      </dsp:nvSpPr>
      <dsp:spPr>
        <a:xfrm>
          <a:off x="5402002" y="2547"/>
          <a:ext cx="1642653" cy="985591"/>
        </a:xfrm>
        <a:prstGeom prst="roundRect">
          <a:avLst>
            <a:gd name="adj" fmla="val 10000"/>
          </a:avLst>
        </a:prstGeom>
        <a:solidFill>
          <a:schemeClr val="accent2">
            <a:hueOff val="3404741"/>
            <a:satOff val="-4247"/>
            <a:lumOff val="9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Medical Supply Firms And Pharmaceutical Companies </a:t>
          </a:r>
        </a:p>
      </dsp:txBody>
      <dsp:txXfrm>
        <a:off x="5430869" y="31414"/>
        <a:ext cx="1584919" cy="927857"/>
      </dsp:txXfrm>
    </dsp:sp>
    <dsp:sp modelId="{E918A33D-1D35-4BED-AF48-F323BB4E3876}">
      <dsp:nvSpPr>
        <dsp:cNvPr id="0" name=""/>
        <dsp:cNvSpPr/>
      </dsp:nvSpPr>
      <dsp:spPr>
        <a:xfrm rot="5400000">
          <a:off x="5121859" y="2018458"/>
          <a:ext cx="1224668" cy="147838"/>
        </a:xfrm>
        <a:prstGeom prst="rect">
          <a:avLst/>
        </a:prstGeom>
        <a:solidFill>
          <a:schemeClr val="accent2">
            <a:hueOff val="4213367"/>
            <a:satOff val="-5255"/>
            <a:lumOff val="123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50FA81B-4B65-4D75-9959-74EF481A00BD}">
      <dsp:nvSpPr>
        <dsp:cNvPr id="0" name=""/>
        <dsp:cNvSpPr/>
      </dsp:nvSpPr>
      <dsp:spPr>
        <a:xfrm>
          <a:off x="5402002" y="1234537"/>
          <a:ext cx="1642653" cy="985591"/>
        </a:xfrm>
        <a:prstGeom prst="roundRect">
          <a:avLst>
            <a:gd name="adj" fmla="val 10000"/>
          </a:avLst>
        </a:prstGeom>
        <a:solidFill>
          <a:schemeClr val="accent2">
            <a:hueOff val="3830334"/>
            <a:satOff val="-4777"/>
            <a:lumOff val="11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General Electric Companies</a:t>
          </a:r>
        </a:p>
      </dsp:txBody>
      <dsp:txXfrm>
        <a:off x="5430869" y="1263404"/>
        <a:ext cx="1584919" cy="927857"/>
      </dsp:txXfrm>
    </dsp:sp>
    <dsp:sp modelId="{DF11FF29-5143-4121-8768-97831D29A8FF}">
      <dsp:nvSpPr>
        <dsp:cNvPr id="0" name=""/>
        <dsp:cNvSpPr/>
      </dsp:nvSpPr>
      <dsp:spPr>
        <a:xfrm rot="5400000">
          <a:off x="5121859" y="3250448"/>
          <a:ext cx="1224668" cy="147838"/>
        </a:xfrm>
        <a:prstGeom prst="rect">
          <a:avLst/>
        </a:prstGeom>
        <a:solidFill>
          <a:schemeClr val="accent2">
            <a:hueOff val="4681519"/>
            <a:satOff val="-5839"/>
            <a:lumOff val="137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BAB6D4C-31D1-48DA-AFF3-BEA8A63C204C}">
      <dsp:nvSpPr>
        <dsp:cNvPr id="0" name=""/>
        <dsp:cNvSpPr/>
      </dsp:nvSpPr>
      <dsp:spPr>
        <a:xfrm>
          <a:off x="5402002" y="2466527"/>
          <a:ext cx="1642653" cy="985591"/>
        </a:xfrm>
        <a:prstGeom prst="roundRect">
          <a:avLst>
            <a:gd name="adj" fmla="val 10000"/>
          </a:avLst>
        </a:prstGeom>
        <a:solidFill>
          <a:schemeClr val="accent2">
            <a:hueOff val="4255926"/>
            <a:satOff val="-5308"/>
            <a:lumOff val="124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Health Insurance Companies</a:t>
          </a:r>
        </a:p>
      </dsp:txBody>
      <dsp:txXfrm>
        <a:off x="5430869" y="2495394"/>
        <a:ext cx="1584919" cy="927857"/>
      </dsp:txXfrm>
    </dsp:sp>
    <dsp:sp modelId="{A39FA5C2-E074-4496-B42E-F7F3FEC43366}">
      <dsp:nvSpPr>
        <dsp:cNvPr id="0" name=""/>
        <dsp:cNvSpPr/>
      </dsp:nvSpPr>
      <dsp:spPr>
        <a:xfrm>
          <a:off x="5402002" y="3698517"/>
          <a:ext cx="1642653" cy="985591"/>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Trade Organizations</a:t>
          </a:r>
        </a:p>
      </dsp:txBody>
      <dsp:txXfrm>
        <a:off x="5430869" y="3727384"/>
        <a:ext cx="1584919" cy="927857"/>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5857F-1538-4BAB-AA29-A30F5B4712C1}">
      <dsp:nvSpPr>
        <dsp:cNvPr id="0" name=""/>
        <dsp:cNvSpPr/>
      </dsp:nvSpPr>
      <dsp:spPr>
        <a:xfrm>
          <a:off x="0" y="0"/>
          <a:ext cx="7696200" cy="198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Low" defTabSz="755650" rtl="0">
            <a:lnSpc>
              <a:spcPct val="90000"/>
            </a:lnSpc>
            <a:spcBef>
              <a:spcPct val="0"/>
            </a:spcBef>
            <a:spcAft>
              <a:spcPct val="35000"/>
            </a:spcAft>
            <a:buNone/>
          </a:pPr>
          <a:r>
            <a:rPr lang="en-US" sz="1700" kern="1200" dirty="0"/>
            <a:t>A healthcare organization exists in an environment of people, organizations, industries, and sectors of society that are beyond its control. Part of this environment are the other HCOs that make up the larger healthcare sector. Part of the HCO’s environment beyond healthcare includes citizens, schools, colleges, banks, computer companies, labor unions, stock markets, governments, basic research laboratories, and more. For example, the environment of St. Mary’s Health Care System includes the growing population and the accreditation commission. </a:t>
          </a:r>
        </a:p>
      </dsp:txBody>
      <dsp:txXfrm>
        <a:off x="97095" y="97095"/>
        <a:ext cx="7502010" cy="179480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FC3D1-B6A9-4850-AB5F-6A147344DAAA}">
      <dsp:nvSpPr>
        <dsp:cNvPr id="0" name=""/>
        <dsp:cNvSpPr/>
      </dsp:nvSpPr>
      <dsp:spPr>
        <a:xfrm>
          <a:off x="0" y="133"/>
          <a:ext cx="4572000" cy="36906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Healthcare Organization Environment </a:t>
          </a:r>
        </a:p>
      </dsp:txBody>
      <dsp:txXfrm>
        <a:off x="18016" y="18149"/>
        <a:ext cx="4535968" cy="33303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465D7-C5A1-4BEB-9F8A-4D09BFCA23EA}">
      <dsp:nvSpPr>
        <dsp:cNvPr id="0" name=""/>
        <dsp:cNvSpPr/>
      </dsp:nvSpPr>
      <dsp:spPr>
        <a:xfrm>
          <a:off x="0" y="0"/>
          <a:ext cx="1828800" cy="18288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No HCO is an island unto itself</a:t>
          </a:r>
        </a:p>
      </dsp:txBody>
      <dsp:txXfrm>
        <a:off x="267822" y="267822"/>
        <a:ext cx="1293156" cy="1293156"/>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211D3-4AE5-4F93-BB3B-9E96A9A19BF8}">
      <dsp:nvSpPr>
        <dsp:cNvPr id="0" name=""/>
        <dsp:cNvSpPr/>
      </dsp:nvSpPr>
      <dsp:spPr>
        <a:xfrm>
          <a:off x="0" y="82199"/>
          <a:ext cx="8458200" cy="6084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Summit Nursing Home And Its Environment</a:t>
          </a:r>
        </a:p>
        <a:p>
          <a:pPr marL="0" lvl="0" indent="0" algn="l" defTabSz="711200" rtl="0">
            <a:lnSpc>
              <a:spcPct val="90000"/>
            </a:lnSpc>
            <a:spcBef>
              <a:spcPct val="0"/>
            </a:spcBef>
            <a:spcAft>
              <a:spcPct val="35000"/>
            </a:spcAft>
            <a:buNone/>
          </a:pPr>
          <a:r>
            <a:rPr lang="en-US" sz="1600" kern="1200" dirty="0"/>
            <a:t>hospitals, </a:t>
          </a:r>
        </a:p>
        <a:p>
          <a:pPr marL="0" lvl="0" indent="0" algn="just" defTabSz="711200" rtl="0">
            <a:lnSpc>
              <a:spcPct val="90000"/>
            </a:lnSpc>
            <a:spcBef>
              <a:spcPct val="0"/>
            </a:spcBef>
            <a:spcAft>
              <a:spcPct val="35000"/>
            </a:spcAft>
            <a:buNone/>
          </a:pPr>
          <a:r>
            <a:rPr lang="en-US" sz="1600" kern="1200" dirty="0"/>
            <a:t>home care agencies, </a:t>
          </a:r>
        </a:p>
        <a:p>
          <a:pPr marL="0" lvl="0" indent="0" algn="just" defTabSz="711200" rtl="0">
            <a:lnSpc>
              <a:spcPct val="90000"/>
            </a:lnSpc>
            <a:spcBef>
              <a:spcPct val="0"/>
            </a:spcBef>
            <a:spcAft>
              <a:spcPct val="35000"/>
            </a:spcAft>
            <a:buNone/>
          </a:pPr>
          <a:r>
            <a:rPr lang="en-US" sz="1600" kern="1200" dirty="0"/>
            <a:t>health insurers, and all the other HCOs and health industries. </a:t>
          </a:r>
        </a:p>
        <a:p>
          <a:pPr marL="0" lvl="0" indent="0" algn="just" defTabSz="711200" rtl="0">
            <a:lnSpc>
              <a:spcPct val="90000"/>
            </a:lnSpc>
            <a:spcBef>
              <a:spcPct val="0"/>
            </a:spcBef>
            <a:spcAft>
              <a:spcPct val="35000"/>
            </a:spcAft>
            <a:buNone/>
          </a:pPr>
          <a:r>
            <a:rPr lang="en-US" sz="1600" kern="1200" dirty="0"/>
            <a:t>telecommunications, </a:t>
          </a:r>
        </a:p>
        <a:p>
          <a:pPr marL="0" lvl="0" indent="0" algn="just" defTabSz="711200" rtl="0">
            <a:lnSpc>
              <a:spcPct val="90000"/>
            </a:lnSpc>
            <a:spcBef>
              <a:spcPct val="0"/>
            </a:spcBef>
            <a:spcAft>
              <a:spcPct val="35000"/>
            </a:spcAft>
            <a:buNone/>
          </a:pPr>
          <a:r>
            <a:rPr lang="en-US" sz="1600" kern="1200" dirty="0"/>
            <a:t>housing, </a:t>
          </a:r>
        </a:p>
        <a:p>
          <a:pPr marL="0" lvl="0" indent="0" algn="just" defTabSz="711200" rtl="0">
            <a:lnSpc>
              <a:spcPct val="90000"/>
            </a:lnSpc>
            <a:spcBef>
              <a:spcPct val="0"/>
            </a:spcBef>
            <a:spcAft>
              <a:spcPct val="35000"/>
            </a:spcAft>
            <a:buNone/>
          </a:pPr>
          <a:r>
            <a:rPr lang="en-US" sz="1600" kern="1200" dirty="0"/>
            <a:t>government, </a:t>
          </a:r>
        </a:p>
        <a:p>
          <a:pPr marL="0" lvl="0" indent="0" algn="just" defTabSz="711200" rtl="0">
            <a:lnSpc>
              <a:spcPct val="90000"/>
            </a:lnSpc>
            <a:spcBef>
              <a:spcPct val="0"/>
            </a:spcBef>
            <a:spcAft>
              <a:spcPct val="35000"/>
            </a:spcAft>
            <a:buNone/>
          </a:pPr>
          <a:r>
            <a:rPr lang="en-US" sz="1600" kern="1200" dirty="0"/>
            <a:t>banking, </a:t>
          </a:r>
        </a:p>
        <a:p>
          <a:pPr marL="0" lvl="0" indent="0" algn="just" defTabSz="711200" rtl="0">
            <a:lnSpc>
              <a:spcPct val="90000"/>
            </a:lnSpc>
            <a:spcBef>
              <a:spcPct val="0"/>
            </a:spcBef>
            <a:spcAft>
              <a:spcPct val="35000"/>
            </a:spcAft>
            <a:buNone/>
          </a:pPr>
          <a:r>
            <a:rPr lang="en-US" sz="1600" kern="1200" dirty="0"/>
            <a:t>transportation, </a:t>
          </a:r>
        </a:p>
        <a:p>
          <a:pPr marL="0" lvl="0" indent="0" algn="just" defTabSz="711200" rtl="0">
            <a:lnSpc>
              <a:spcPct val="90000"/>
            </a:lnSpc>
            <a:spcBef>
              <a:spcPct val="0"/>
            </a:spcBef>
            <a:spcAft>
              <a:spcPct val="35000"/>
            </a:spcAft>
            <a:buNone/>
          </a:pPr>
          <a:r>
            <a:rPr lang="en-US" sz="1600" kern="1200" dirty="0"/>
            <a:t>education, </a:t>
          </a:r>
        </a:p>
        <a:p>
          <a:pPr marL="0" lvl="0" indent="0" algn="just" defTabSz="711200" rtl="0">
            <a:lnSpc>
              <a:spcPct val="90000"/>
            </a:lnSpc>
            <a:spcBef>
              <a:spcPct val="0"/>
            </a:spcBef>
            <a:spcAft>
              <a:spcPct val="35000"/>
            </a:spcAft>
            <a:buNone/>
          </a:pPr>
          <a:r>
            <a:rPr lang="en-US" sz="1600" kern="1200" dirty="0"/>
            <a:t> potential customers,</a:t>
          </a:r>
        </a:p>
        <a:p>
          <a:pPr marL="0" lvl="0" indent="0" algn="just" defTabSz="711200" rtl="0">
            <a:lnSpc>
              <a:spcPct val="90000"/>
            </a:lnSpc>
            <a:spcBef>
              <a:spcPct val="0"/>
            </a:spcBef>
            <a:spcAft>
              <a:spcPct val="35000"/>
            </a:spcAft>
            <a:buNone/>
          </a:pPr>
          <a:r>
            <a:rPr lang="en-US" sz="1600" kern="1200" dirty="0"/>
            <a:t> volunteers, </a:t>
          </a:r>
        </a:p>
        <a:p>
          <a:pPr marL="0" lvl="0" indent="0" algn="just" defTabSz="711200" rtl="0">
            <a:lnSpc>
              <a:spcPct val="90000"/>
            </a:lnSpc>
            <a:spcBef>
              <a:spcPct val="0"/>
            </a:spcBef>
            <a:spcAft>
              <a:spcPct val="35000"/>
            </a:spcAft>
            <a:buNone/>
          </a:pPr>
          <a:r>
            <a:rPr lang="en-US" sz="1600" kern="1200" dirty="0"/>
            <a:t>employees, and donors .</a:t>
          </a:r>
        </a:p>
        <a:p>
          <a:pPr marL="0" lvl="0" indent="0" algn="just" defTabSz="711200" rtl="0">
            <a:lnSpc>
              <a:spcPct val="90000"/>
            </a:lnSpc>
            <a:spcBef>
              <a:spcPct val="0"/>
            </a:spcBef>
            <a:spcAft>
              <a:spcPct val="35000"/>
            </a:spcAft>
            <a:buNone/>
          </a:pPr>
          <a:r>
            <a:rPr lang="en-US" sz="1600" kern="1200" dirty="0"/>
            <a:t>This environment can also be thought of in terms of various forces and influences—cultural, social, financial, political, technological—that affect the HCOs. </a:t>
          </a:r>
        </a:p>
        <a:p>
          <a:pPr marL="0" lvl="0" indent="0" algn="just" defTabSz="711200" rtl="0">
            <a:lnSpc>
              <a:spcPct val="90000"/>
            </a:lnSpc>
            <a:spcBef>
              <a:spcPct val="0"/>
            </a:spcBef>
            <a:spcAft>
              <a:spcPct val="35000"/>
            </a:spcAft>
            <a:buNone/>
          </a:pPr>
          <a:endParaRPr lang="en-US" sz="1600" kern="1200" dirty="0"/>
        </a:p>
        <a:p>
          <a:pPr marL="0" lvl="0" indent="0" algn="just" defTabSz="711200" rtl="0">
            <a:lnSpc>
              <a:spcPct val="90000"/>
            </a:lnSpc>
            <a:spcBef>
              <a:spcPct val="0"/>
            </a:spcBef>
            <a:spcAft>
              <a:spcPct val="35000"/>
            </a:spcAft>
            <a:buNone/>
          </a:pPr>
          <a:r>
            <a:rPr lang="en-US" sz="1600" kern="1200" dirty="0"/>
            <a:t>The Summit Nursing Home must be open to its environment to obtain clients, staff, information, funds, equipment, supplies, licensure, and information. </a:t>
          </a:r>
        </a:p>
      </dsp:txBody>
      <dsp:txXfrm>
        <a:off x="296996" y="379195"/>
        <a:ext cx="7864208" cy="5490008"/>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FD36B-4E1F-4F03-A46F-0F2F72A3B966}">
      <dsp:nvSpPr>
        <dsp:cNvPr id="0" name=""/>
        <dsp:cNvSpPr/>
      </dsp:nvSpPr>
      <dsp:spPr>
        <a:xfrm>
          <a:off x="3634772" y="-142302"/>
          <a:ext cx="1493455" cy="96146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Industry sector</a:t>
          </a:r>
        </a:p>
      </dsp:txBody>
      <dsp:txXfrm>
        <a:off x="3681707" y="-95367"/>
        <a:ext cx="1399585" cy="867591"/>
      </dsp:txXfrm>
    </dsp:sp>
    <dsp:sp modelId="{E26F7DDD-DDA8-43F9-835B-3690950317A6}">
      <dsp:nvSpPr>
        <dsp:cNvPr id="0" name=""/>
        <dsp:cNvSpPr/>
      </dsp:nvSpPr>
      <dsp:spPr>
        <a:xfrm>
          <a:off x="1595728" y="338428"/>
          <a:ext cx="5571542" cy="5571542"/>
        </a:xfrm>
        <a:custGeom>
          <a:avLst/>
          <a:gdLst/>
          <a:ahLst/>
          <a:cxnLst/>
          <a:rect l="0" t="0" r="0" b="0"/>
          <a:pathLst>
            <a:path>
              <a:moveTo>
                <a:pt x="3533950" y="102349"/>
              </a:moveTo>
              <a:arcTo wR="2785771" hR="2785771" stAng="17134757" swAng="18219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856CA0-0DA5-42D3-A506-436F6BD8A2CD}">
      <dsp:nvSpPr>
        <dsp:cNvPr id="0" name=""/>
        <dsp:cNvSpPr/>
      </dsp:nvSpPr>
      <dsp:spPr>
        <a:xfrm>
          <a:off x="5272207" y="389732"/>
          <a:ext cx="1493455" cy="961461"/>
        </a:xfrm>
        <a:prstGeom prst="roundRect">
          <a:avLst/>
        </a:prstGeom>
        <a:gradFill rotWithShape="0">
          <a:gsLst>
            <a:gs pos="0">
              <a:schemeClr val="accent3">
                <a:hueOff val="1250029"/>
                <a:satOff val="-1876"/>
                <a:lumOff val="-305"/>
                <a:alphaOff val="0"/>
                <a:shade val="51000"/>
                <a:satMod val="130000"/>
              </a:schemeClr>
            </a:gs>
            <a:gs pos="80000">
              <a:schemeClr val="accent3">
                <a:hueOff val="1250029"/>
                <a:satOff val="-1876"/>
                <a:lumOff val="-305"/>
                <a:alphaOff val="0"/>
                <a:shade val="93000"/>
                <a:satMod val="130000"/>
              </a:schemeClr>
            </a:gs>
            <a:gs pos="100000">
              <a:schemeClr val="accent3">
                <a:hueOff val="1250029"/>
                <a:satOff val="-1876"/>
                <a:lumOff val="-3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Raw materials sector</a:t>
          </a:r>
        </a:p>
      </dsp:txBody>
      <dsp:txXfrm>
        <a:off x="5319142" y="436667"/>
        <a:ext cx="1399585" cy="867591"/>
      </dsp:txXfrm>
    </dsp:sp>
    <dsp:sp modelId="{A688E14A-003A-4877-8A22-CC3C3014E5EB}">
      <dsp:nvSpPr>
        <dsp:cNvPr id="0" name=""/>
        <dsp:cNvSpPr/>
      </dsp:nvSpPr>
      <dsp:spPr>
        <a:xfrm>
          <a:off x="1595728" y="338428"/>
          <a:ext cx="5571542" cy="5571542"/>
        </a:xfrm>
        <a:custGeom>
          <a:avLst/>
          <a:gdLst/>
          <a:ahLst/>
          <a:cxnLst/>
          <a:rect l="0" t="0" r="0" b="0"/>
          <a:pathLst>
            <a:path>
              <a:moveTo>
                <a:pt x="4937800" y="1016790"/>
              </a:moveTo>
              <a:arcTo wR="2785771" hR="2785771" stAng="19234775" swAng="631459"/>
            </a:path>
          </a:pathLst>
        </a:custGeom>
        <a:noFill/>
        <a:ln w="9525" cap="flat" cmpd="sng" algn="ctr">
          <a:solidFill>
            <a:schemeClr val="accent3">
              <a:hueOff val="1250029"/>
              <a:satOff val="-1876"/>
              <a:lumOff val="-305"/>
              <a:alphaOff val="0"/>
            </a:schemeClr>
          </a:solidFill>
          <a:prstDash val="solid"/>
        </a:ln>
        <a:effectLst/>
      </dsp:spPr>
      <dsp:style>
        <a:lnRef idx="1">
          <a:scrgbClr r="0" g="0" b="0"/>
        </a:lnRef>
        <a:fillRef idx="0">
          <a:scrgbClr r="0" g="0" b="0"/>
        </a:fillRef>
        <a:effectRef idx="0">
          <a:scrgbClr r="0" g="0" b="0"/>
        </a:effectRef>
        <a:fontRef idx="minor"/>
      </dsp:style>
    </dsp:sp>
    <dsp:sp modelId="{C9498EDD-3959-4610-B835-CFFACD24DD0E}">
      <dsp:nvSpPr>
        <dsp:cNvPr id="0" name=""/>
        <dsp:cNvSpPr/>
      </dsp:nvSpPr>
      <dsp:spPr>
        <a:xfrm>
          <a:off x="6284198" y="1782618"/>
          <a:ext cx="1493455" cy="961461"/>
        </a:xfrm>
        <a:prstGeom prst="roundRect">
          <a:avLst/>
        </a:prstGeom>
        <a:gradFill rotWithShape="0">
          <a:gsLst>
            <a:gs pos="0">
              <a:schemeClr val="accent3">
                <a:hueOff val="2500059"/>
                <a:satOff val="-3751"/>
                <a:lumOff val="-610"/>
                <a:alphaOff val="0"/>
                <a:shade val="51000"/>
                <a:satMod val="130000"/>
              </a:schemeClr>
            </a:gs>
            <a:gs pos="80000">
              <a:schemeClr val="accent3">
                <a:hueOff val="2500059"/>
                <a:satOff val="-3751"/>
                <a:lumOff val="-610"/>
                <a:alphaOff val="0"/>
                <a:shade val="93000"/>
                <a:satMod val="130000"/>
              </a:schemeClr>
            </a:gs>
            <a:gs pos="100000">
              <a:schemeClr val="accent3">
                <a:hueOff val="2500059"/>
                <a:satOff val="-3751"/>
                <a:lumOff val="-61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a:t>Human resources sector</a:t>
          </a:r>
        </a:p>
      </dsp:txBody>
      <dsp:txXfrm>
        <a:off x="6331133" y="1829553"/>
        <a:ext cx="1399585" cy="867591"/>
      </dsp:txXfrm>
    </dsp:sp>
    <dsp:sp modelId="{92975553-34F5-466B-93DD-DD4A88029FCD}">
      <dsp:nvSpPr>
        <dsp:cNvPr id="0" name=""/>
        <dsp:cNvSpPr/>
      </dsp:nvSpPr>
      <dsp:spPr>
        <a:xfrm>
          <a:off x="1595728" y="338428"/>
          <a:ext cx="5571542" cy="5571542"/>
        </a:xfrm>
        <a:custGeom>
          <a:avLst/>
          <a:gdLst/>
          <a:ahLst/>
          <a:cxnLst/>
          <a:rect l="0" t="0" r="0" b="0"/>
          <a:pathLst>
            <a:path>
              <a:moveTo>
                <a:pt x="5546514" y="2413184"/>
              </a:moveTo>
              <a:arcTo wR="2785771" hR="2785771" stAng="21138831" swAng="922337"/>
            </a:path>
          </a:pathLst>
        </a:custGeom>
        <a:noFill/>
        <a:ln w="9525" cap="flat" cmpd="sng" algn="ctr">
          <a:solidFill>
            <a:schemeClr val="accent3">
              <a:hueOff val="2500059"/>
              <a:satOff val="-3751"/>
              <a:lumOff val="-610"/>
              <a:alphaOff val="0"/>
            </a:schemeClr>
          </a:solidFill>
          <a:prstDash val="solid"/>
        </a:ln>
        <a:effectLst/>
      </dsp:spPr>
      <dsp:style>
        <a:lnRef idx="1">
          <a:scrgbClr r="0" g="0" b="0"/>
        </a:lnRef>
        <a:fillRef idx="0">
          <a:scrgbClr r="0" g="0" b="0"/>
        </a:fillRef>
        <a:effectRef idx="0">
          <a:scrgbClr r="0" g="0" b="0"/>
        </a:effectRef>
        <a:fontRef idx="minor"/>
      </dsp:style>
    </dsp:sp>
    <dsp:sp modelId="{F5D8D151-A3BF-4ECA-83A8-63F2C11348FA}">
      <dsp:nvSpPr>
        <dsp:cNvPr id="0" name=""/>
        <dsp:cNvSpPr/>
      </dsp:nvSpPr>
      <dsp:spPr>
        <a:xfrm>
          <a:off x="6284198" y="3504319"/>
          <a:ext cx="1493455" cy="961461"/>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a:t>Financial resources sector</a:t>
          </a:r>
        </a:p>
      </dsp:txBody>
      <dsp:txXfrm>
        <a:off x="6331133" y="3551254"/>
        <a:ext cx="1399585" cy="867591"/>
      </dsp:txXfrm>
    </dsp:sp>
    <dsp:sp modelId="{90BFB622-FD69-4FC0-8CA1-FF7D6FB3A054}">
      <dsp:nvSpPr>
        <dsp:cNvPr id="0" name=""/>
        <dsp:cNvSpPr/>
      </dsp:nvSpPr>
      <dsp:spPr>
        <a:xfrm>
          <a:off x="1595728" y="338428"/>
          <a:ext cx="5571542" cy="5571542"/>
        </a:xfrm>
        <a:custGeom>
          <a:avLst/>
          <a:gdLst/>
          <a:ahLst/>
          <a:cxnLst/>
          <a:rect l="0" t="0" r="0" b="0"/>
          <a:pathLst>
            <a:path>
              <a:moveTo>
                <a:pt x="5224707" y="4131919"/>
              </a:moveTo>
              <a:arcTo wR="2785771" hR="2785771" stAng="1733766" swAng="631459"/>
            </a:path>
          </a:pathLst>
        </a:custGeom>
        <a:noFill/>
        <a:ln w="9525" cap="flat" cmpd="sng" algn="ctr">
          <a:solidFill>
            <a:schemeClr val="accent3">
              <a:hueOff val="3750088"/>
              <a:satOff val="-5627"/>
              <a:lumOff val="-915"/>
              <a:alphaOff val="0"/>
            </a:schemeClr>
          </a:solidFill>
          <a:prstDash val="solid"/>
        </a:ln>
        <a:effectLst/>
      </dsp:spPr>
      <dsp:style>
        <a:lnRef idx="1">
          <a:scrgbClr r="0" g="0" b="0"/>
        </a:lnRef>
        <a:fillRef idx="0">
          <a:scrgbClr r="0" g="0" b="0"/>
        </a:fillRef>
        <a:effectRef idx="0">
          <a:scrgbClr r="0" g="0" b="0"/>
        </a:effectRef>
        <a:fontRef idx="minor"/>
      </dsp:style>
    </dsp:sp>
    <dsp:sp modelId="{285E0C1E-A399-43CE-96A7-93D8181C6B34}">
      <dsp:nvSpPr>
        <dsp:cNvPr id="0" name=""/>
        <dsp:cNvSpPr/>
      </dsp:nvSpPr>
      <dsp:spPr>
        <a:xfrm>
          <a:off x="5272207" y="4897205"/>
          <a:ext cx="1493455" cy="961461"/>
        </a:xfrm>
        <a:prstGeom prst="roundRect">
          <a:avLst/>
        </a:prstGeom>
        <a:gradFill rotWithShape="0">
          <a:gsLst>
            <a:gs pos="0">
              <a:schemeClr val="accent3">
                <a:hueOff val="5000117"/>
                <a:satOff val="-7502"/>
                <a:lumOff val="-1220"/>
                <a:alphaOff val="0"/>
                <a:shade val="51000"/>
                <a:satMod val="130000"/>
              </a:schemeClr>
            </a:gs>
            <a:gs pos="80000">
              <a:schemeClr val="accent3">
                <a:hueOff val="5000117"/>
                <a:satOff val="-7502"/>
                <a:lumOff val="-1220"/>
                <a:alphaOff val="0"/>
                <a:shade val="93000"/>
                <a:satMod val="130000"/>
              </a:schemeClr>
            </a:gs>
            <a:gs pos="100000">
              <a:schemeClr val="accent3">
                <a:hueOff val="5000117"/>
                <a:satOff val="-7502"/>
                <a:lumOff val="-122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a:t>Market sector</a:t>
          </a:r>
        </a:p>
      </dsp:txBody>
      <dsp:txXfrm>
        <a:off x="5319142" y="4944140"/>
        <a:ext cx="1399585" cy="867591"/>
      </dsp:txXfrm>
    </dsp:sp>
    <dsp:sp modelId="{2443A36B-BCE9-41F6-BBAE-9A306B39C107}">
      <dsp:nvSpPr>
        <dsp:cNvPr id="0" name=""/>
        <dsp:cNvSpPr/>
      </dsp:nvSpPr>
      <dsp:spPr>
        <a:xfrm>
          <a:off x="1595728" y="338428"/>
          <a:ext cx="5571542" cy="5571542"/>
        </a:xfrm>
        <a:custGeom>
          <a:avLst/>
          <a:gdLst/>
          <a:ahLst/>
          <a:cxnLst/>
          <a:rect l="0" t="0" r="0" b="0"/>
          <a:pathLst>
            <a:path>
              <a:moveTo>
                <a:pt x="3675051" y="5425790"/>
              </a:moveTo>
              <a:arcTo wR="2785771" hR="2785771" stAng="4283046" swAng="182197"/>
            </a:path>
          </a:pathLst>
        </a:custGeom>
        <a:noFill/>
        <a:ln w="9525" cap="flat" cmpd="sng" algn="ctr">
          <a:solidFill>
            <a:schemeClr val="accent3">
              <a:hueOff val="5000117"/>
              <a:satOff val="-7502"/>
              <a:lumOff val="-1220"/>
              <a:alphaOff val="0"/>
            </a:schemeClr>
          </a:solidFill>
          <a:prstDash val="solid"/>
        </a:ln>
        <a:effectLst/>
      </dsp:spPr>
      <dsp:style>
        <a:lnRef idx="1">
          <a:scrgbClr r="0" g="0" b="0"/>
        </a:lnRef>
        <a:fillRef idx="0">
          <a:scrgbClr r="0" g="0" b="0"/>
        </a:fillRef>
        <a:effectRef idx="0">
          <a:scrgbClr r="0" g="0" b="0"/>
        </a:effectRef>
        <a:fontRef idx="minor"/>
      </dsp:style>
    </dsp:sp>
    <dsp:sp modelId="{12E3FDFE-61AF-479D-B437-59DAB27BA5C3}">
      <dsp:nvSpPr>
        <dsp:cNvPr id="0" name=""/>
        <dsp:cNvSpPr/>
      </dsp:nvSpPr>
      <dsp:spPr>
        <a:xfrm>
          <a:off x="3634772" y="5429240"/>
          <a:ext cx="1493455" cy="961461"/>
        </a:xfrm>
        <a:prstGeom prst="roundRect">
          <a:avLst/>
        </a:prstGeom>
        <a:gradFill rotWithShape="0">
          <a:gsLst>
            <a:gs pos="0">
              <a:schemeClr val="accent3">
                <a:hueOff val="6250147"/>
                <a:satOff val="-9378"/>
                <a:lumOff val="-1525"/>
                <a:alphaOff val="0"/>
                <a:shade val="51000"/>
                <a:satMod val="130000"/>
              </a:schemeClr>
            </a:gs>
            <a:gs pos="80000">
              <a:schemeClr val="accent3">
                <a:hueOff val="6250147"/>
                <a:satOff val="-9378"/>
                <a:lumOff val="-1525"/>
                <a:alphaOff val="0"/>
                <a:shade val="93000"/>
                <a:satMod val="130000"/>
              </a:schemeClr>
            </a:gs>
            <a:gs pos="100000">
              <a:schemeClr val="accent3">
                <a:hueOff val="6250147"/>
                <a:satOff val="-9378"/>
                <a:lumOff val="-15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a:t>Technology sector</a:t>
          </a:r>
        </a:p>
      </dsp:txBody>
      <dsp:txXfrm>
        <a:off x="3681707" y="5476175"/>
        <a:ext cx="1399585" cy="867591"/>
      </dsp:txXfrm>
    </dsp:sp>
    <dsp:sp modelId="{7E1360DF-8995-4155-A039-ADCB7EC4302F}">
      <dsp:nvSpPr>
        <dsp:cNvPr id="0" name=""/>
        <dsp:cNvSpPr/>
      </dsp:nvSpPr>
      <dsp:spPr>
        <a:xfrm>
          <a:off x="1595728" y="338428"/>
          <a:ext cx="5571542" cy="5571542"/>
        </a:xfrm>
        <a:custGeom>
          <a:avLst/>
          <a:gdLst/>
          <a:ahLst/>
          <a:cxnLst/>
          <a:rect l="0" t="0" r="0" b="0"/>
          <a:pathLst>
            <a:path>
              <a:moveTo>
                <a:pt x="2037592" y="5469192"/>
              </a:moveTo>
              <a:arcTo wR="2785771" hR="2785771" stAng="6334757" swAng="182197"/>
            </a:path>
          </a:pathLst>
        </a:custGeom>
        <a:noFill/>
        <a:ln w="9525" cap="flat" cmpd="sng" algn="ctr">
          <a:solidFill>
            <a:schemeClr val="accent3">
              <a:hueOff val="6250147"/>
              <a:satOff val="-9378"/>
              <a:lumOff val="-1525"/>
              <a:alphaOff val="0"/>
            </a:schemeClr>
          </a:solidFill>
          <a:prstDash val="solid"/>
        </a:ln>
        <a:effectLst/>
      </dsp:spPr>
      <dsp:style>
        <a:lnRef idx="1">
          <a:scrgbClr r="0" g="0" b="0"/>
        </a:lnRef>
        <a:fillRef idx="0">
          <a:scrgbClr r="0" g="0" b="0"/>
        </a:fillRef>
        <a:effectRef idx="0">
          <a:scrgbClr r="0" g="0" b="0"/>
        </a:effectRef>
        <a:fontRef idx="minor"/>
      </dsp:style>
    </dsp:sp>
    <dsp:sp modelId="{36542F01-1285-4F49-BCFD-11AE0B9C77D2}">
      <dsp:nvSpPr>
        <dsp:cNvPr id="0" name=""/>
        <dsp:cNvSpPr/>
      </dsp:nvSpPr>
      <dsp:spPr>
        <a:xfrm>
          <a:off x="1997337" y="4897205"/>
          <a:ext cx="1493455" cy="961461"/>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a:t>Economic conditions sector</a:t>
          </a:r>
        </a:p>
      </dsp:txBody>
      <dsp:txXfrm>
        <a:off x="2044272" y="4944140"/>
        <a:ext cx="1399585" cy="867591"/>
      </dsp:txXfrm>
    </dsp:sp>
    <dsp:sp modelId="{9CBBBC0D-FC02-44E2-8BE9-0F762CCFDDDB}">
      <dsp:nvSpPr>
        <dsp:cNvPr id="0" name=""/>
        <dsp:cNvSpPr/>
      </dsp:nvSpPr>
      <dsp:spPr>
        <a:xfrm>
          <a:off x="1595728" y="338428"/>
          <a:ext cx="5571542" cy="5571542"/>
        </a:xfrm>
        <a:custGeom>
          <a:avLst/>
          <a:gdLst/>
          <a:ahLst/>
          <a:cxnLst/>
          <a:rect l="0" t="0" r="0" b="0"/>
          <a:pathLst>
            <a:path>
              <a:moveTo>
                <a:pt x="633742" y="4554752"/>
              </a:moveTo>
              <a:arcTo wR="2785771" hR="2785771" stAng="8434775" swAng="631459"/>
            </a:path>
          </a:pathLst>
        </a:custGeom>
        <a:noFill/>
        <a:ln w="9525" cap="flat" cmpd="sng" algn="ctr">
          <a:solidFill>
            <a:schemeClr val="accent3">
              <a:hueOff val="7500176"/>
              <a:satOff val="-11253"/>
              <a:lumOff val="-1830"/>
              <a:alphaOff val="0"/>
            </a:schemeClr>
          </a:solidFill>
          <a:prstDash val="solid"/>
        </a:ln>
        <a:effectLst/>
      </dsp:spPr>
      <dsp:style>
        <a:lnRef idx="1">
          <a:scrgbClr r="0" g="0" b="0"/>
        </a:lnRef>
        <a:fillRef idx="0">
          <a:scrgbClr r="0" g="0" b="0"/>
        </a:fillRef>
        <a:effectRef idx="0">
          <a:scrgbClr r="0" g="0" b="0"/>
        </a:effectRef>
        <a:fontRef idx="minor"/>
      </dsp:style>
    </dsp:sp>
    <dsp:sp modelId="{66BCEC9D-5836-4F77-B801-FBAC47E8BF81}">
      <dsp:nvSpPr>
        <dsp:cNvPr id="0" name=""/>
        <dsp:cNvSpPr/>
      </dsp:nvSpPr>
      <dsp:spPr>
        <a:xfrm>
          <a:off x="985346" y="3504319"/>
          <a:ext cx="1493455" cy="961461"/>
        </a:xfrm>
        <a:prstGeom prst="roundRect">
          <a:avLst/>
        </a:prstGeom>
        <a:gradFill rotWithShape="0">
          <a:gsLst>
            <a:gs pos="0">
              <a:schemeClr val="accent3">
                <a:hueOff val="8750205"/>
                <a:satOff val="-13129"/>
                <a:lumOff val="-2135"/>
                <a:alphaOff val="0"/>
                <a:shade val="51000"/>
                <a:satMod val="130000"/>
              </a:schemeClr>
            </a:gs>
            <a:gs pos="80000">
              <a:schemeClr val="accent3">
                <a:hueOff val="8750205"/>
                <a:satOff val="-13129"/>
                <a:lumOff val="-2135"/>
                <a:alphaOff val="0"/>
                <a:shade val="93000"/>
                <a:satMod val="130000"/>
              </a:schemeClr>
            </a:gs>
            <a:gs pos="100000">
              <a:schemeClr val="accent3">
                <a:hueOff val="8750205"/>
                <a:satOff val="-13129"/>
                <a:lumOff val="-21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a:t>Government sector</a:t>
          </a:r>
        </a:p>
      </dsp:txBody>
      <dsp:txXfrm>
        <a:off x="1032281" y="3551254"/>
        <a:ext cx="1399585" cy="867591"/>
      </dsp:txXfrm>
    </dsp:sp>
    <dsp:sp modelId="{C0529FCC-5A3A-4C73-98B5-F9D19394EC7C}">
      <dsp:nvSpPr>
        <dsp:cNvPr id="0" name=""/>
        <dsp:cNvSpPr/>
      </dsp:nvSpPr>
      <dsp:spPr>
        <a:xfrm>
          <a:off x="1595728" y="338428"/>
          <a:ext cx="5571542" cy="5571542"/>
        </a:xfrm>
        <a:custGeom>
          <a:avLst/>
          <a:gdLst/>
          <a:ahLst/>
          <a:cxnLst/>
          <a:rect l="0" t="0" r="0" b="0"/>
          <a:pathLst>
            <a:path>
              <a:moveTo>
                <a:pt x="25028" y="3158358"/>
              </a:moveTo>
              <a:arcTo wR="2785771" hR="2785771" stAng="10338831" swAng="922337"/>
            </a:path>
          </a:pathLst>
        </a:custGeom>
        <a:noFill/>
        <a:ln w="9525" cap="flat" cmpd="sng" algn="ctr">
          <a:solidFill>
            <a:schemeClr val="accent3">
              <a:hueOff val="8750205"/>
              <a:satOff val="-13129"/>
              <a:lumOff val="-2135"/>
              <a:alphaOff val="0"/>
            </a:schemeClr>
          </a:solidFill>
          <a:prstDash val="solid"/>
        </a:ln>
        <a:effectLst/>
      </dsp:spPr>
      <dsp:style>
        <a:lnRef idx="1">
          <a:scrgbClr r="0" g="0" b="0"/>
        </a:lnRef>
        <a:fillRef idx="0">
          <a:scrgbClr r="0" g="0" b="0"/>
        </a:fillRef>
        <a:effectRef idx="0">
          <a:scrgbClr r="0" g="0" b="0"/>
        </a:effectRef>
        <a:fontRef idx="minor"/>
      </dsp:style>
    </dsp:sp>
    <dsp:sp modelId="{FD63E930-6FA7-4B27-BB86-290AAE0CD0D3}">
      <dsp:nvSpPr>
        <dsp:cNvPr id="0" name=""/>
        <dsp:cNvSpPr/>
      </dsp:nvSpPr>
      <dsp:spPr>
        <a:xfrm>
          <a:off x="985346" y="1782618"/>
          <a:ext cx="1493455" cy="961461"/>
        </a:xfrm>
        <a:prstGeom prst="roundRect">
          <a:avLst/>
        </a:prstGeom>
        <a:gradFill rotWithShape="0">
          <a:gsLst>
            <a:gs pos="0">
              <a:schemeClr val="accent3">
                <a:hueOff val="10000235"/>
                <a:satOff val="-15004"/>
                <a:lumOff val="-2440"/>
                <a:alphaOff val="0"/>
                <a:shade val="51000"/>
                <a:satMod val="130000"/>
              </a:schemeClr>
            </a:gs>
            <a:gs pos="80000">
              <a:schemeClr val="accent3">
                <a:hueOff val="10000235"/>
                <a:satOff val="-15004"/>
                <a:lumOff val="-2440"/>
                <a:alphaOff val="0"/>
                <a:shade val="93000"/>
                <a:satMod val="130000"/>
              </a:schemeClr>
            </a:gs>
            <a:gs pos="100000">
              <a:schemeClr val="accent3">
                <a:hueOff val="10000235"/>
                <a:satOff val="-15004"/>
                <a:lumOff val="-24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Sociocultural sector</a:t>
          </a:r>
        </a:p>
      </dsp:txBody>
      <dsp:txXfrm>
        <a:off x="1032281" y="1829553"/>
        <a:ext cx="1399585" cy="867591"/>
      </dsp:txXfrm>
    </dsp:sp>
    <dsp:sp modelId="{DF88BB88-0AD5-472E-8477-4AAA9A51DBD2}">
      <dsp:nvSpPr>
        <dsp:cNvPr id="0" name=""/>
        <dsp:cNvSpPr/>
      </dsp:nvSpPr>
      <dsp:spPr>
        <a:xfrm>
          <a:off x="1595728" y="338428"/>
          <a:ext cx="5571542" cy="5571542"/>
        </a:xfrm>
        <a:custGeom>
          <a:avLst/>
          <a:gdLst/>
          <a:ahLst/>
          <a:cxnLst/>
          <a:rect l="0" t="0" r="0" b="0"/>
          <a:pathLst>
            <a:path>
              <a:moveTo>
                <a:pt x="346835" y="1439623"/>
              </a:moveTo>
              <a:arcTo wR="2785771" hR="2785771" stAng="12533766" swAng="631459"/>
            </a:path>
          </a:pathLst>
        </a:custGeom>
        <a:noFill/>
        <a:ln w="9525" cap="flat" cmpd="sng" algn="ctr">
          <a:solidFill>
            <a:schemeClr val="accent3">
              <a:hueOff val="10000235"/>
              <a:satOff val="-15004"/>
              <a:lumOff val="-2440"/>
              <a:alphaOff val="0"/>
            </a:schemeClr>
          </a:solidFill>
          <a:prstDash val="solid"/>
        </a:ln>
        <a:effectLst/>
      </dsp:spPr>
      <dsp:style>
        <a:lnRef idx="1">
          <a:scrgbClr r="0" g="0" b="0"/>
        </a:lnRef>
        <a:fillRef idx="0">
          <a:scrgbClr r="0" g="0" b="0"/>
        </a:fillRef>
        <a:effectRef idx="0">
          <a:scrgbClr r="0" g="0" b="0"/>
        </a:effectRef>
        <a:fontRef idx="minor"/>
      </dsp:style>
    </dsp:sp>
    <dsp:sp modelId="{8F85E59C-C273-4345-ACAC-4B1DD3D4F19B}">
      <dsp:nvSpPr>
        <dsp:cNvPr id="0" name=""/>
        <dsp:cNvSpPr/>
      </dsp:nvSpPr>
      <dsp:spPr>
        <a:xfrm>
          <a:off x="1997337" y="389732"/>
          <a:ext cx="1493455" cy="961461"/>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International sector</a:t>
          </a:r>
        </a:p>
      </dsp:txBody>
      <dsp:txXfrm>
        <a:off x="2044272" y="436667"/>
        <a:ext cx="1399585" cy="867591"/>
      </dsp:txXfrm>
    </dsp:sp>
    <dsp:sp modelId="{408D6F76-09F1-40A5-BFC3-D9D22D7FAFC9}">
      <dsp:nvSpPr>
        <dsp:cNvPr id="0" name=""/>
        <dsp:cNvSpPr/>
      </dsp:nvSpPr>
      <dsp:spPr>
        <a:xfrm>
          <a:off x="1595728" y="338428"/>
          <a:ext cx="5571542" cy="5571542"/>
        </a:xfrm>
        <a:custGeom>
          <a:avLst/>
          <a:gdLst/>
          <a:ahLst/>
          <a:cxnLst/>
          <a:rect l="0" t="0" r="0" b="0"/>
          <a:pathLst>
            <a:path>
              <a:moveTo>
                <a:pt x="1896491" y="145751"/>
              </a:moveTo>
              <a:arcTo wR="2785771" hR="2785771" stAng="15083046" swAng="182197"/>
            </a:path>
          </a:pathLst>
        </a:custGeom>
        <a:noFill/>
        <a:ln w="9525" cap="flat" cmpd="sng" algn="ctr">
          <a:solidFill>
            <a:schemeClr val="accent3">
              <a:hueOff val="11250264"/>
              <a:satOff val="-16880"/>
              <a:lumOff val="-274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C89A2-1330-416B-89BC-03928D2496C6}">
      <dsp:nvSpPr>
        <dsp:cNvPr id="0" name=""/>
        <dsp:cNvSpPr/>
      </dsp:nvSpPr>
      <dsp:spPr>
        <a:xfrm>
          <a:off x="228611" y="0"/>
          <a:ext cx="1282600" cy="12826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0">
            <a:lnSpc>
              <a:spcPct val="90000"/>
            </a:lnSpc>
            <a:spcBef>
              <a:spcPct val="0"/>
            </a:spcBef>
            <a:spcAft>
              <a:spcPct val="35000"/>
            </a:spcAft>
            <a:buNone/>
          </a:pPr>
          <a:r>
            <a:rPr lang="en-US" sz="3500" kern="1200"/>
            <a:t>HCO</a:t>
          </a:r>
        </a:p>
      </dsp:txBody>
      <dsp:txXfrm>
        <a:off x="416443" y="187832"/>
        <a:ext cx="906936" cy="9069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E5FBC-A73A-43D8-8048-3E2F33E13574}">
      <dsp:nvSpPr>
        <dsp:cNvPr id="0" name=""/>
        <dsp:cNvSpPr/>
      </dsp:nvSpPr>
      <dsp:spPr>
        <a:xfrm>
          <a:off x="0" y="63239"/>
          <a:ext cx="6934200" cy="580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2">
                  <a:lumMod val="75000"/>
                </a:schemeClr>
              </a:solidFill>
            </a:rPr>
            <a:t>This chapter will help you to</a:t>
          </a:r>
        </a:p>
      </dsp:txBody>
      <dsp:txXfrm>
        <a:off x="28329" y="91568"/>
        <a:ext cx="6877542" cy="523662"/>
      </dsp:txXfrm>
    </dsp:sp>
    <dsp:sp modelId="{F080C20A-9893-48A6-A781-7D036669DED6}">
      <dsp:nvSpPr>
        <dsp:cNvPr id="0" name=""/>
        <dsp:cNvSpPr/>
      </dsp:nvSpPr>
      <dsp:spPr>
        <a:xfrm>
          <a:off x="0" y="732839"/>
          <a:ext cx="6934200" cy="580320"/>
        </a:xfrm>
        <a:prstGeom prst="round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2">
                  <a:lumMod val="75000"/>
                </a:schemeClr>
              </a:solidFill>
            </a:rPr>
            <a:t>➤ Explain what health is;</a:t>
          </a:r>
        </a:p>
      </dsp:txBody>
      <dsp:txXfrm>
        <a:off x="28329" y="761168"/>
        <a:ext cx="6877542" cy="523662"/>
      </dsp:txXfrm>
    </dsp:sp>
    <dsp:sp modelId="{3FFB86B4-269F-41E9-8EFE-DEC8E1430648}">
      <dsp:nvSpPr>
        <dsp:cNvPr id="0" name=""/>
        <dsp:cNvSpPr/>
      </dsp:nvSpPr>
      <dsp:spPr>
        <a:xfrm>
          <a:off x="0" y="1402439"/>
          <a:ext cx="6934200" cy="58032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2">
                  <a:lumMod val="75000"/>
                </a:schemeClr>
              </a:solidFill>
            </a:rPr>
            <a:t>➤ Describe the major forces that determine our health;</a:t>
          </a:r>
        </a:p>
      </dsp:txBody>
      <dsp:txXfrm>
        <a:off x="28329" y="1430768"/>
        <a:ext cx="6877542" cy="523662"/>
      </dsp:txXfrm>
    </dsp:sp>
    <dsp:sp modelId="{4CBB4E1E-BE47-4760-AAA9-1407885AD9B1}">
      <dsp:nvSpPr>
        <dsp:cNvPr id="0" name=""/>
        <dsp:cNvSpPr/>
      </dsp:nvSpPr>
      <dsp:spPr>
        <a:xfrm>
          <a:off x="0" y="2072039"/>
          <a:ext cx="6934200" cy="58032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2">
                  <a:lumMod val="75000"/>
                </a:schemeClr>
              </a:solidFill>
            </a:rPr>
            <a:t>➤ Identify healthcare services in the continuum of care;</a:t>
          </a:r>
        </a:p>
      </dsp:txBody>
      <dsp:txXfrm>
        <a:off x="28329" y="2100368"/>
        <a:ext cx="6877542" cy="523662"/>
      </dsp:txXfrm>
    </dsp:sp>
    <dsp:sp modelId="{3251527F-2AEF-4D0C-8794-1CB660475910}">
      <dsp:nvSpPr>
        <dsp:cNvPr id="0" name=""/>
        <dsp:cNvSpPr/>
      </dsp:nvSpPr>
      <dsp:spPr>
        <a:xfrm>
          <a:off x="0" y="2741640"/>
          <a:ext cx="6934200" cy="58032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2">
                  <a:lumMod val="75000"/>
                </a:schemeClr>
              </a:solidFill>
            </a:rPr>
            <a:t>➤ Identify types of healthcare organizations;</a:t>
          </a:r>
        </a:p>
      </dsp:txBody>
      <dsp:txXfrm>
        <a:off x="28329" y="2769969"/>
        <a:ext cx="6877542" cy="523662"/>
      </dsp:txXfrm>
    </dsp:sp>
    <dsp:sp modelId="{32A9367C-9C06-4681-BB01-93A75DDC2EC0}">
      <dsp:nvSpPr>
        <dsp:cNvPr id="0" name=""/>
        <dsp:cNvSpPr/>
      </dsp:nvSpPr>
      <dsp:spPr>
        <a:xfrm>
          <a:off x="0" y="3411240"/>
          <a:ext cx="6934200" cy="580320"/>
        </a:xfrm>
        <a:prstGeom prst="round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2">
                  <a:lumMod val="75000"/>
                </a:schemeClr>
              </a:solidFill>
            </a:rPr>
            <a:t>➤ Explain the external environment of healthcare organizations; </a:t>
          </a:r>
        </a:p>
      </dsp:txBody>
      <dsp:txXfrm>
        <a:off x="28329" y="3439569"/>
        <a:ext cx="6877542" cy="523662"/>
      </dsp:txXfrm>
    </dsp:sp>
    <dsp:sp modelId="{96B0F6D7-F484-435A-BCFB-146CA90E0D8F}">
      <dsp:nvSpPr>
        <dsp:cNvPr id="0" name=""/>
        <dsp:cNvSpPr/>
      </dsp:nvSpPr>
      <dsp:spPr>
        <a:xfrm>
          <a:off x="0" y="4080840"/>
          <a:ext cx="6934200" cy="5803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2">
                  <a:lumMod val="75000"/>
                </a:schemeClr>
              </a:solidFill>
            </a:rPr>
            <a:t>➤ State trends that are shaping the future of healthcare.</a:t>
          </a:r>
        </a:p>
      </dsp:txBody>
      <dsp:txXfrm>
        <a:off x="28329" y="4109169"/>
        <a:ext cx="6877542" cy="523662"/>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17F5F-1165-4E62-95D7-383918F60FCA}">
      <dsp:nvSpPr>
        <dsp:cNvPr id="0" name=""/>
        <dsp:cNvSpPr/>
      </dsp:nvSpPr>
      <dsp:spPr>
        <a:xfrm>
          <a:off x="0" y="266700"/>
          <a:ext cx="2000250" cy="80010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rtl="0">
            <a:lnSpc>
              <a:spcPct val="90000"/>
            </a:lnSpc>
            <a:spcBef>
              <a:spcPct val="0"/>
            </a:spcBef>
            <a:spcAft>
              <a:spcPct val="35000"/>
            </a:spcAft>
            <a:buNone/>
          </a:pPr>
          <a:r>
            <a:rPr lang="en-US" sz="1600" b="1" kern="1200" dirty="0"/>
            <a:t>Environment of Healthcare Organizations</a:t>
          </a:r>
        </a:p>
      </dsp:txBody>
      <dsp:txXfrm>
        <a:off x="0" y="266700"/>
        <a:ext cx="1800225" cy="80010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44C02-697E-4A32-AACA-2EA8176B3F03}">
      <dsp:nvSpPr>
        <dsp:cNvPr id="0" name=""/>
        <dsp:cNvSpPr/>
      </dsp:nvSpPr>
      <dsp:spPr>
        <a:xfrm>
          <a:off x="-267499" y="0"/>
          <a:ext cx="6324600" cy="63246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6F8747-7955-401C-8E39-469F5DCA88D1}">
      <dsp:nvSpPr>
        <dsp:cNvPr id="0" name=""/>
        <dsp:cNvSpPr/>
      </dsp:nvSpPr>
      <dsp:spPr>
        <a:xfrm>
          <a:off x="641648" y="634943"/>
          <a:ext cx="7855608" cy="3864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j-lt"/>
            </a:rPr>
            <a:t>People </a:t>
          </a:r>
          <a:r>
            <a:rPr lang="ar-SA" sz="1400" kern="1200" dirty="0">
              <a:latin typeface="+mj-lt"/>
            </a:rPr>
            <a:t>-</a:t>
          </a:r>
          <a:r>
            <a:rPr lang="en-US" sz="1400" kern="1200" dirty="0">
              <a:latin typeface="+mj-lt"/>
            </a:rPr>
            <a:t> organizations are becoming much more connected </a:t>
          </a:r>
        </a:p>
      </dsp:txBody>
      <dsp:txXfrm>
        <a:off x="660511" y="653806"/>
        <a:ext cx="7817882" cy="348682"/>
      </dsp:txXfrm>
    </dsp:sp>
    <dsp:sp modelId="{2421FAA6-9879-4F40-81E5-7239A33E7644}">
      <dsp:nvSpPr>
        <dsp:cNvPr id="0" name=""/>
        <dsp:cNvSpPr/>
      </dsp:nvSpPr>
      <dsp:spPr>
        <a:xfrm>
          <a:off x="641648" y="1023767"/>
          <a:ext cx="7855608" cy="3864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j-lt"/>
            </a:rPr>
            <a:t>The US population is becoming more culturally diverse.</a:t>
          </a:r>
        </a:p>
      </dsp:txBody>
      <dsp:txXfrm>
        <a:off x="660511" y="1042630"/>
        <a:ext cx="7817882" cy="348682"/>
      </dsp:txXfrm>
    </dsp:sp>
    <dsp:sp modelId="{3B509111-8C4F-4A8B-9C9C-EC3C67C8B7EC}">
      <dsp:nvSpPr>
        <dsp:cNvPr id="0" name=""/>
        <dsp:cNvSpPr/>
      </dsp:nvSpPr>
      <dsp:spPr>
        <a:xfrm>
          <a:off x="641648" y="1412591"/>
          <a:ext cx="7855608" cy="3864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j-lt"/>
            </a:rPr>
            <a:t>Wireless electronic communication</a:t>
          </a:r>
        </a:p>
      </dsp:txBody>
      <dsp:txXfrm>
        <a:off x="660511" y="1431454"/>
        <a:ext cx="7817882" cy="348682"/>
      </dsp:txXfrm>
    </dsp:sp>
    <dsp:sp modelId="{760EA6CE-8071-4D28-BDF1-AE6A0C4C2AA3}">
      <dsp:nvSpPr>
        <dsp:cNvPr id="0" name=""/>
        <dsp:cNvSpPr/>
      </dsp:nvSpPr>
      <dsp:spPr>
        <a:xfrm>
          <a:off x="641648" y="1801415"/>
          <a:ext cx="7855608" cy="3864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j-lt"/>
            </a:rPr>
            <a:t>Healthcare prices and spending have been increasing for decades </a:t>
          </a:r>
        </a:p>
      </dsp:txBody>
      <dsp:txXfrm>
        <a:off x="660511" y="1820278"/>
        <a:ext cx="7817882" cy="348682"/>
      </dsp:txXfrm>
    </dsp:sp>
    <dsp:sp modelId="{011B7AAE-F5E1-4B88-914C-BE8431013098}">
      <dsp:nvSpPr>
        <dsp:cNvPr id="0" name=""/>
        <dsp:cNvSpPr/>
      </dsp:nvSpPr>
      <dsp:spPr>
        <a:xfrm>
          <a:off x="641648" y="2190239"/>
          <a:ext cx="7855608" cy="3864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j-lt"/>
            </a:rPr>
            <a:t>Healthcare consumers are becoming more knowledgeable and more demanding </a:t>
          </a:r>
        </a:p>
      </dsp:txBody>
      <dsp:txXfrm>
        <a:off x="660511" y="2209102"/>
        <a:ext cx="7817882" cy="348682"/>
      </dsp:txXfrm>
    </dsp:sp>
    <dsp:sp modelId="{6200B86F-6D56-4017-9F13-FD72694E0132}">
      <dsp:nvSpPr>
        <dsp:cNvPr id="0" name=""/>
        <dsp:cNvSpPr/>
      </dsp:nvSpPr>
      <dsp:spPr>
        <a:xfrm>
          <a:off x="641648" y="2579063"/>
          <a:ext cx="7855608" cy="3864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j-lt"/>
            </a:rPr>
            <a:t>New methods of diagnosis and</a:t>
          </a:r>
          <a:r>
            <a:rPr lang="ar-SA" sz="1400" kern="1200">
              <a:latin typeface="+mj-lt"/>
            </a:rPr>
            <a:t> </a:t>
          </a:r>
          <a:r>
            <a:rPr lang="en-US" sz="1400" kern="1200">
              <a:latin typeface="+mj-lt"/>
            </a:rPr>
            <a:t>treatment.</a:t>
          </a:r>
        </a:p>
      </dsp:txBody>
      <dsp:txXfrm>
        <a:off x="660511" y="2597926"/>
        <a:ext cx="7817882" cy="348682"/>
      </dsp:txXfrm>
    </dsp:sp>
    <dsp:sp modelId="{F9F38A2E-BF16-4528-B611-B3942A0DB4CE}">
      <dsp:nvSpPr>
        <dsp:cNvPr id="0" name=""/>
        <dsp:cNvSpPr/>
      </dsp:nvSpPr>
      <dsp:spPr>
        <a:xfrm>
          <a:off x="641648" y="2967887"/>
          <a:ext cx="7855608" cy="3864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j-lt"/>
            </a:rPr>
            <a:t>Payers and purchasers are holding hcos more accountable for performance,</a:t>
          </a:r>
        </a:p>
      </dsp:txBody>
      <dsp:txXfrm>
        <a:off x="660511" y="2986750"/>
        <a:ext cx="7817882" cy="348682"/>
      </dsp:txXfrm>
    </dsp:sp>
    <dsp:sp modelId="{862EC556-0440-4189-8D8C-E160EE651CB9}">
      <dsp:nvSpPr>
        <dsp:cNvPr id="0" name=""/>
        <dsp:cNvSpPr/>
      </dsp:nvSpPr>
      <dsp:spPr>
        <a:xfrm>
          <a:off x="641648" y="3356712"/>
          <a:ext cx="7855608" cy="3864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j-lt"/>
            </a:rPr>
            <a:t>New medical schools are opening to address physician shortages</a:t>
          </a:r>
        </a:p>
      </dsp:txBody>
      <dsp:txXfrm>
        <a:off x="660511" y="3375575"/>
        <a:ext cx="7817882" cy="348682"/>
      </dsp:txXfrm>
    </dsp:sp>
    <dsp:sp modelId="{D306DCB7-C482-48B1-8F66-F1A56214A959}">
      <dsp:nvSpPr>
        <dsp:cNvPr id="0" name=""/>
        <dsp:cNvSpPr/>
      </dsp:nvSpPr>
      <dsp:spPr>
        <a:xfrm>
          <a:off x="641648" y="3745536"/>
          <a:ext cx="7855608" cy="3864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j-lt"/>
            </a:rPr>
            <a:t>Survival rates for cancers have been improving</a:t>
          </a:r>
        </a:p>
      </dsp:txBody>
      <dsp:txXfrm>
        <a:off x="660511" y="3764399"/>
        <a:ext cx="7817882" cy="348682"/>
      </dsp:txXfrm>
    </dsp:sp>
    <dsp:sp modelId="{8D22C59A-6031-4B5A-9F78-FDED2FEA8D04}">
      <dsp:nvSpPr>
        <dsp:cNvPr id="0" name=""/>
        <dsp:cNvSpPr/>
      </dsp:nvSpPr>
      <dsp:spPr>
        <a:xfrm>
          <a:off x="641648" y="4134360"/>
          <a:ext cx="7855608" cy="3864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j-lt"/>
            </a:rPr>
            <a:t>The number of uninsured Americans has been increasing; </a:t>
          </a:r>
        </a:p>
      </dsp:txBody>
      <dsp:txXfrm>
        <a:off x="660511" y="4153223"/>
        <a:ext cx="7817882" cy="348682"/>
      </dsp:txXfrm>
    </dsp:sp>
    <dsp:sp modelId="{1F43F4C2-11C4-420B-B8E2-EDD637F98877}">
      <dsp:nvSpPr>
        <dsp:cNvPr id="0" name=""/>
        <dsp:cNvSpPr/>
      </dsp:nvSpPr>
      <dsp:spPr>
        <a:xfrm>
          <a:off x="641648" y="4523184"/>
          <a:ext cx="7855608" cy="3864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j-lt"/>
            </a:rPr>
            <a:t>Hcos are becoming more green and eco-friendly.</a:t>
          </a:r>
        </a:p>
      </dsp:txBody>
      <dsp:txXfrm>
        <a:off x="660511" y="4542047"/>
        <a:ext cx="7817882" cy="348682"/>
      </dsp:txXfrm>
    </dsp:sp>
    <dsp:sp modelId="{CC567AB0-6562-4404-AFE5-725E29AFE282}">
      <dsp:nvSpPr>
        <dsp:cNvPr id="0" name=""/>
        <dsp:cNvSpPr/>
      </dsp:nvSpPr>
      <dsp:spPr>
        <a:xfrm>
          <a:off x="641648" y="4912008"/>
          <a:ext cx="7855608" cy="3864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j-lt"/>
            </a:rPr>
            <a:t>Average </a:t>
          </a:r>
          <a:r>
            <a:rPr lang="en-US" sz="1400" kern="1200" dirty="0">
              <a:latin typeface="+mj-lt"/>
            </a:rPr>
            <a:t>spending per person on health in the united states continues to</a:t>
          </a:r>
          <a:r>
            <a:rPr lang="ar-SA" sz="1400" kern="1200" dirty="0">
              <a:latin typeface="+mj-lt"/>
            </a:rPr>
            <a:t> </a:t>
          </a:r>
          <a:r>
            <a:rPr lang="en-US" sz="1400" kern="1200" dirty="0">
              <a:latin typeface="+mj-lt"/>
            </a:rPr>
            <a:t>exceed that of every other country, </a:t>
          </a:r>
          <a:r>
            <a:rPr lang="ar-SA" sz="1400" kern="1200" dirty="0">
              <a:latin typeface="+mj-lt"/>
            </a:rPr>
            <a:t> </a:t>
          </a:r>
          <a:endParaRPr lang="en-US" sz="1400" kern="1200" dirty="0">
            <a:latin typeface="+mj-lt"/>
          </a:endParaRPr>
        </a:p>
      </dsp:txBody>
      <dsp:txXfrm>
        <a:off x="660511" y="4930871"/>
        <a:ext cx="7817882" cy="348682"/>
      </dsp:txXfrm>
    </dsp:sp>
    <dsp:sp modelId="{C6EF1717-5014-43EF-8076-CC8005DF8833}">
      <dsp:nvSpPr>
        <dsp:cNvPr id="0" name=""/>
        <dsp:cNvSpPr/>
      </dsp:nvSpPr>
      <dsp:spPr>
        <a:xfrm>
          <a:off x="641648" y="5300832"/>
          <a:ext cx="7855608" cy="3864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j-lt"/>
            </a:rPr>
            <a:t>Electronic health records are replacing  paper medical records,  </a:t>
          </a:r>
        </a:p>
      </dsp:txBody>
      <dsp:txXfrm>
        <a:off x="660511" y="5319695"/>
        <a:ext cx="7817882" cy="348682"/>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22A6D-F299-468D-B847-6DC2CB7FDBBB}">
      <dsp:nvSpPr>
        <dsp:cNvPr id="0" name=""/>
        <dsp:cNvSpPr/>
      </dsp:nvSpPr>
      <dsp:spPr>
        <a:xfrm>
          <a:off x="0" y="0"/>
          <a:ext cx="8229600" cy="715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endParaRPr lang="en-US" sz="1800" b="1" kern="1200" dirty="0"/>
        </a:p>
        <a:p>
          <a:pPr marL="0" lvl="0" indent="0" algn="ctr" defTabSz="800100" rtl="0">
            <a:lnSpc>
              <a:spcPct val="90000"/>
            </a:lnSpc>
            <a:spcBef>
              <a:spcPct val="0"/>
            </a:spcBef>
            <a:spcAft>
              <a:spcPct val="35000"/>
            </a:spcAft>
            <a:buNone/>
          </a:pPr>
          <a:r>
            <a:rPr lang="en-US" sz="1800" b="1" kern="1200" dirty="0"/>
            <a:t>Types of Healthcare Management Organizations and Jobs </a:t>
          </a:r>
          <a:br>
            <a:rPr lang="en-US" sz="1800" b="1" kern="1200" dirty="0"/>
          </a:br>
          <a:endParaRPr lang="en-US" sz="1800" kern="1200" dirty="0"/>
        </a:p>
      </dsp:txBody>
      <dsp:txXfrm>
        <a:off x="34950" y="34950"/>
        <a:ext cx="8159700" cy="6460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3E730-64CB-418D-8369-310712670E6A}">
      <dsp:nvSpPr>
        <dsp:cNvPr id="0" name=""/>
        <dsp:cNvSpPr/>
      </dsp:nvSpPr>
      <dsp:spPr>
        <a:xfrm>
          <a:off x="0" y="0"/>
          <a:ext cx="7543800" cy="2985840"/>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rtl="0">
            <a:lnSpc>
              <a:spcPct val="90000"/>
            </a:lnSpc>
            <a:spcBef>
              <a:spcPct val="0"/>
            </a:spcBef>
            <a:spcAft>
              <a:spcPct val="35000"/>
            </a:spcAft>
            <a:buNone/>
          </a:pPr>
          <a:r>
            <a:rPr lang="en-US" sz="2900" kern="1200" dirty="0"/>
            <a:t>We think it is important not only to be a great performer in the medical model (that is, treating sickness, illness, and injury) but also to be an excellent . . . organization in the health model (that is, keeping people healthy, fit, and vibrant).</a:t>
          </a:r>
        </a:p>
      </dsp:txBody>
      <dsp:txXfrm>
        <a:off x="145757" y="145757"/>
        <a:ext cx="7252286" cy="26943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8CD39-05EB-46F3-BEF8-DDE86489E6C0}">
      <dsp:nvSpPr>
        <dsp:cNvPr id="0" name=""/>
        <dsp:cNvSpPr/>
      </dsp:nvSpPr>
      <dsp:spPr>
        <a:xfrm>
          <a:off x="0" y="157305"/>
          <a:ext cx="8077200" cy="374188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rtl="0">
            <a:lnSpc>
              <a:spcPct val="100000"/>
            </a:lnSpc>
            <a:spcBef>
              <a:spcPct val="0"/>
            </a:spcBef>
            <a:spcAft>
              <a:spcPct val="35000"/>
            </a:spcAft>
            <a:buNone/>
          </a:pPr>
          <a:r>
            <a:rPr lang="en-US" sz="1600" kern="1200" dirty="0"/>
            <a:t>St. Mary’s Health Care System has served Athens, Georgia, for more than 100 years. In 2008, it had 165 hospital beds for patients. It was a member of Catholic Health East, which has facilities in 11 states. St. Mary’s is a community hospital and thus strives to understand and meet the community’s health needs. At the beginning of the twenty-first century, the hospital faced good news and bad news. Athens was listed nationally as a top place to retire.   and theover-55 population in Athens was expected to grow 42 percent in the next several years. However, the hospital’s market share had declined, too many staff members were leaving, and physicians felt dissatisfied. The Joint Commission, an organization that accredits healthcare facilities, and others were demanding better patient safety and quality. The board of directors appointed a new chief executive officer in 2000, and he found there was much work to do.</a:t>
          </a:r>
        </a:p>
      </dsp:txBody>
      <dsp:txXfrm>
        <a:off x="182664" y="339969"/>
        <a:ext cx="7711872" cy="33765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38381-6553-45C0-8076-83D7022F6C75}">
      <dsp:nvSpPr>
        <dsp:cNvPr id="0" name=""/>
        <dsp:cNvSpPr/>
      </dsp:nvSpPr>
      <dsp:spPr>
        <a:xfrm>
          <a:off x="0" y="0"/>
          <a:ext cx="2666994" cy="60945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What Is Health? </a:t>
          </a:r>
        </a:p>
      </dsp:txBody>
      <dsp:txXfrm>
        <a:off x="17850" y="17850"/>
        <a:ext cx="2631294" cy="5737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B5DFF-1D69-45F0-BF82-8302A84521B3}">
      <dsp:nvSpPr>
        <dsp:cNvPr id="0" name=""/>
        <dsp:cNvSpPr/>
      </dsp:nvSpPr>
      <dsp:spPr>
        <a:xfrm>
          <a:off x="2" y="0"/>
          <a:ext cx="8381995" cy="218646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6F9F8-9600-4BA2-8B3D-36F22AA89E26}">
      <dsp:nvSpPr>
        <dsp:cNvPr id="0" name=""/>
        <dsp:cNvSpPr/>
      </dsp:nvSpPr>
      <dsp:spPr>
        <a:xfrm>
          <a:off x="914414" y="205260"/>
          <a:ext cx="5974131" cy="16235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The World Health Organization (WHO,1946) declares  that health is “a state of complete physical, mental, and social well-being and not merely the absence of disease or infirmity.”</a:t>
          </a:r>
        </a:p>
      </dsp:txBody>
      <dsp:txXfrm>
        <a:off x="993668" y="284514"/>
        <a:ext cx="5815623" cy="14650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7DEE1-9D27-4A35-AFDC-FD6B57E00C6F}" type="datetimeFigureOut">
              <a:rPr lang="en-US" smtClean="0"/>
              <a:t>5/23/2018</a:t>
            </a:fld>
            <a:endParaRPr lang="en-US"/>
          </a:p>
        </p:txBody>
      </p:sp>
      <p:sp>
        <p:nvSpPr>
          <p:cNvPr id="4" name="عنصر نائب للتذييل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Caop.1</a:t>
            </a:r>
          </a:p>
        </p:txBody>
      </p:sp>
      <p:sp>
        <p:nvSpPr>
          <p:cNvPr id="5" name="عنصر نائب لرقم الشريحة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4AD7B9-E4E1-4C54-A26E-F1E9A3CA57E8}" type="slidenum">
              <a:rPr lang="en-US" smtClean="0"/>
              <a:t>‹#›</a:t>
            </a:fld>
            <a:endParaRPr lang="en-US"/>
          </a:p>
        </p:txBody>
      </p:sp>
    </p:spTree>
    <p:extLst>
      <p:ext uri="{BB962C8B-B14F-4D97-AF65-F5344CB8AC3E}">
        <p14:creationId xmlns:p14="http://schemas.microsoft.com/office/powerpoint/2010/main" val="276864589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81A80-162E-4B3F-B92A-56476647CBB1}" type="datetimeFigureOut">
              <a:rPr lang="en-US" smtClean="0"/>
              <a:t>5/23/2018</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Caop.1</a:t>
            </a:r>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49FED-00C2-4480-A677-C734B0DA65AE}" type="slidenum">
              <a:rPr lang="en-US" smtClean="0"/>
              <a:t>‹#›</a:t>
            </a:fld>
            <a:endParaRPr lang="en-US"/>
          </a:p>
        </p:txBody>
      </p:sp>
    </p:spTree>
    <p:extLst>
      <p:ext uri="{BB962C8B-B14F-4D97-AF65-F5344CB8AC3E}">
        <p14:creationId xmlns:p14="http://schemas.microsoft.com/office/powerpoint/2010/main" val="62211508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8C07080D-C478-45C1-BD52-B871047AA9A0}"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48900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E1A75203-4DB1-4AB8-AF36-73BAC2DAD32E}"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408807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A75D0A6D-4D18-4CFE-B6CF-302325845E3E}"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428954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B0857704-9E64-44DA-B9BC-452A3648FCBD}"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84094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668B82EA-798F-447E-AFC6-89C1C8AF9324}"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314236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9E698058-AA98-4367-87DA-BAAB35FACBCF}"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42042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AFC43303-DAA2-40D7-9E2F-9E99E49DA3D5}" type="datetime1">
              <a:rPr lang="en-US" smtClean="0"/>
              <a:t>5/23/2018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43204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2656B60-5526-4654-9811-0508A021FC4E}" type="datetime1">
              <a:rPr lang="en-US" smtClean="0"/>
              <a:t>5/23/2018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10212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79951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ECE6001-6A15-4F3B-9502-8BD67DC27E9F}"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30560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7A1DFAC-8D14-4FBF-8708-28FC816E6C28}"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342625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7870C-8995-4ABD-AA9E-67AA2440A55A}" type="datetime1">
              <a:rPr lang="en-US" smtClean="0"/>
              <a:t>5/23/2018</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747EB-5D84-4934-B0DB-F12DFCF6C9C9}" type="slidenum">
              <a:rPr lang="en-US" smtClean="0"/>
              <a:t>‹#›</a:t>
            </a:fld>
            <a:endParaRPr lang="en-US"/>
          </a:p>
        </p:txBody>
      </p:sp>
    </p:spTree>
    <p:extLst>
      <p:ext uri="{BB962C8B-B14F-4D97-AF65-F5344CB8AC3E}">
        <p14:creationId xmlns:p14="http://schemas.microsoft.com/office/powerpoint/2010/main" val="223440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Data" Target="../diagrams/data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17" Type="http://schemas.microsoft.com/office/2007/relationships/diagramDrawing" Target="../diagrams/drawing3.xml"/><Relationship Id="rId2" Type="http://schemas.openxmlformats.org/officeDocument/2006/relationships/diagramData" Target="../diagrams/data1.xml"/><Relationship Id="rId16" Type="http://schemas.openxmlformats.org/officeDocument/2006/relationships/diagramColors" Target="../diagrams/colors3.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QuickStyle" Target="../diagrams/quickStyle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Layout" Target="../diagrams/layout3.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diagramData" Target="../diagrams/data17.xml"/><Relationship Id="rId2" Type="http://schemas.openxmlformats.org/officeDocument/2006/relationships/diagramData" Target="../diagrams/data15.xml"/><Relationship Id="rId16" Type="http://schemas.microsoft.com/office/2007/relationships/diagramDrawing" Target="../diagrams/drawing17.xml"/><Relationship Id="rId1" Type="http://schemas.openxmlformats.org/officeDocument/2006/relationships/slideLayout" Target="../slideLayouts/slideLayout7.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diagramColors" Target="../diagrams/colors17.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8.png"/><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9.jpeg"/><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diagramLayout" Target="../diagrams/layout22.xml"/><Relationship Id="rId18" Type="http://schemas.openxmlformats.org/officeDocument/2006/relationships/diagramLayout" Target="../diagrams/layout23.xml"/><Relationship Id="rId26" Type="http://schemas.microsoft.com/office/2007/relationships/diagramDrawing" Target="../diagrams/drawing24.xml"/><Relationship Id="rId3" Type="http://schemas.openxmlformats.org/officeDocument/2006/relationships/diagramLayout" Target="../diagrams/layout20.xml"/><Relationship Id="rId21" Type="http://schemas.microsoft.com/office/2007/relationships/diagramDrawing" Target="../diagrams/drawing23.xml"/><Relationship Id="rId7" Type="http://schemas.openxmlformats.org/officeDocument/2006/relationships/diagramData" Target="../diagrams/data21.xml"/><Relationship Id="rId12" Type="http://schemas.openxmlformats.org/officeDocument/2006/relationships/diagramData" Target="../diagrams/data22.xml"/><Relationship Id="rId17" Type="http://schemas.openxmlformats.org/officeDocument/2006/relationships/diagramData" Target="../diagrams/data23.xml"/><Relationship Id="rId25" Type="http://schemas.openxmlformats.org/officeDocument/2006/relationships/diagramColors" Target="../diagrams/colors24.xml"/><Relationship Id="rId2" Type="http://schemas.openxmlformats.org/officeDocument/2006/relationships/diagramData" Target="../diagrams/data20.xml"/><Relationship Id="rId16" Type="http://schemas.microsoft.com/office/2007/relationships/diagramDrawing" Target="../diagrams/drawing22.xml"/><Relationship Id="rId20" Type="http://schemas.openxmlformats.org/officeDocument/2006/relationships/diagramColors" Target="../diagrams/colors23.xml"/><Relationship Id="rId29" Type="http://schemas.openxmlformats.org/officeDocument/2006/relationships/diagramQuickStyle" Target="../diagrams/quickStyle25.xml"/><Relationship Id="rId1" Type="http://schemas.openxmlformats.org/officeDocument/2006/relationships/slideLayout" Target="../slideLayouts/slideLayout7.xml"/><Relationship Id="rId6" Type="http://schemas.microsoft.com/office/2007/relationships/diagramDrawing" Target="../diagrams/drawing20.xml"/><Relationship Id="rId11" Type="http://schemas.microsoft.com/office/2007/relationships/diagramDrawing" Target="../diagrams/drawing21.xml"/><Relationship Id="rId24" Type="http://schemas.openxmlformats.org/officeDocument/2006/relationships/diagramQuickStyle" Target="../diagrams/quickStyle24.xml"/><Relationship Id="rId5" Type="http://schemas.openxmlformats.org/officeDocument/2006/relationships/diagramColors" Target="../diagrams/colors20.xml"/><Relationship Id="rId15" Type="http://schemas.openxmlformats.org/officeDocument/2006/relationships/diagramColors" Target="../diagrams/colors22.xml"/><Relationship Id="rId23" Type="http://schemas.openxmlformats.org/officeDocument/2006/relationships/diagramLayout" Target="../diagrams/layout24.xml"/><Relationship Id="rId28" Type="http://schemas.openxmlformats.org/officeDocument/2006/relationships/diagramLayout" Target="../diagrams/layout25.xml"/><Relationship Id="rId10" Type="http://schemas.openxmlformats.org/officeDocument/2006/relationships/diagramColors" Target="../diagrams/colors21.xml"/><Relationship Id="rId19" Type="http://schemas.openxmlformats.org/officeDocument/2006/relationships/diagramQuickStyle" Target="../diagrams/quickStyle23.xml"/><Relationship Id="rId31" Type="http://schemas.microsoft.com/office/2007/relationships/diagramDrawing" Target="../diagrams/drawing25.xml"/><Relationship Id="rId4" Type="http://schemas.openxmlformats.org/officeDocument/2006/relationships/diagramQuickStyle" Target="../diagrams/quickStyle20.xml"/><Relationship Id="rId9" Type="http://schemas.openxmlformats.org/officeDocument/2006/relationships/diagramQuickStyle" Target="../diagrams/quickStyle21.xml"/><Relationship Id="rId14" Type="http://schemas.openxmlformats.org/officeDocument/2006/relationships/diagramQuickStyle" Target="../diagrams/quickStyle22.xml"/><Relationship Id="rId22" Type="http://schemas.openxmlformats.org/officeDocument/2006/relationships/diagramData" Target="../diagrams/data24.xml"/><Relationship Id="rId27" Type="http://schemas.openxmlformats.org/officeDocument/2006/relationships/diagramData" Target="../diagrams/data25.xml"/><Relationship Id="rId30" Type="http://schemas.openxmlformats.org/officeDocument/2006/relationships/diagramColors" Target="../diagrams/colors2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12" Type="http://schemas.openxmlformats.org/officeDocument/2006/relationships/image" Target="../media/image10.png"/><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Haiti" TargetMode="External"/><Relationship Id="rId13" Type="http://schemas.microsoft.com/office/2007/relationships/diagramDrawing" Target="../diagrams/drawing29.xml"/><Relationship Id="rId3" Type="http://schemas.openxmlformats.org/officeDocument/2006/relationships/hyperlink" Target="https://en.wikipedia.org/wiki/Moment_magnitude_scale" TargetMode="External"/><Relationship Id="rId7" Type="http://schemas.openxmlformats.org/officeDocument/2006/relationships/hyperlink" Target="https://en.wikipedia.org/wiki/Port-au-Prince" TargetMode="External"/><Relationship Id="rId12" Type="http://schemas.openxmlformats.org/officeDocument/2006/relationships/diagramColors" Target="../diagrams/colors29.xml"/><Relationship Id="rId2" Type="http://schemas.openxmlformats.org/officeDocument/2006/relationships/hyperlink" Target="https://en.wikipedia.org/wiki/Disaster" TargetMode="External"/><Relationship Id="rId1" Type="http://schemas.openxmlformats.org/officeDocument/2006/relationships/slideLayout" Target="../slideLayouts/slideLayout7.xml"/><Relationship Id="rId6" Type="http://schemas.openxmlformats.org/officeDocument/2006/relationships/hyperlink" Target="https://en.wikipedia.org/wiki/Ouest_(department)" TargetMode="External"/><Relationship Id="rId11" Type="http://schemas.openxmlformats.org/officeDocument/2006/relationships/diagramQuickStyle" Target="../diagrams/quickStyle29.xml"/><Relationship Id="rId5" Type="http://schemas.openxmlformats.org/officeDocument/2006/relationships/hyperlink" Target="https://en.wikipedia.org/wiki/L%C3%A9og%C3%A2ne" TargetMode="External"/><Relationship Id="rId10" Type="http://schemas.openxmlformats.org/officeDocument/2006/relationships/diagramLayout" Target="../diagrams/layout29.xml"/><Relationship Id="rId4" Type="http://schemas.openxmlformats.org/officeDocument/2006/relationships/hyperlink" Target="https://en.wikipedia.org/wiki/Epicenter" TargetMode="External"/><Relationship Id="rId9" Type="http://schemas.openxmlformats.org/officeDocument/2006/relationships/diagramData" Target="../diagrams/data29.xml"/><Relationship Id="rId1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16.emf"/><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36.xml"/><Relationship Id="rId13" Type="http://schemas.openxmlformats.org/officeDocument/2006/relationships/diagramData" Target="../diagrams/data37.xml"/><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17" Type="http://schemas.microsoft.com/office/2007/relationships/diagramDrawing" Target="../diagrams/drawing37.xml"/><Relationship Id="rId2" Type="http://schemas.openxmlformats.org/officeDocument/2006/relationships/image" Target="../media/image17.png"/><Relationship Id="rId16" Type="http://schemas.openxmlformats.org/officeDocument/2006/relationships/diagramColors" Target="../diagrams/colors37.xml"/><Relationship Id="rId1" Type="http://schemas.openxmlformats.org/officeDocument/2006/relationships/slideLayout" Target="../slideLayouts/slideLayout7.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5" Type="http://schemas.openxmlformats.org/officeDocument/2006/relationships/diagramQuickStyle" Target="../diagrams/quickStyle37.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 Id="rId14" Type="http://schemas.openxmlformats.org/officeDocument/2006/relationships/diagramLayout" Target="../diagrams/layout37.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9.xml"/><Relationship Id="rId13" Type="http://schemas.openxmlformats.org/officeDocument/2006/relationships/diagramLayout" Target="../diagrams/layout40.xml"/><Relationship Id="rId3" Type="http://schemas.openxmlformats.org/officeDocument/2006/relationships/diagramLayout" Target="../diagrams/layout38.xml"/><Relationship Id="rId7" Type="http://schemas.openxmlformats.org/officeDocument/2006/relationships/diagramData" Target="../diagrams/data39.xml"/><Relationship Id="rId12" Type="http://schemas.openxmlformats.org/officeDocument/2006/relationships/diagramData" Target="../diagrams/data40.xml"/><Relationship Id="rId2" Type="http://schemas.openxmlformats.org/officeDocument/2006/relationships/diagramData" Target="../diagrams/data38.xml"/><Relationship Id="rId16" Type="http://schemas.microsoft.com/office/2007/relationships/diagramDrawing" Target="../diagrams/drawing40.xml"/><Relationship Id="rId1" Type="http://schemas.openxmlformats.org/officeDocument/2006/relationships/slideLayout" Target="../slideLayouts/slideLayout7.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5" Type="http://schemas.openxmlformats.org/officeDocument/2006/relationships/diagramColors" Target="../diagrams/colors40.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 Id="rId14" Type="http://schemas.openxmlformats.org/officeDocument/2006/relationships/diagramQuickStyle" Target="../diagrams/quickStyle4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7.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43.xml"/><Relationship Id="rId3" Type="http://schemas.openxmlformats.org/officeDocument/2006/relationships/diagramLayout" Target="../diagrams/layout42.xml"/><Relationship Id="rId7" Type="http://schemas.openxmlformats.org/officeDocument/2006/relationships/diagramData" Target="../diagrams/data43.xml"/><Relationship Id="rId2" Type="http://schemas.openxmlformats.org/officeDocument/2006/relationships/diagramData" Target="../diagrams/data42.xml"/><Relationship Id="rId1" Type="http://schemas.openxmlformats.org/officeDocument/2006/relationships/slideLayout" Target="../slideLayouts/slideLayout7.xml"/><Relationship Id="rId6" Type="http://schemas.microsoft.com/office/2007/relationships/diagramDrawing" Target="../diagrams/drawing42.xml"/><Relationship Id="rId11" Type="http://schemas.microsoft.com/office/2007/relationships/diagramDrawing" Target="../diagrams/drawing43.xml"/><Relationship Id="rId5" Type="http://schemas.openxmlformats.org/officeDocument/2006/relationships/diagramColors" Target="../diagrams/colors42.xml"/><Relationship Id="rId10" Type="http://schemas.openxmlformats.org/officeDocument/2006/relationships/diagramColors" Target="../diagrams/colors43.xml"/><Relationship Id="rId4" Type="http://schemas.openxmlformats.org/officeDocument/2006/relationships/diagramQuickStyle" Target="../diagrams/quickStyle42.xml"/><Relationship Id="rId9" Type="http://schemas.openxmlformats.org/officeDocument/2006/relationships/diagramQuickStyle" Target="../diagrams/quickStyle43.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45.xml"/><Relationship Id="rId13" Type="http://schemas.openxmlformats.org/officeDocument/2006/relationships/diagramLayout" Target="../diagrams/layout46.xml"/><Relationship Id="rId3" Type="http://schemas.openxmlformats.org/officeDocument/2006/relationships/diagramLayout" Target="../diagrams/layout44.xml"/><Relationship Id="rId7" Type="http://schemas.openxmlformats.org/officeDocument/2006/relationships/diagramData" Target="../diagrams/data45.xml"/><Relationship Id="rId12" Type="http://schemas.openxmlformats.org/officeDocument/2006/relationships/diagramData" Target="../diagrams/data46.xml"/><Relationship Id="rId2" Type="http://schemas.openxmlformats.org/officeDocument/2006/relationships/diagramData" Target="../diagrams/data44.xml"/><Relationship Id="rId16" Type="http://schemas.microsoft.com/office/2007/relationships/diagramDrawing" Target="../diagrams/drawing46.xml"/><Relationship Id="rId1" Type="http://schemas.openxmlformats.org/officeDocument/2006/relationships/slideLayout" Target="../slideLayouts/slideLayout7.xml"/><Relationship Id="rId6" Type="http://schemas.microsoft.com/office/2007/relationships/diagramDrawing" Target="../diagrams/drawing44.xml"/><Relationship Id="rId11" Type="http://schemas.microsoft.com/office/2007/relationships/diagramDrawing" Target="../diagrams/drawing45.xml"/><Relationship Id="rId5" Type="http://schemas.openxmlformats.org/officeDocument/2006/relationships/diagramColors" Target="../diagrams/colors44.xml"/><Relationship Id="rId15" Type="http://schemas.openxmlformats.org/officeDocument/2006/relationships/diagramColors" Target="../diagrams/colors46.xml"/><Relationship Id="rId10" Type="http://schemas.openxmlformats.org/officeDocument/2006/relationships/diagramColors" Target="../diagrams/colors45.xml"/><Relationship Id="rId4" Type="http://schemas.openxmlformats.org/officeDocument/2006/relationships/diagramQuickStyle" Target="../diagrams/quickStyle44.xml"/><Relationship Id="rId9" Type="http://schemas.openxmlformats.org/officeDocument/2006/relationships/diagramQuickStyle" Target="../diagrams/quickStyle45.xml"/><Relationship Id="rId14" Type="http://schemas.openxmlformats.org/officeDocument/2006/relationships/diagramQuickStyle" Target="../diagrams/quickStyle4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7.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49.xml"/><Relationship Id="rId13" Type="http://schemas.openxmlformats.org/officeDocument/2006/relationships/diagramLayout" Target="../diagrams/layout50.xml"/><Relationship Id="rId3" Type="http://schemas.openxmlformats.org/officeDocument/2006/relationships/diagramLayout" Target="../diagrams/layout48.xml"/><Relationship Id="rId7" Type="http://schemas.openxmlformats.org/officeDocument/2006/relationships/diagramData" Target="../diagrams/data49.xml"/><Relationship Id="rId12" Type="http://schemas.openxmlformats.org/officeDocument/2006/relationships/diagramData" Target="../diagrams/data50.xml"/><Relationship Id="rId2" Type="http://schemas.openxmlformats.org/officeDocument/2006/relationships/diagramData" Target="../diagrams/data48.xml"/><Relationship Id="rId16" Type="http://schemas.microsoft.com/office/2007/relationships/diagramDrawing" Target="../diagrams/drawing50.xml"/><Relationship Id="rId1" Type="http://schemas.openxmlformats.org/officeDocument/2006/relationships/slideLayout" Target="../slideLayouts/slideLayout7.xml"/><Relationship Id="rId6" Type="http://schemas.microsoft.com/office/2007/relationships/diagramDrawing" Target="../diagrams/drawing48.xml"/><Relationship Id="rId11" Type="http://schemas.microsoft.com/office/2007/relationships/diagramDrawing" Target="../diagrams/drawing49.xml"/><Relationship Id="rId5" Type="http://schemas.openxmlformats.org/officeDocument/2006/relationships/diagramColors" Target="../diagrams/colors48.xml"/><Relationship Id="rId15" Type="http://schemas.openxmlformats.org/officeDocument/2006/relationships/diagramColors" Target="../diagrams/colors50.xml"/><Relationship Id="rId10" Type="http://schemas.openxmlformats.org/officeDocument/2006/relationships/diagramColors" Target="../diagrams/colors49.xml"/><Relationship Id="rId4" Type="http://schemas.openxmlformats.org/officeDocument/2006/relationships/diagramQuickStyle" Target="../diagrams/quickStyle48.xml"/><Relationship Id="rId9" Type="http://schemas.openxmlformats.org/officeDocument/2006/relationships/diagramQuickStyle" Target="../diagrams/quickStyle49.xml"/><Relationship Id="rId14" Type="http://schemas.openxmlformats.org/officeDocument/2006/relationships/diagramQuickStyle" Target="../diagrams/quickStyle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7.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4.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image" Target="../media/image4.png"/><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6.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ext uri="{D42A27DB-BD31-4B8C-83A1-F6EECF244321}">
                <p14:modId xmlns:p14="http://schemas.microsoft.com/office/powerpoint/2010/main" val="1257324189"/>
              </p:ext>
            </p:extLst>
          </p:nvPr>
        </p:nvGraphicFramePr>
        <p:xfrm>
          <a:off x="1367947" y="457200"/>
          <a:ext cx="6629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رسم تخطيطي 7"/>
          <p:cNvGraphicFramePr/>
          <p:nvPr>
            <p:extLst>
              <p:ext uri="{D42A27DB-BD31-4B8C-83A1-F6EECF244321}">
                <p14:modId xmlns:p14="http://schemas.microsoft.com/office/powerpoint/2010/main" val="2066292728"/>
              </p:ext>
            </p:extLst>
          </p:nvPr>
        </p:nvGraphicFramePr>
        <p:xfrm>
          <a:off x="9525" y="4215706"/>
          <a:ext cx="2628396" cy="23508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4191000"/>
            <a:ext cx="5638800" cy="2362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رسم تخطيطي 9"/>
          <p:cNvGraphicFramePr/>
          <p:nvPr>
            <p:extLst>
              <p:ext uri="{D42A27DB-BD31-4B8C-83A1-F6EECF244321}">
                <p14:modId xmlns:p14="http://schemas.microsoft.com/office/powerpoint/2010/main" val="1115062870"/>
              </p:ext>
            </p:extLst>
          </p:nvPr>
        </p:nvGraphicFramePr>
        <p:xfrm>
          <a:off x="914400" y="1676400"/>
          <a:ext cx="7162800" cy="208082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1831910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Graphic spid="10"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10</a:t>
            </a:fld>
            <a:endParaRPr lang="en-US"/>
          </a:p>
        </p:txBody>
      </p:sp>
      <p:graphicFrame>
        <p:nvGraphicFramePr>
          <p:cNvPr id="5" name="رسم تخطيطي 4"/>
          <p:cNvGraphicFramePr/>
          <p:nvPr>
            <p:extLst>
              <p:ext uri="{D42A27DB-BD31-4B8C-83A1-F6EECF244321}">
                <p14:modId xmlns:p14="http://schemas.microsoft.com/office/powerpoint/2010/main" val="1644648396"/>
              </p:ext>
            </p:extLst>
          </p:nvPr>
        </p:nvGraphicFramePr>
        <p:xfrm>
          <a:off x="457200" y="2819400"/>
          <a:ext cx="8077200" cy="3021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رسم تخطيطي 6"/>
          <p:cNvGraphicFramePr/>
          <p:nvPr>
            <p:extLst>
              <p:ext uri="{D42A27DB-BD31-4B8C-83A1-F6EECF244321}">
                <p14:modId xmlns:p14="http://schemas.microsoft.com/office/powerpoint/2010/main" val="3668823687"/>
              </p:ext>
            </p:extLst>
          </p:nvPr>
        </p:nvGraphicFramePr>
        <p:xfrm>
          <a:off x="2667000" y="457200"/>
          <a:ext cx="3153364" cy="750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رسم تخطيطي 8"/>
          <p:cNvGraphicFramePr/>
          <p:nvPr>
            <p:extLst>
              <p:ext uri="{D42A27DB-BD31-4B8C-83A1-F6EECF244321}">
                <p14:modId xmlns:p14="http://schemas.microsoft.com/office/powerpoint/2010/main" val="2796037248"/>
              </p:ext>
            </p:extLst>
          </p:nvPr>
        </p:nvGraphicFramePr>
        <p:xfrm>
          <a:off x="533400" y="990600"/>
          <a:ext cx="7772400" cy="5105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84688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11</a:t>
            </a:fld>
            <a:endParaRPr lang="en-US"/>
          </a:p>
        </p:txBody>
      </p:sp>
      <p:graphicFrame>
        <p:nvGraphicFramePr>
          <p:cNvPr id="7" name="رسم تخطيطي 6"/>
          <p:cNvGraphicFramePr/>
          <p:nvPr>
            <p:extLst>
              <p:ext uri="{D42A27DB-BD31-4B8C-83A1-F6EECF244321}">
                <p14:modId xmlns:p14="http://schemas.microsoft.com/office/powerpoint/2010/main" val="3656562930"/>
              </p:ext>
            </p:extLst>
          </p:nvPr>
        </p:nvGraphicFramePr>
        <p:xfrm>
          <a:off x="533400" y="533400"/>
          <a:ext cx="8077200"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4"/>
          <p:cNvSpPr/>
          <p:nvPr/>
        </p:nvSpPr>
        <p:spPr>
          <a:xfrm>
            <a:off x="685800" y="1143000"/>
            <a:ext cx="784860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dirty="0"/>
              <a:t>NGOs report that prisoners with severe mental health problems often do not receive treatment for their condition and some are held in solitary confinement as a way of managing agitated </a:t>
            </a:r>
            <a:r>
              <a:rPr lang="en-US" dirty="0" err="1"/>
              <a:t>behaviour</a:t>
            </a:r>
            <a:r>
              <a:rPr lang="en-US" dirty="0"/>
              <a:t>, which may exacerbate any mental health problems. Concerning the mental health of prisoners, an the important factor is the infrequent, or lack of, contact with parents, relatives and friends for long periods during their stay in prison.</a:t>
            </a:r>
          </a:p>
        </p:txBody>
      </p:sp>
      <p:pic>
        <p:nvPicPr>
          <p:cNvPr id="153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200400"/>
            <a:ext cx="8001000" cy="312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11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wipe(down)">
                                      <p:cBhvr>
                                        <p:cTn id="12" dur="5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12</a:t>
            </a:fld>
            <a:endParaRPr lang="en-US"/>
          </a:p>
        </p:txBody>
      </p:sp>
      <p:graphicFrame>
        <p:nvGraphicFramePr>
          <p:cNvPr id="6" name="رسم تخطيطي 5"/>
          <p:cNvGraphicFramePr/>
          <p:nvPr>
            <p:extLst>
              <p:ext uri="{D42A27DB-BD31-4B8C-83A1-F6EECF244321}">
                <p14:modId xmlns:p14="http://schemas.microsoft.com/office/powerpoint/2010/main" val="2406316981"/>
              </p:ext>
            </p:extLst>
          </p:nvPr>
        </p:nvGraphicFramePr>
        <p:xfrm>
          <a:off x="1600200" y="533400"/>
          <a:ext cx="5791200"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4"/>
          <p:cNvSpPr/>
          <p:nvPr/>
        </p:nvSpPr>
        <p:spPr>
          <a:xfrm>
            <a:off x="685800" y="1371600"/>
            <a:ext cx="7696200" cy="17543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n-US" dirty="0"/>
              <a:t>Epidemiological studies in the occupied Palestinian territory (</a:t>
            </a:r>
            <a:r>
              <a:rPr lang="en-US" dirty="0" err="1"/>
              <a:t>oPt</a:t>
            </a:r>
            <a:r>
              <a:rPr lang="en-US" dirty="0"/>
              <a:t>) have shown high prevalence rates of common mental disorders (de Jong et al. 2003), (</a:t>
            </a:r>
            <a:r>
              <a:rPr lang="en-US" dirty="0" err="1"/>
              <a:t>lbedour</a:t>
            </a:r>
            <a:r>
              <a:rPr lang="en-US" dirty="0"/>
              <a:t> et al. 2007). While the observed rates vary by sample and study methodology, rates are consistently higher than those found in Israel (Levinson et al. 2008) or in neighboring Lebanon (</a:t>
            </a:r>
            <a:r>
              <a:rPr lang="en-US" dirty="0" err="1"/>
              <a:t>Karam</a:t>
            </a:r>
            <a:r>
              <a:rPr lang="en-US" dirty="0"/>
              <a:t> et al. 2008). Further studies have reported reduced quality of life among Palestinians (</a:t>
            </a:r>
            <a:r>
              <a:rPr lang="en-US" dirty="0" err="1"/>
              <a:t>Mataria</a:t>
            </a:r>
            <a:r>
              <a:rPr lang="en-US" dirty="0"/>
              <a:t> et al. 2009).</a:t>
            </a:r>
          </a:p>
        </p:txBody>
      </p:sp>
      <p:pic>
        <p:nvPicPr>
          <p:cNvPr id="174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9400" y="3505200"/>
            <a:ext cx="4038492" cy="30162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14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13</a:t>
            </a:fld>
            <a:endParaRPr lang="en-US"/>
          </a:p>
        </p:txBody>
      </p:sp>
      <p:graphicFrame>
        <p:nvGraphicFramePr>
          <p:cNvPr id="5" name="رسم تخطيطي 4"/>
          <p:cNvGraphicFramePr/>
          <p:nvPr>
            <p:extLst>
              <p:ext uri="{D42A27DB-BD31-4B8C-83A1-F6EECF244321}">
                <p14:modId xmlns:p14="http://schemas.microsoft.com/office/powerpoint/2010/main" val="3478141023"/>
              </p:ext>
            </p:extLst>
          </p:nvPr>
        </p:nvGraphicFramePr>
        <p:xfrm>
          <a:off x="533400" y="304800"/>
          <a:ext cx="8077200" cy="147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رسم تخطيطي 7"/>
          <p:cNvGraphicFramePr/>
          <p:nvPr>
            <p:extLst>
              <p:ext uri="{D42A27DB-BD31-4B8C-83A1-F6EECF244321}">
                <p14:modId xmlns:p14="http://schemas.microsoft.com/office/powerpoint/2010/main" val="3238213477"/>
              </p:ext>
            </p:extLst>
          </p:nvPr>
        </p:nvGraphicFramePr>
        <p:xfrm>
          <a:off x="533400" y="1781175"/>
          <a:ext cx="8077200" cy="106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رسم تخطيطي 10"/>
          <p:cNvGraphicFramePr/>
          <p:nvPr>
            <p:extLst>
              <p:ext uri="{D42A27DB-BD31-4B8C-83A1-F6EECF244321}">
                <p14:modId xmlns:p14="http://schemas.microsoft.com/office/powerpoint/2010/main" val="947712744"/>
              </p:ext>
            </p:extLst>
          </p:nvPr>
        </p:nvGraphicFramePr>
        <p:xfrm>
          <a:off x="533400" y="2933700"/>
          <a:ext cx="8153400" cy="609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رسم تخطيطي 13"/>
          <p:cNvGraphicFramePr/>
          <p:nvPr>
            <p:extLst>
              <p:ext uri="{D42A27DB-BD31-4B8C-83A1-F6EECF244321}">
                <p14:modId xmlns:p14="http://schemas.microsoft.com/office/powerpoint/2010/main" val="1416991469"/>
              </p:ext>
            </p:extLst>
          </p:nvPr>
        </p:nvGraphicFramePr>
        <p:xfrm>
          <a:off x="495300" y="3657600"/>
          <a:ext cx="8191500" cy="92333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6" name="رسم تخطيطي 15"/>
          <p:cNvGraphicFramePr/>
          <p:nvPr>
            <p:extLst>
              <p:ext uri="{D42A27DB-BD31-4B8C-83A1-F6EECF244321}">
                <p14:modId xmlns:p14="http://schemas.microsoft.com/office/powerpoint/2010/main" val="2397885926"/>
              </p:ext>
            </p:extLst>
          </p:nvPr>
        </p:nvGraphicFramePr>
        <p:xfrm>
          <a:off x="590550" y="4791075"/>
          <a:ext cx="8001000" cy="646331"/>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7" name="سهم للأسفل 16"/>
          <p:cNvSpPr/>
          <p:nvPr/>
        </p:nvSpPr>
        <p:spPr>
          <a:xfrm>
            <a:off x="8505825" y="457200"/>
            <a:ext cx="3810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سهم للأسفل 17"/>
          <p:cNvSpPr/>
          <p:nvPr/>
        </p:nvSpPr>
        <p:spPr>
          <a:xfrm>
            <a:off x="285750" y="457200"/>
            <a:ext cx="3810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20" name="رسم تخطيطي 19"/>
          <p:cNvGraphicFramePr/>
          <p:nvPr>
            <p:extLst>
              <p:ext uri="{D42A27DB-BD31-4B8C-83A1-F6EECF244321}">
                <p14:modId xmlns:p14="http://schemas.microsoft.com/office/powerpoint/2010/main" val="3247910945"/>
              </p:ext>
            </p:extLst>
          </p:nvPr>
        </p:nvGraphicFramePr>
        <p:xfrm>
          <a:off x="371475" y="5334000"/>
          <a:ext cx="8620125" cy="14478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21" name="مستطيل 20"/>
          <p:cNvSpPr/>
          <p:nvPr/>
        </p:nvSpPr>
        <p:spPr>
          <a:xfrm rot="16200000">
            <a:off x="-2416820" y="2917180"/>
            <a:ext cx="5133974" cy="461665"/>
          </a:xfrm>
          <a:prstGeom prst="rect">
            <a:avLst/>
          </a:prstGeom>
          <a:noFill/>
        </p:spPr>
        <p:txBody>
          <a:bodyPr wrap="square" lIns="91440" tIns="45720" rIns="91440" bIns="45720">
            <a:spAutoFit/>
          </a:bodyPr>
          <a:lstStyle/>
          <a:p>
            <a:pPr algn="ct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Improvement </a:t>
            </a:r>
            <a:endParaRPr lang="ar-SA"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625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8" grpId="0">
        <p:bldAsOne/>
      </p:bldGraphic>
      <p:bldGraphic spid="11" grpId="0">
        <p:bldAsOne/>
      </p:bldGraphic>
      <p:bldGraphic spid="14" grpId="0">
        <p:bldAsOne/>
      </p:bldGraphic>
      <p:bldGraphic spid="16" grpId="0">
        <p:bldAsOne/>
      </p:bldGraphic>
      <p:bldGraphic spid="20" grpId="0">
        <p:bldAsOne/>
      </p:bldGraphic>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14</a:t>
            </a:fld>
            <a:endParaRPr lang="en-US"/>
          </a:p>
        </p:txBody>
      </p:sp>
      <p:graphicFrame>
        <p:nvGraphicFramePr>
          <p:cNvPr id="7" name="رسم تخطيطي 6"/>
          <p:cNvGraphicFramePr/>
          <p:nvPr>
            <p:extLst>
              <p:ext uri="{D42A27DB-BD31-4B8C-83A1-F6EECF244321}">
                <p14:modId xmlns:p14="http://schemas.microsoft.com/office/powerpoint/2010/main" val="3236116679"/>
              </p:ext>
            </p:extLst>
          </p:nvPr>
        </p:nvGraphicFramePr>
        <p:xfrm>
          <a:off x="685800" y="1371600"/>
          <a:ext cx="7848600" cy="147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رسم تخطيطي 5"/>
          <p:cNvGraphicFramePr/>
          <p:nvPr>
            <p:extLst>
              <p:ext uri="{D42A27DB-BD31-4B8C-83A1-F6EECF244321}">
                <p14:modId xmlns:p14="http://schemas.microsoft.com/office/powerpoint/2010/main" val="101291163"/>
              </p:ext>
            </p:extLst>
          </p:nvPr>
        </p:nvGraphicFramePr>
        <p:xfrm>
          <a:off x="3276600" y="457200"/>
          <a:ext cx="2462379" cy="6418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843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0100" y="3048000"/>
            <a:ext cx="7620000"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03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wipe(down)">
                                      <p:cBhvr>
                                        <p:cTn id="1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15</a:t>
            </a:fld>
            <a:endParaRPr lang="en-US"/>
          </a:p>
        </p:txBody>
      </p:sp>
      <p:graphicFrame>
        <p:nvGraphicFramePr>
          <p:cNvPr id="6" name="رسم تخطيطي 5"/>
          <p:cNvGraphicFramePr/>
          <p:nvPr>
            <p:extLst>
              <p:ext uri="{D42A27DB-BD31-4B8C-83A1-F6EECF244321}">
                <p14:modId xmlns:p14="http://schemas.microsoft.com/office/powerpoint/2010/main" val="990690604"/>
              </p:ext>
            </p:extLst>
          </p:nvPr>
        </p:nvGraphicFramePr>
        <p:xfrm>
          <a:off x="609600" y="381000"/>
          <a:ext cx="8001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63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16</a:t>
            </a:fld>
            <a:endParaRPr lang="en-US"/>
          </a:p>
        </p:txBody>
      </p:sp>
      <p:sp>
        <p:nvSpPr>
          <p:cNvPr id="4" name="مستطيل 3"/>
          <p:cNvSpPr/>
          <p:nvPr/>
        </p:nvSpPr>
        <p:spPr>
          <a:xfrm>
            <a:off x="523875" y="1107281"/>
            <a:ext cx="8077200" cy="3693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n-US" dirty="0">
                <a:solidFill>
                  <a:srgbClr val="002060"/>
                </a:solidFill>
              </a:rPr>
              <a:t>The </a:t>
            </a:r>
            <a:r>
              <a:rPr lang="en-US" b="1" dirty="0">
                <a:solidFill>
                  <a:srgbClr val="002060"/>
                </a:solidFill>
              </a:rPr>
              <a:t>2010 Haiti earthquake</a:t>
            </a:r>
            <a:r>
              <a:rPr lang="en-US" dirty="0">
                <a:solidFill>
                  <a:srgbClr val="002060"/>
                </a:solidFill>
              </a:rPr>
              <a:t> was a </a:t>
            </a:r>
            <a:r>
              <a:rPr lang="en-US" u="sng" dirty="0">
                <a:solidFill>
                  <a:srgbClr val="002060"/>
                </a:solidFill>
                <a:hlinkClick r:id="rId2" tooltip="Disaster"/>
              </a:rPr>
              <a:t>catastrophic</a:t>
            </a:r>
            <a:r>
              <a:rPr lang="en-US" dirty="0">
                <a:solidFill>
                  <a:srgbClr val="002060"/>
                </a:solidFill>
              </a:rPr>
              <a:t> </a:t>
            </a:r>
            <a:r>
              <a:rPr lang="en-US" dirty="0">
                <a:solidFill>
                  <a:srgbClr val="002060"/>
                </a:solidFill>
                <a:hlinkClick r:id="rId3" tooltip="Moment magnitude scale"/>
              </a:rPr>
              <a:t>magnitude 7.0 M</a:t>
            </a:r>
            <a:r>
              <a:rPr lang="en-US" baseline="-25000" dirty="0">
                <a:solidFill>
                  <a:srgbClr val="002060"/>
                </a:solidFill>
              </a:rPr>
              <a:t> </a:t>
            </a:r>
            <a:r>
              <a:rPr lang="en-US" dirty="0">
                <a:solidFill>
                  <a:srgbClr val="002060"/>
                </a:solidFill>
              </a:rPr>
              <a:t>earthquake, with an </a:t>
            </a:r>
            <a:r>
              <a:rPr lang="en-US" dirty="0">
                <a:solidFill>
                  <a:srgbClr val="002060"/>
                </a:solidFill>
                <a:hlinkClick r:id="rId4" tooltip="Epicenter"/>
              </a:rPr>
              <a:t>epicenter</a:t>
            </a:r>
            <a:r>
              <a:rPr lang="en-US" dirty="0">
                <a:solidFill>
                  <a:srgbClr val="002060"/>
                </a:solidFill>
              </a:rPr>
              <a:t> near the town of </a:t>
            </a:r>
            <a:r>
              <a:rPr lang="en-US" dirty="0" err="1">
                <a:solidFill>
                  <a:srgbClr val="002060"/>
                </a:solidFill>
                <a:hlinkClick r:id="rId5" tooltip="Léogâne"/>
              </a:rPr>
              <a:t>Léogâne</a:t>
            </a:r>
            <a:r>
              <a:rPr lang="en-US" dirty="0">
                <a:solidFill>
                  <a:srgbClr val="002060"/>
                </a:solidFill>
              </a:rPr>
              <a:t> (</a:t>
            </a:r>
            <a:r>
              <a:rPr lang="en-US" dirty="0" err="1">
                <a:solidFill>
                  <a:srgbClr val="002060"/>
                </a:solidFill>
                <a:hlinkClick r:id="rId6" tooltip="Ouest (department)"/>
              </a:rPr>
              <a:t>Ouest</a:t>
            </a:r>
            <a:r>
              <a:rPr lang="en-US" dirty="0">
                <a:solidFill>
                  <a:srgbClr val="002060"/>
                </a:solidFill>
              </a:rPr>
              <a:t>), approximately 25 </a:t>
            </a:r>
            <a:r>
              <a:rPr lang="en-US" dirty="0" err="1">
                <a:solidFill>
                  <a:srgbClr val="002060"/>
                </a:solidFill>
              </a:rPr>
              <a:t>kilometres</a:t>
            </a:r>
            <a:r>
              <a:rPr lang="en-US" dirty="0">
                <a:solidFill>
                  <a:srgbClr val="002060"/>
                </a:solidFill>
              </a:rPr>
              <a:t> (16 mi) west of </a:t>
            </a:r>
            <a:r>
              <a:rPr lang="en-US" dirty="0">
                <a:solidFill>
                  <a:srgbClr val="002060"/>
                </a:solidFill>
                <a:hlinkClick r:id="rId7" tooltip="Port-au-Prince"/>
              </a:rPr>
              <a:t>Port-au-Prince</a:t>
            </a:r>
            <a:r>
              <a:rPr lang="en-US" dirty="0">
                <a:solidFill>
                  <a:srgbClr val="002060"/>
                </a:solidFill>
              </a:rPr>
              <a:t>, </a:t>
            </a:r>
            <a:r>
              <a:rPr lang="en-US" dirty="0">
                <a:solidFill>
                  <a:srgbClr val="002060"/>
                </a:solidFill>
                <a:hlinkClick r:id="rId8" tooltip="Haiti"/>
              </a:rPr>
              <a:t>Haiti</a:t>
            </a:r>
            <a:r>
              <a:rPr lang="en-US" dirty="0">
                <a:solidFill>
                  <a:srgbClr val="002060"/>
                </a:solidFill>
              </a:rPr>
              <a:t>'s capital.  </a:t>
            </a:r>
          </a:p>
          <a:p>
            <a:pPr algn="just"/>
            <a:endParaRPr lang="en-US" u="sng" dirty="0">
              <a:solidFill>
                <a:srgbClr val="002060"/>
              </a:solidFill>
            </a:endParaRPr>
          </a:p>
          <a:p>
            <a:pPr algn="just"/>
            <a:r>
              <a:rPr lang="en-US" dirty="0"/>
              <a:t>Haiti’s socio-economic situation at the time of the earthquake can be described in a nutshell:</a:t>
            </a:r>
          </a:p>
          <a:p>
            <a:pPr algn="just"/>
            <a:endParaRPr lang="en-US" dirty="0"/>
          </a:p>
          <a:p>
            <a:pPr algn="just"/>
            <a:r>
              <a:rPr lang="en-US" dirty="0"/>
              <a:t>•One of poorest and smallest countries in the world and the least developed</a:t>
            </a:r>
          </a:p>
          <a:p>
            <a:pPr algn="just"/>
            <a:r>
              <a:rPr lang="en-US" dirty="0"/>
              <a:t>in the American region;</a:t>
            </a:r>
          </a:p>
          <a:p>
            <a:pPr algn="just"/>
            <a:r>
              <a:rPr lang="en-US" dirty="0"/>
              <a:t>•A high level of corruption, inequity, and inequality;</a:t>
            </a:r>
          </a:p>
          <a:p>
            <a:pPr algn="just"/>
            <a:r>
              <a:rPr lang="en-US" dirty="0"/>
              <a:t>•Severe environmental deterioration and deforestation;</a:t>
            </a:r>
          </a:p>
          <a:p>
            <a:pPr algn="just"/>
            <a:r>
              <a:rPr lang="en-US" dirty="0"/>
              <a:t>• Lack of export industries and a large deficit;</a:t>
            </a:r>
          </a:p>
          <a:p>
            <a:pPr algn="just"/>
            <a:r>
              <a:rPr lang="en-US" dirty="0"/>
              <a:t>•An ongoing brain drain, primarily to the United States, Canada, and France;</a:t>
            </a:r>
          </a:p>
        </p:txBody>
      </p:sp>
      <p:graphicFrame>
        <p:nvGraphicFramePr>
          <p:cNvPr id="6" name="رسم تخطيطي 5"/>
          <p:cNvGraphicFramePr/>
          <p:nvPr>
            <p:extLst>
              <p:ext uri="{D42A27DB-BD31-4B8C-83A1-F6EECF244321}">
                <p14:modId xmlns:p14="http://schemas.microsoft.com/office/powerpoint/2010/main" val="2782878562"/>
              </p:ext>
            </p:extLst>
          </p:nvPr>
        </p:nvGraphicFramePr>
        <p:xfrm>
          <a:off x="2819400" y="457200"/>
          <a:ext cx="3048000" cy="3693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945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2200" y="4800600"/>
            <a:ext cx="4114800" cy="2057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90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down)">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down)">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dirty="0"/>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17</a:t>
            </a:fld>
            <a:endParaRPr lang="en-US"/>
          </a:p>
        </p:txBody>
      </p:sp>
      <p:sp>
        <p:nvSpPr>
          <p:cNvPr id="4" name="مستطيل 3"/>
          <p:cNvSpPr/>
          <p:nvPr/>
        </p:nvSpPr>
        <p:spPr>
          <a:xfrm>
            <a:off x="571500" y="762000"/>
            <a:ext cx="7810500" cy="50783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q"/>
            </a:pPr>
            <a:r>
              <a:rPr lang="en-US" dirty="0"/>
              <a:t>Most of the health losses were the result of an extreme vulnerability to disasters, the deterioration of the medical care system, and dysfunctional public health programs.</a:t>
            </a:r>
          </a:p>
          <a:p>
            <a:pPr marL="285750" indent="-285750" algn="just">
              <a:buFont typeface="Wingdings" pitchFamily="2" charset="2"/>
              <a:buChar char="q"/>
            </a:pPr>
            <a:r>
              <a:rPr lang="en-US" dirty="0"/>
              <a:t>According to the Post-Disaster Needs Assessment (PDNA) carried out jointly by the Haitian Government and international partners in February–March 2010:19</a:t>
            </a:r>
          </a:p>
          <a:p>
            <a:pPr algn="just"/>
            <a:endParaRPr lang="en-US" dirty="0"/>
          </a:p>
          <a:p>
            <a:pPr algn="just"/>
            <a:r>
              <a:rPr lang="en-US" dirty="0"/>
              <a:t>• 1.5 million people, representing 15% of the nation’s population, were directly</a:t>
            </a:r>
          </a:p>
          <a:p>
            <a:pPr algn="just"/>
            <a:r>
              <a:rPr lang="en-US" dirty="0"/>
              <a:t>affected.</a:t>
            </a:r>
          </a:p>
          <a:p>
            <a:pPr algn="just"/>
            <a:r>
              <a:rPr lang="en-US" dirty="0"/>
              <a:t>•More than 220,000 lost their lives and more than 300,000 were injured.</a:t>
            </a:r>
          </a:p>
          <a:p>
            <a:pPr algn="just"/>
            <a:r>
              <a:rPr lang="en-US" dirty="0"/>
              <a:t> • 1.3 million lived in temporary shelters in the Port-au-Prince metropolitan.</a:t>
            </a:r>
          </a:p>
          <a:p>
            <a:pPr algn="just"/>
            <a:r>
              <a:rPr lang="en-US" dirty="0"/>
              <a:t>• Over 600,000 left the disaster zone to seek refuge elsewhere in the country.</a:t>
            </a:r>
          </a:p>
          <a:p>
            <a:pPr algn="just"/>
            <a:endParaRPr lang="en-US" dirty="0"/>
          </a:p>
          <a:p>
            <a:pPr marL="285750" indent="-285750" algn="just">
              <a:buFont typeface="Wingdings" pitchFamily="2" charset="2"/>
              <a:buChar char="§"/>
            </a:pPr>
            <a:r>
              <a:rPr lang="en-US" dirty="0"/>
              <a:t>Problems that already existed in terms of access to health care, food, and basic services were thereby exacerbated nationwide.</a:t>
            </a:r>
          </a:p>
          <a:p>
            <a:pPr marL="285750" indent="-285750" algn="just">
              <a:buFont typeface="Wingdings" pitchFamily="2" charset="2"/>
              <a:buChar char="§"/>
            </a:pPr>
            <a:endParaRPr lang="en-US" dirty="0"/>
          </a:p>
          <a:p>
            <a:pPr marL="285750" indent="-285750" algn="just">
              <a:buFont typeface="Wingdings" pitchFamily="2" charset="2"/>
              <a:buChar char="§"/>
            </a:pPr>
            <a:r>
              <a:rPr lang="en-US" dirty="0"/>
              <a:t>The health impact in Haiti was of a much higher order of magnitude than in the tsunami-affected countries or in Pakistan. </a:t>
            </a:r>
          </a:p>
        </p:txBody>
      </p:sp>
    </p:spTree>
    <p:extLst>
      <p:ext uri="{BB962C8B-B14F-4D97-AF65-F5344CB8AC3E}">
        <p14:creationId xmlns:p14="http://schemas.microsoft.com/office/powerpoint/2010/main" val="115089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down)">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down)">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wipe(down)">
                                      <p:cBhvr>
                                        <p:cTn id="4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18</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1626"/>
            <a:ext cx="8077200" cy="2084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5" name="رسم تخطيطي 4"/>
          <p:cNvGraphicFramePr/>
          <p:nvPr>
            <p:extLst>
              <p:ext uri="{D42A27DB-BD31-4B8C-83A1-F6EECF244321}">
                <p14:modId xmlns:p14="http://schemas.microsoft.com/office/powerpoint/2010/main" val="3465038750"/>
              </p:ext>
            </p:extLst>
          </p:nvPr>
        </p:nvGraphicFramePr>
        <p:xfrm>
          <a:off x="571500" y="2819400"/>
          <a:ext cx="8248650" cy="341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60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19</a:t>
            </a:fld>
            <a:endParaRPr lang="en-US"/>
          </a:p>
        </p:txBody>
      </p:sp>
      <p:sp>
        <p:nvSpPr>
          <p:cNvPr id="4" name="مستطيل 3"/>
          <p:cNvSpPr/>
          <p:nvPr/>
        </p:nvSpPr>
        <p:spPr>
          <a:xfrm>
            <a:off x="533400" y="1166843"/>
            <a:ext cx="815340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dirty="0"/>
              <a:t>This means that health consists of complex and multidimensional factors. Where the socioeconomic and cultural components and their outputs like religion, </a:t>
            </a:r>
            <a:r>
              <a:rPr lang="en-US" dirty="0" err="1"/>
              <a:t>behaviour</a:t>
            </a:r>
            <a:r>
              <a:rPr lang="en-US" dirty="0"/>
              <a:t>, beliefs, attitudes, and the political framework affect the health of the individual. And so, it is necessary to work on improving the environment which incubates these factors to improve health. Therefore, WHO established a commission for the social determinants of health in 2005 and have released a report in 2008 declaring that socioeconomic factors besides the health systems and policies play a role in shaping the health status of the public at local and global levels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3526851"/>
            <a:ext cx="3962400" cy="31079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1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a:t>
            </a:fld>
            <a:endParaRPr lang="en-US"/>
          </a:p>
        </p:txBody>
      </p:sp>
      <p:graphicFrame>
        <p:nvGraphicFramePr>
          <p:cNvPr id="5" name="رسم تخطيطي 4"/>
          <p:cNvGraphicFramePr/>
          <p:nvPr>
            <p:extLst>
              <p:ext uri="{D42A27DB-BD31-4B8C-83A1-F6EECF244321}">
                <p14:modId xmlns:p14="http://schemas.microsoft.com/office/powerpoint/2010/main" val="4019746130"/>
              </p:ext>
            </p:extLst>
          </p:nvPr>
        </p:nvGraphicFramePr>
        <p:xfrm>
          <a:off x="1219200" y="609600"/>
          <a:ext cx="44958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رسم تخطيطي 6"/>
          <p:cNvGraphicFramePr/>
          <p:nvPr>
            <p:extLst>
              <p:ext uri="{D42A27DB-BD31-4B8C-83A1-F6EECF244321}">
                <p14:modId xmlns:p14="http://schemas.microsoft.com/office/powerpoint/2010/main" val="2586987975"/>
              </p:ext>
            </p:extLst>
          </p:nvPr>
        </p:nvGraphicFramePr>
        <p:xfrm>
          <a:off x="1219200" y="1447800"/>
          <a:ext cx="6934200"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114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86130"/>
            <a:ext cx="6172200" cy="11096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20</a:t>
            </a:fld>
            <a:endParaRPr lang="en-US"/>
          </a:p>
        </p:txBody>
      </p:sp>
      <p:sp>
        <p:nvSpPr>
          <p:cNvPr id="4" name="مستطيل 3"/>
          <p:cNvSpPr/>
          <p:nvPr/>
        </p:nvSpPr>
        <p:spPr>
          <a:xfrm>
            <a:off x="609600" y="685800"/>
            <a:ext cx="78486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n-US" dirty="0"/>
              <a:t>Income determines the capacity to meet life’s basic needs and, as such, may be</a:t>
            </a:r>
          </a:p>
          <a:p>
            <a:pPr algn="just"/>
            <a:r>
              <a:rPr lang="en-US" dirty="0"/>
              <a:t>classified as a determinant of health. There is a connection between income and the educational attainment, the purchasing power, health and sanitation access, the quality of diet and nutrition, and birth outcomes (</a:t>
            </a:r>
            <a:r>
              <a:rPr lang="en-US" dirty="0" err="1"/>
              <a:t>Siddiqui</a:t>
            </a:r>
            <a:r>
              <a:rPr lang="en-US" dirty="0"/>
              <a:t>, 2007). </a:t>
            </a:r>
          </a:p>
        </p:txBody>
      </p:sp>
      <p:sp>
        <p:nvSpPr>
          <p:cNvPr id="6" name="مستطيل 5"/>
          <p:cNvSpPr/>
          <p:nvPr/>
        </p:nvSpPr>
        <p:spPr>
          <a:xfrm>
            <a:off x="628650" y="3048000"/>
            <a:ext cx="7924800" cy="3139321"/>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a:t>Moreover, many studies have supported that the childhood phase will affect the health of the individual and society in advanced age. For example, in the USA, if people who have a low education level has graduated from universities, mortality rates would have been reduced with an annual saving of $1.007 trillion . İn the same field, the integral role of family, school, workplace and government will help in improving and qualifying health . On the global space, WHO mutually is reinforced by member countries in various fields to improve the health of the public  as the aim of health systems chiefly is restoring, saving and developing health. As proof of that, the wealth of any state in the world is related to educational level, experiment, qualified energy, health and the political options of the state. Besides health care accessibility for the citizens.</a:t>
            </a:r>
          </a:p>
        </p:txBody>
      </p:sp>
    </p:spTree>
    <p:extLst>
      <p:ext uri="{BB962C8B-B14F-4D97-AF65-F5344CB8AC3E}">
        <p14:creationId xmlns:p14="http://schemas.microsoft.com/office/powerpoint/2010/main" val="200798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wipe(down)">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21</a:t>
            </a:fld>
            <a:endParaRPr lang="en-US"/>
          </a:p>
        </p:txBody>
      </p:sp>
      <p:sp>
        <p:nvSpPr>
          <p:cNvPr id="4" name="مستطيل 3"/>
          <p:cNvSpPr/>
          <p:nvPr/>
        </p:nvSpPr>
        <p:spPr>
          <a:xfrm>
            <a:off x="685800" y="1066800"/>
            <a:ext cx="7924800" cy="501675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1600" dirty="0"/>
              <a:t>Cook Children’s Health Care System is a large, not-for-profit, integrated health care delivery system with more than 60 primary and specialty care offices throughout North Texas. </a:t>
            </a:r>
          </a:p>
          <a:p>
            <a:pPr algn="just"/>
            <a:endParaRPr lang="en-US" sz="1600" dirty="0"/>
          </a:p>
          <a:p>
            <a:pPr algn="just"/>
            <a:r>
              <a:rPr lang="en-US" sz="1600" dirty="0"/>
              <a:t>The health system's Community Health Outreach Department (CHO) aligned with the Center for Children’s Health and in 2008 surveyed the six-county region to identify children’s health issues. Partnerships with Cook Children’s vary in their organizational and governance structures. </a:t>
            </a:r>
          </a:p>
          <a:p>
            <a:pPr algn="just"/>
            <a:endParaRPr lang="en-US" sz="1600" dirty="0"/>
          </a:p>
          <a:p>
            <a:pPr algn="just"/>
            <a:r>
              <a:rPr lang="en-US" sz="1600" dirty="0"/>
              <a:t>Cook Children’s has successfully been the anchor institution for many coalitions and programs that address children’s needs on important issues like mental health, substance abuse and healthy eating.</a:t>
            </a:r>
          </a:p>
          <a:p>
            <a:pPr algn="just"/>
            <a:endParaRPr lang="en-US" sz="1600" dirty="0"/>
          </a:p>
          <a:p>
            <a:pPr algn="just"/>
            <a:r>
              <a:rPr lang="en-US" sz="1600" dirty="0"/>
              <a:t>Cook Children’s addresses community needs through a variety of strategic programs</a:t>
            </a:r>
          </a:p>
          <a:p>
            <a:pPr algn="just"/>
            <a:r>
              <a:rPr lang="en-US" sz="1600" dirty="0"/>
              <a:t>and coalitions. Each coalition has a strategic plan. These programs include:</a:t>
            </a:r>
          </a:p>
          <a:p>
            <a:pPr algn="just"/>
            <a:endParaRPr lang="en-US" sz="1600" dirty="0"/>
          </a:p>
          <a:p>
            <a:pPr algn="just"/>
            <a:r>
              <a:rPr lang="en-US" sz="1600" dirty="0"/>
              <a:t>» WATCH Coalition (Wellness Alliance for Total Children’s Health of Denton County) works to increase awareness and access to mental health services for Denton County children. The coalition’s strategic plan objectives include building community understanding of children’s mental health, promoting mental health services, and improving access for these services to children and their families. </a:t>
            </a:r>
          </a:p>
        </p:txBody>
      </p:sp>
      <p:graphicFrame>
        <p:nvGraphicFramePr>
          <p:cNvPr id="6" name="رسم تخطيطي 5"/>
          <p:cNvGraphicFramePr/>
          <p:nvPr>
            <p:extLst>
              <p:ext uri="{D42A27DB-BD31-4B8C-83A1-F6EECF244321}">
                <p14:modId xmlns:p14="http://schemas.microsoft.com/office/powerpoint/2010/main" val="2393919402"/>
              </p:ext>
            </p:extLst>
          </p:nvPr>
        </p:nvGraphicFramePr>
        <p:xfrm>
          <a:off x="1981200" y="533400"/>
          <a:ext cx="4417603"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822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wipe(down)">
                                      <p:cBhvr>
                                        <p:cTn id="3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22</a:t>
            </a:fld>
            <a:endParaRPr lang="en-US"/>
          </a:p>
        </p:txBody>
      </p:sp>
      <p:sp>
        <p:nvSpPr>
          <p:cNvPr id="4" name="مستطيل 3"/>
          <p:cNvSpPr/>
          <p:nvPr/>
        </p:nvSpPr>
        <p:spPr>
          <a:xfrm>
            <a:off x="381000" y="457200"/>
            <a:ext cx="8534400" cy="535531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dirty="0"/>
              <a:t>»Johnson County Alliance for Healthy Kids (JCAHK) facilitates community-based to promote healthy nutrition and physical activity for Johnson County. To prevent childhood obesity, the coalition works to increase accessible and affordable opportunities throughout the community for children to eat healthy and increase their physical activity and to increase awareness about health and wellness.</a:t>
            </a:r>
          </a:p>
          <a:p>
            <a:pPr algn="just"/>
            <a:endParaRPr lang="en-US" dirty="0"/>
          </a:p>
          <a:p>
            <a:pPr algn="just"/>
            <a:r>
              <a:rPr lang="en-US" dirty="0"/>
              <a:t>» Wise Coalition for Healthy Children (WCHC) aims to promote healthy family relationships and engage the community to reduce physical abuse and neglect.</a:t>
            </a:r>
          </a:p>
          <a:p>
            <a:pPr algn="just"/>
            <a:endParaRPr lang="en-US" dirty="0"/>
          </a:p>
          <a:p>
            <a:pPr algn="just"/>
            <a:r>
              <a:rPr lang="en-US" b="1" dirty="0"/>
              <a:t>Results</a:t>
            </a:r>
          </a:p>
          <a:p>
            <a:pPr algn="just"/>
            <a:endParaRPr lang="en-US" b="1" dirty="0"/>
          </a:p>
          <a:p>
            <a:pPr algn="just"/>
            <a:r>
              <a:rPr lang="en-US" dirty="0"/>
              <a:t>» Cook Children’s continuously uses data to back decision-making and measure the progress and impact of community programs. The health system uses result based</a:t>
            </a:r>
          </a:p>
          <a:p>
            <a:pPr algn="just"/>
            <a:r>
              <a:rPr lang="en-US" dirty="0"/>
              <a:t>accountability and keeps dashboards to observe and track specific metrics categorized by ”How much did we do?” and ”How well did we do it?” for each community program.</a:t>
            </a:r>
          </a:p>
          <a:p>
            <a:pPr algn="just"/>
            <a:endParaRPr lang="en-US" dirty="0"/>
          </a:p>
          <a:p>
            <a:pPr algn="just"/>
            <a:r>
              <a:rPr lang="en-US" dirty="0"/>
              <a:t>» In fiscal year 2015, the WATCH Coalition educated more than 170 providers on</a:t>
            </a:r>
          </a:p>
          <a:p>
            <a:pPr algn="just"/>
            <a:r>
              <a:rPr lang="en-US" dirty="0"/>
              <a:t>mental health practices and distributed more than 1,000 mental health improvement</a:t>
            </a:r>
          </a:p>
          <a:p>
            <a:pPr algn="just"/>
            <a:r>
              <a:rPr lang="en-US" dirty="0"/>
              <a:t>tools, which was 100 percent over the target goal. </a:t>
            </a:r>
          </a:p>
        </p:txBody>
      </p:sp>
    </p:spTree>
    <p:extLst>
      <p:ext uri="{BB962C8B-B14F-4D97-AF65-F5344CB8AC3E}">
        <p14:creationId xmlns:p14="http://schemas.microsoft.com/office/powerpoint/2010/main" val="404276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down)">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wipe(down)">
                                      <p:cBhvr>
                                        <p:cTn id="4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23</a:t>
            </a:fld>
            <a:endParaRPr lang="en-US"/>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114800"/>
            <a:ext cx="7772400" cy="24133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685800" y="751344"/>
            <a:ext cx="7772400" cy="3693319"/>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dirty="0"/>
              <a:t>» The Denton website had more than 1,000 unique visitors, measured using Google Analytics. More than 94 percent of coalition respondents agreed that adequate progress had been made in meeting the coalition’s strategic plan objectives, and 95 percent of education event attendees reported they increased their knowledge about the event topic.</a:t>
            </a:r>
          </a:p>
          <a:p>
            <a:pPr algn="just"/>
            <a:endParaRPr lang="en-US" dirty="0"/>
          </a:p>
          <a:p>
            <a:pPr algn="just"/>
            <a:r>
              <a:rPr lang="en-US" dirty="0"/>
              <a:t>» In fiscal year 2014, JCAHK observed a 60 percent increase from baseline of children’s knowledge about the recommended daily servings of fruits and vegetables.</a:t>
            </a:r>
          </a:p>
          <a:p>
            <a:pPr algn="just"/>
            <a:endParaRPr lang="en-US" dirty="0"/>
          </a:p>
          <a:p>
            <a:pPr algn="just"/>
            <a:r>
              <a:rPr lang="en-US" dirty="0"/>
              <a:t>» More than 1,000 children learned about healthy eating and physical activity.</a:t>
            </a:r>
          </a:p>
          <a:p>
            <a:pPr algn="just"/>
            <a:r>
              <a:rPr lang="en-US" dirty="0"/>
              <a:t>The estimated value of the alliance’s 53 volunteers investing roughly 530 hours of time is $27,800.</a:t>
            </a:r>
          </a:p>
        </p:txBody>
      </p:sp>
    </p:spTree>
    <p:extLst>
      <p:ext uri="{BB962C8B-B14F-4D97-AF65-F5344CB8AC3E}">
        <p14:creationId xmlns:p14="http://schemas.microsoft.com/office/powerpoint/2010/main" val="80563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24</a:t>
            </a:fld>
            <a:endParaRPr lang="en-US"/>
          </a:p>
        </p:txBody>
      </p:sp>
      <p:graphicFrame>
        <p:nvGraphicFramePr>
          <p:cNvPr id="5" name="رسم تخطيطي 4"/>
          <p:cNvGraphicFramePr/>
          <p:nvPr>
            <p:extLst>
              <p:ext uri="{D42A27DB-BD31-4B8C-83A1-F6EECF244321}">
                <p14:modId xmlns:p14="http://schemas.microsoft.com/office/powerpoint/2010/main" val="543889287"/>
              </p:ext>
            </p:extLst>
          </p:nvPr>
        </p:nvGraphicFramePr>
        <p:xfrm>
          <a:off x="685800" y="533400"/>
          <a:ext cx="7677150" cy="258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رسم تخطيطي 6"/>
          <p:cNvGraphicFramePr/>
          <p:nvPr>
            <p:extLst>
              <p:ext uri="{D42A27DB-BD31-4B8C-83A1-F6EECF244321}">
                <p14:modId xmlns:p14="http://schemas.microsoft.com/office/powerpoint/2010/main" val="1716061224"/>
              </p:ext>
            </p:extLst>
          </p:nvPr>
        </p:nvGraphicFramePr>
        <p:xfrm>
          <a:off x="647700" y="3429000"/>
          <a:ext cx="7696200"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510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25</a:t>
            </a:fld>
            <a:endParaRPr lang="en-US"/>
          </a:p>
        </p:txBody>
      </p:sp>
      <p:graphicFrame>
        <p:nvGraphicFramePr>
          <p:cNvPr id="5" name="رسم تخطيطي 4"/>
          <p:cNvGraphicFramePr/>
          <p:nvPr>
            <p:extLst>
              <p:ext uri="{D42A27DB-BD31-4B8C-83A1-F6EECF244321}">
                <p14:modId xmlns:p14="http://schemas.microsoft.com/office/powerpoint/2010/main" val="200299544"/>
              </p:ext>
            </p:extLst>
          </p:nvPr>
        </p:nvGraphicFramePr>
        <p:xfrm>
          <a:off x="685800" y="914400"/>
          <a:ext cx="7543800"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1828800"/>
            <a:ext cx="3200400" cy="39267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25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wipe(down)">
                                      <p:cBhvr>
                                        <p:cTn id="7" dur="5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26</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0"/>
            <a:ext cx="4505325" cy="160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رسم تخطيطي 4"/>
          <p:cNvGraphicFramePr/>
          <p:nvPr>
            <p:extLst>
              <p:ext uri="{D42A27DB-BD31-4B8C-83A1-F6EECF244321}">
                <p14:modId xmlns:p14="http://schemas.microsoft.com/office/powerpoint/2010/main" val="3321829425"/>
              </p:ext>
            </p:extLst>
          </p:nvPr>
        </p:nvGraphicFramePr>
        <p:xfrm>
          <a:off x="842962" y="2362200"/>
          <a:ext cx="7543800"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رسم تخطيطي 6"/>
          <p:cNvGraphicFramePr/>
          <p:nvPr>
            <p:extLst>
              <p:ext uri="{D42A27DB-BD31-4B8C-83A1-F6EECF244321}">
                <p14:modId xmlns:p14="http://schemas.microsoft.com/office/powerpoint/2010/main" val="977764852"/>
              </p:ext>
            </p:extLst>
          </p:nvPr>
        </p:nvGraphicFramePr>
        <p:xfrm>
          <a:off x="1143000" y="3244334"/>
          <a:ext cx="6705599" cy="14038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رسم تخطيطي 8"/>
          <p:cNvGraphicFramePr/>
          <p:nvPr>
            <p:extLst>
              <p:ext uri="{D42A27DB-BD31-4B8C-83A1-F6EECF244321}">
                <p14:modId xmlns:p14="http://schemas.microsoft.com/office/powerpoint/2010/main" val="3031720435"/>
              </p:ext>
            </p:extLst>
          </p:nvPr>
        </p:nvGraphicFramePr>
        <p:xfrm>
          <a:off x="3352800" y="4343400"/>
          <a:ext cx="2693430" cy="46166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2614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27</a:t>
            </a:fld>
            <a:endParaRPr lang="en-US"/>
          </a:p>
        </p:txBody>
      </p:sp>
      <p:graphicFrame>
        <p:nvGraphicFramePr>
          <p:cNvPr id="7" name="رسم تخطيطي 6"/>
          <p:cNvGraphicFramePr/>
          <p:nvPr>
            <p:extLst>
              <p:ext uri="{D42A27DB-BD31-4B8C-83A1-F6EECF244321}">
                <p14:modId xmlns:p14="http://schemas.microsoft.com/office/powerpoint/2010/main" val="4237642174"/>
              </p:ext>
            </p:extLst>
          </p:nvPr>
        </p:nvGraphicFramePr>
        <p:xfrm>
          <a:off x="838200" y="762000"/>
          <a:ext cx="7772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رسم تخطيطي 8"/>
          <p:cNvGraphicFramePr/>
          <p:nvPr>
            <p:extLst>
              <p:ext uri="{D42A27DB-BD31-4B8C-83A1-F6EECF244321}">
                <p14:modId xmlns:p14="http://schemas.microsoft.com/office/powerpoint/2010/main" val="286498475"/>
              </p:ext>
            </p:extLst>
          </p:nvPr>
        </p:nvGraphicFramePr>
        <p:xfrm>
          <a:off x="1371600" y="5562600"/>
          <a:ext cx="4937755" cy="91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رسم تخطيطي 10"/>
          <p:cNvGraphicFramePr/>
          <p:nvPr>
            <p:extLst>
              <p:ext uri="{D42A27DB-BD31-4B8C-83A1-F6EECF244321}">
                <p14:modId xmlns:p14="http://schemas.microsoft.com/office/powerpoint/2010/main" val="2240211222"/>
              </p:ext>
            </p:extLst>
          </p:nvPr>
        </p:nvGraphicFramePr>
        <p:xfrm>
          <a:off x="6324600" y="1524000"/>
          <a:ext cx="2590800" cy="2819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51186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Graphic spid="11"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28</a:t>
            </a:fld>
            <a:endParaRPr lang="en-US"/>
          </a:p>
        </p:txBody>
      </p:sp>
      <p:graphicFrame>
        <p:nvGraphicFramePr>
          <p:cNvPr id="5" name="رسم تخطيطي 4"/>
          <p:cNvGraphicFramePr/>
          <p:nvPr>
            <p:extLst>
              <p:ext uri="{D42A27DB-BD31-4B8C-83A1-F6EECF244321}">
                <p14:modId xmlns:p14="http://schemas.microsoft.com/office/powerpoint/2010/main" val="262083317"/>
              </p:ext>
            </p:extLst>
          </p:nvPr>
        </p:nvGraphicFramePr>
        <p:xfrm>
          <a:off x="228600" y="533400"/>
          <a:ext cx="8458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9721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458199"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29</a:t>
            </a:fld>
            <a:endParaRPr lang="en-US"/>
          </a:p>
        </p:txBody>
      </p:sp>
    </p:spTree>
    <p:extLst>
      <p:ext uri="{BB962C8B-B14F-4D97-AF65-F5344CB8AC3E}">
        <p14:creationId xmlns:p14="http://schemas.microsoft.com/office/powerpoint/2010/main" val="170434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down)">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81400"/>
            <a:ext cx="5143500" cy="2889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a:t>
            </a:fld>
            <a:endParaRPr lang="en-US"/>
          </a:p>
        </p:txBody>
      </p:sp>
      <p:graphicFrame>
        <p:nvGraphicFramePr>
          <p:cNvPr id="8" name="رسم تخطيطي 7"/>
          <p:cNvGraphicFramePr/>
          <p:nvPr>
            <p:extLst>
              <p:ext uri="{D42A27DB-BD31-4B8C-83A1-F6EECF244321}">
                <p14:modId xmlns:p14="http://schemas.microsoft.com/office/powerpoint/2010/main" val="1311470872"/>
              </p:ext>
            </p:extLst>
          </p:nvPr>
        </p:nvGraphicFramePr>
        <p:xfrm>
          <a:off x="914400" y="533400"/>
          <a:ext cx="7543800" cy="3046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مستطيل 9"/>
          <p:cNvSpPr/>
          <p:nvPr/>
        </p:nvSpPr>
        <p:spPr>
          <a:xfrm>
            <a:off x="3733800" y="2752040"/>
            <a:ext cx="4572000" cy="646331"/>
          </a:xfrm>
          <a:prstGeom prst="rect">
            <a:avLst/>
          </a:prstGeom>
        </p:spPr>
        <p:txBody>
          <a:bodyPr>
            <a:spAutoFit/>
          </a:bodyPr>
          <a:lstStyle/>
          <a:p>
            <a:pPr algn="ctr"/>
            <a:r>
              <a:rPr lang="en-US" dirty="0"/>
              <a:t>Philip A. </a:t>
            </a:r>
            <a:r>
              <a:rPr lang="en-US" dirty="0" err="1"/>
              <a:t>Newbold</a:t>
            </a:r>
            <a:r>
              <a:rPr lang="en-US" dirty="0"/>
              <a:t>, President and CEO,</a:t>
            </a:r>
          </a:p>
          <a:p>
            <a:pPr algn="ctr"/>
            <a:r>
              <a:rPr lang="en-US" dirty="0"/>
              <a:t>Memorial Hospital and Health System</a:t>
            </a:r>
          </a:p>
        </p:txBody>
      </p:sp>
    </p:spTree>
    <p:extLst>
      <p:ext uri="{BB962C8B-B14F-4D97-AF65-F5344CB8AC3E}">
        <p14:creationId xmlns:p14="http://schemas.microsoft.com/office/powerpoint/2010/main" val="85070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wipe(down)">
                                      <p:cBhvr>
                                        <p:cTn id="1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30</a:t>
            </a:fld>
            <a:endParaRPr lang="en-US"/>
          </a:p>
        </p:txBody>
      </p:sp>
      <p:graphicFrame>
        <p:nvGraphicFramePr>
          <p:cNvPr id="8" name="رسم تخطيطي 7"/>
          <p:cNvGraphicFramePr/>
          <p:nvPr>
            <p:extLst>
              <p:ext uri="{D42A27DB-BD31-4B8C-83A1-F6EECF244321}">
                <p14:modId xmlns:p14="http://schemas.microsoft.com/office/powerpoint/2010/main" val="1273464342"/>
              </p:ext>
            </p:extLst>
          </p:nvPr>
        </p:nvGraphicFramePr>
        <p:xfrm>
          <a:off x="228600" y="228600"/>
          <a:ext cx="3278526"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رسم تخطيطي 6"/>
          <p:cNvGraphicFramePr/>
          <p:nvPr>
            <p:extLst>
              <p:ext uri="{D42A27DB-BD31-4B8C-83A1-F6EECF244321}">
                <p14:modId xmlns:p14="http://schemas.microsoft.com/office/powerpoint/2010/main" val="2328524176"/>
              </p:ext>
            </p:extLst>
          </p:nvPr>
        </p:nvGraphicFramePr>
        <p:xfrm>
          <a:off x="609600" y="1447800"/>
          <a:ext cx="8077200" cy="4686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8683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31</a:t>
            </a:fld>
            <a:endParaRPr lang="en-US"/>
          </a:p>
        </p:txBody>
      </p:sp>
      <p:graphicFrame>
        <p:nvGraphicFramePr>
          <p:cNvPr id="7" name="رسم تخطيطي 6"/>
          <p:cNvGraphicFramePr/>
          <p:nvPr>
            <p:extLst>
              <p:ext uri="{D42A27DB-BD31-4B8C-83A1-F6EECF244321}">
                <p14:modId xmlns:p14="http://schemas.microsoft.com/office/powerpoint/2010/main" val="2131858195"/>
              </p:ext>
            </p:extLst>
          </p:nvPr>
        </p:nvGraphicFramePr>
        <p:xfrm>
          <a:off x="609600" y="1219200"/>
          <a:ext cx="7696200"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رسم تخطيطي 5"/>
          <p:cNvGraphicFramePr/>
          <p:nvPr>
            <p:extLst>
              <p:ext uri="{D42A27DB-BD31-4B8C-83A1-F6EECF244321}">
                <p14:modId xmlns:p14="http://schemas.microsoft.com/office/powerpoint/2010/main" val="401834012"/>
              </p:ext>
            </p:extLst>
          </p:nvPr>
        </p:nvGraphicFramePr>
        <p:xfrm>
          <a:off x="2438400" y="533400"/>
          <a:ext cx="4572000" cy="369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رسم تخطيطي 8"/>
          <p:cNvGraphicFramePr/>
          <p:nvPr>
            <p:extLst>
              <p:ext uri="{D42A27DB-BD31-4B8C-83A1-F6EECF244321}">
                <p14:modId xmlns:p14="http://schemas.microsoft.com/office/powerpoint/2010/main" val="1381312849"/>
              </p:ext>
            </p:extLst>
          </p:nvPr>
        </p:nvGraphicFramePr>
        <p:xfrm>
          <a:off x="685800" y="3657600"/>
          <a:ext cx="3875946" cy="1828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0" name="مجموعة 9"/>
          <p:cNvGrpSpPr/>
          <p:nvPr/>
        </p:nvGrpSpPr>
        <p:grpSpPr>
          <a:xfrm>
            <a:off x="3124200" y="3886200"/>
            <a:ext cx="4953000" cy="1066800"/>
            <a:chOff x="380998" y="301"/>
            <a:chExt cx="3810003" cy="645728"/>
          </a:xfrm>
        </p:grpSpPr>
        <p:sp>
          <p:nvSpPr>
            <p:cNvPr id="11" name="مستطيل مستدير الزوايا 10"/>
            <p:cNvSpPr/>
            <p:nvPr/>
          </p:nvSpPr>
          <p:spPr>
            <a:xfrm>
              <a:off x="380998" y="301"/>
              <a:ext cx="3810003" cy="6457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مستطيل 11"/>
            <p:cNvSpPr/>
            <p:nvPr/>
          </p:nvSpPr>
          <p:spPr>
            <a:xfrm>
              <a:off x="412520" y="31823"/>
              <a:ext cx="3746959" cy="5826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kern="1200" dirty="0"/>
                <a:t>Managers must develop good relationships between</a:t>
              </a:r>
              <a:r>
                <a:rPr lang="ar-SA" kern="1200" dirty="0"/>
                <a:t> </a:t>
              </a:r>
              <a:r>
                <a:rPr lang="en-US" kern="1200" dirty="0"/>
                <a:t>their HCO and its environment.</a:t>
              </a:r>
            </a:p>
          </p:txBody>
        </p:sp>
      </p:grpSp>
    </p:spTree>
    <p:extLst>
      <p:ext uri="{BB962C8B-B14F-4D97-AF65-F5344CB8AC3E}">
        <p14:creationId xmlns:p14="http://schemas.microsoft.com/office/powerpoint/2010/main" val="200035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9"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32</a:t>
            </a:fld>
            <a:endParaRPr lang="en-US"/>
          </a:p>
        </p:txBody>
      </p:sp>
      <p:graphicFrame>
        <p:nvGraphicFramePr>
          <p:cNvPr id="5" name="رسم تخطيطي 4"/>
          <p:cNvGraphicFramePr/>
          <p:nvPr>
            <p:extLst>
              <p:ext uri="{D42A27DB-BD31-4B8C-83A1-F6EECF244321}">
                <p14:modId xmlns:p14="http://schemas.microsoft.com/office/powerpoint/2010/main" val="458214338"/>
              </p:ext>
            </p:extLst>
          </p:nvPr>
        </p:nvGraphicFramePr>
        <p:xfrm>
          <a:off x="304800" y="228600"/>
          <a:ext cx="8458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421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33</a:t>
            </a:fld>
            <a:endParaRPr lang="en-US"/>
          </a:p>
        </p:txBody>
      </p:sp>
      <p:graphicFrame>
        <p:nvGraphicFramePr>
          <p:cNvPr id="5" name="رسم تخطيطي 4"/>
          <p:cNvGraphicFramePr/>
          <p:nvPr>
            <p:extLst>
              <p:ext uri="{D42A27DB-BD31-4B8C-83A1-F6EECF244321}">
                <p14:modId xmlns:p14="http://schemas.microsoft.com/office/powerpoint/2010/main" val="4083861783"/>
              </p:ext>
            </p:extLst>
          </p:nvPr>
        </p:nvGraphicFramePr>
        <p:xfrm>
          <a:off x="76200" y="228600"/>
          <a:ext cx="8763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رسم تخطيطي 6"/>
          <p:cNvGraphicFramePr/>
          <p:nvPr>
            <p:extLst>
              <p:ext uri="{D42A27DB-BD31-4B8C-83A1-F6EECF244321}">
                <p14:modId xmlns:p14="http://schemas.microsoft.com/office/powerpoint/2010/main" val="3878054879"/>
              </p:ext>
            </p:extLst>
          </p:nvPr>
        </p:nvGraphicFramePr>
        <p:xfrm>
          <a:off x="3581400" y="2514600"/>
          <a:ext cx="2362200" cy="12837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رسم تخطيطي 8"/>
          <p:cNvGraphicFramePr/>
          <p:nvPr>
            <p:extLst>
              <p:ext uri="{D42A27DB-BD31-4B8C-83A1-F6EECF244321}">
                <p14:modId xmlns:p14="http://schemas.microsoft.com/office/powerpoint/2010/main" val="3670007729"/>
              </p:ext>
            </p:extLst>
          </p:nvPr>
        </p:nvGraphicFramePr>
        <p:xfrm>
          <a:off x="9525" y="0"/>
          <a:ext cx="2000250" cy="1295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07780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9"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dirty="0"/>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34</a:t>
            </a:fld>
            <a:endParaRPr lang="en-US"/>
          </a:p>
        </p:txBody>
      </p:sp>
      <p:sp>
        <p:nvSpPr>
          <p:cNvPr id="4" name="مستطيل 3"/>
          <p:cNvSpPr/>
          <p:nvPr/>
        </p:nvSpPr>
        <p:spPr>
          <a:xfrm>
            <a:off x="762000" y="612845"/>
            <a:ext cx="7696200" cy="5355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Wingdings" pitchFamily="2" charset="2"/>
              <a:buChar char="q"/>
            </a:pPr>
            <a:endParaRPr lang="en-US" dirty="0"/>
          </a:p>
          <a:p>
            <a:pPr marL="285750" indent="-285750" algn="just">
              <a:buFont typeface="Wingdings" pitchFamily="2" charset="2"/>
              <a:buChar char="q"/>
            </a:pPr>
            <a:r>
              <a:rPr lang="en-US" dirty="0"/>
              <a:t>Healthcare is always changing, similar to other fields, other sectors, and the external environment. </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Some changes are predicted whereas others are unexpected. </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Managers must anticipate change so they can help their HCOs adjust smoothly. </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They must also be able to adjust to unexpected developments. </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In late 2008 and 2009, the US banking system partially collapsed, which made it difficult for HCOs and other businesses to borrow money for new equipment or buildings. Many HCO managers (and bank managers themselves) did not foresee how severe the change would be and were unable to obtain funds to fulfill plans. </a:t>
            </a:r>
          </a:p>
          <a:p>
            <a:pPr marL="285750" indent="-285750" algn="just">
              <a:buFont typeface="Wingdings" pitchFamily="2" charset="2"/>
              <a:buChar char="q"/>
            </a:pPr>
            <a:endParaRPr lang="en-US" dirty="0"/>
          </a:p>
          <a:p>
            <a:pPr marL="342900" indent="-342900">
              <a:buFont typeface="Wingdings" pitchFamily="2" charset="2"/>
              <a:buChar char="q"/>
            </a:pPr>
            <a:r>
              <a:rPr lang="en-US" dirty="0"/>
              <a:t>Managers can use methods, tools, principles, and techniques to help their HCOs monitor and adjust to these changes.</a:t>
            </a:r>
          </a:p>
        </p:txBody>
      </p:sp>
    </p:spTree>
    <p:extLst>
      <p:ext uri="{BB962C8B-B14F-4D97-AF65-F5344CB8AC3E}">
        <p14:creationId xmlns:p14="http://schemas.microsoft.com/office/powerpoint/2010/main" val="348500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down)">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ipe(down)">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wipe(down)">
                                      <p:cBhvr>
                                        <p:cTn id="27" dur="5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wipe(down)">
                                      <p:cBhvr>
                                        <p:cTn id="3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35</a:t>
            </a:fld>
            <a:endParaRPr lang="en-US"/>
          </a:p>
        </p:txBody>
      </p:sp>
      <p:graphicFrame>
        <p:nvGraphicFramePr>
          <p:cNvPr id="5" name="رسم تخطيطي 4"/>
          <p:cNvGraphicFramePr/>
          <p:nvPr>
            <p:extLst>
              <p:ext uri="{D42A27DB-BD31-4B8C-83A1-F6EECF244321}">
                <p14:modId xmlns:p14="http://schemas.microsoft.com/office/powerpoint/2010/main" val="2653338379"/>
              </p:ext>
            </p:extLst>
          </p:nvPr>
        </p:nvGraphicFramePr>
        <p:xfrm>
          <a:off x="304800" y="76200"/>
          <a:ext cx="86106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302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رسم تخطيطي 6"/>
          <p:cNvGraphicFramePr/>
          <p:nvPr>
            <p:extLst>
              <p:ext uri="{D42A27DB-BD31-4B8C-83A1-F6EECF244321}">
                <p14:modId xmlns:p14="http://schemas.microsoft.com/office/powerpoint/2010/main" val="2144052247"/>
              </p:ext>
            </p:extLst>
          </p:nvPr>
        </p:nvGraphicFramePr>
        <p:xfrm>
          <a:off x="457200" y="274638"/>
          <a:ext cx="8229600" cy="71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لمحتوى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endParaRPr lang="en-US" sz="1800" dirty="0"/>
          </a:p>
          <a:p>
            <a:r>
              <a:rPr lang="en-US" sz="1800" dirty="0"/>
              <a:t>Clinics </a:t>
            </a:r>
          </a:p>
          <a:p>
            <a:r>
              <a:rPr lang="en-US" sz="1800" dirty="0"/>
              <a:t>Consulting firms </a:t>
            </a:r>
          </a:p>
          <a:p>
            <a:r>
              <a:rPr lang="en-US" sz="1800" dirty="0"/>
              <a:t>Health insurance organizations</a:t>
            </a:r>
          </a:p>
          <a:p>
            <a:r>
              <a:rPr lang="en-US" sz="1800" dirty="0"/>
              <a:t> Healthcare associations </a:t>
            </a:r>
          </a:p>
          <a:p>
            <a:r>
              <a:rPr lang="en-US" sz="1800" dirty="0"/>
              <a:t>Hospitals		</a:t>
            </a:r>
          </a:p>
          <a:p>
            <a:r>
              <a:rPr lang="en-US" sz="1800" dirty="0"/>
              <a:t>Nursing homes</a:t>
            </a:r>
          </a:p>
          <a:p>
            <a:r>
              <a:rPr lang="en-US" sz="1800" dirty="0"/>
              <a:t>Physician practices </a:t>
            </a:r>
          </a:p>
          <a:p>
            <a:r>
              <a:rPr lang="en-US" sz="1800" dirty="0"/>
              <a:t>Mental health organizations </a:t>
            </a:r>
          </a:p>
          <a:p>
            <a:r>
              <a:rPr lang="en-US" sz="1800" dirty="0"/>
              <a:t>Public health departments </a:t>
            </a:r>
          </a:p>
          <a:p>
            <a:r>
              <a:rPr lang="en-US" sz="1800" dirty="0"/>
              <a:t>Rehabilitation centers </a:t>
            </a:r>
          </a:p>
          <a:p>
            <a:r>
              <a:rPr lang="en-US" sz="1800" dirty="0"/>
              <a:t>Research institutions</a:t>
            </a:r>
          </a:p>
          <a:p>
            <a:pPr marL="0" indent="0" algn="l">
              <a:buNone/>
            </a:pPr>
            <a:endParaRPr lang="en-US" sz="1800" dirty="0"/>
          </a:p>
          <a:p>
            <a:pPr marL="0" indent="0" algn="l">
              <a:buNone/>
            </a:pPr>
            <a:r>
              <a:rPr lang="en-US" sz="1800" dirty="0"/>
              <a:t>	</a:t>
            </a:r>
          </a:p>
          <a:p>
            <a:endParaRPr lang="en-US" sz="1800" dirty="0"/>
          </a:p>
        </p:txBody>
      </p:sp>
      <p:sp>
        <p:nvSpPr>
          <p:cNvPr id="4" name="عنصر نائب للمحتوى 3"/>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lnSpcReduction="10000"/>
          </a:bodyPr>
          <a:lstStyle/>
          <a:p>
            <a:endParaRPr lang="en-US" sz="1800" dirty="0"/>
          </a:p>
          <a:p>
            <a:r>
              <a:rPr lang="en-US" sz="1800" dirty="0"/>
              <a:t>Finance </a:t>
            </a:r>
          </a:p>
          <a:p>
            <a:r>
              <a:rPr lang="en-US" sz="1800" dirty="0"/>
              <a:t>Government relations	</a:t>
            </a:r>
          </a:p>
          <a:p>
            <a:r>
              <a:rPr lang="en-US" sz="1800" dirty="0"/>
              <a:t>Human resources </a:t>
            </a:r>
          </a:p>
          <a:p>
            <a:r>
              <a:rPr lang="en-US" sz="1800" dirty="0"/>
              <a:t>Information systems </a:t>
            </a:r>
          </a:p>
          <a:p>
            <a:r>
              <a:rPr lang="en-US" sz="1800" dirty="0"/>
              <a:t>Marketing and public affairs</a:t>
            </a:r>
          </a:p>
          <a:p>
            <a:r>
              <a:rPr lang="en-US" sz="1800" dirty="0"/>
              <a:t>Medical staff relations </a:t>
            </a:r>
          </a:p>
          <a:p>
            <a:r>
              <a:rPr lang="en-US" sz="1800" dirty="0"/>
              <a:t>Nursing administration </a:t>
            </a:r>
          </a:p>
          <a:p>
            <a:r>
              <a:rPr lang="en-US" sz="1800" dirty="0"/>
              <a:t>Patient care services </a:t>
            </a:r>
          </a:p>
          <a:p>
            <a:r>
              <a:rPr lang="en-US" sz="1800" dirty="0"/>
              <a:t>Planning and development </a:t>
            </a:r>
          </a:p>
          <a:p>
            <a:r>
              <a:rPr lang="en-US" sz="1800" dirty="0"/>
              <a:t>Supplies and equipment management</a:t>
            </a:r>
          </a:p>
          <a:p>
            <a:endParaRPr lang="en-US" sz="1800" dirty="0"/>
          </a:p>
        </p:txBody>
      </p:sp>
      <p:sp>
        <p:nvSpPr>
          <p:cNvPr id="5" name="عنصر نائب للتاريخ 4"/>
          <p:cNvSpPr>
            <a:spLocks noGrp="1"/>
          </p:cNvSpPr>
          <p:nvPr>
            <p:ph type="dt" sz="half" idx="10"/>
          </p:nvPr>
        </p:nvSpPr>
        <p:spPr/>
        <p:txBody>
          <a:bodyPr/>
          <a:lstStyle/>
          <a:p>
            <a:fld id="{9E698058-AA98-4367-87DA-BAAB35FACBCF}" type="datetime1">
              <a:rPr lang="en-US" smtClean="0"/>
              <a:t>5/23/2018</a:t>
            </a:fld>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36</a:t>
            </a:fld>
            <a:endParaRPr lang="en-US" dirty="0"/>
          </a:p>
        </p:txBody>
      </p:sp>
    </p:spTree>
    <p:extLst>
      <p:ext uri="{BB962C8B-B14F-4D97-AF65-F5344CB8AC3E}">
        <p14:creationId xmlns:p14="http://schemas.microsoft.com/office/powerpoint/2010/main" val="208116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wipe(down)">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1" end="1"/>
                                            </p:txEl>
                                          </p:spTgt>
                                        </p:tgtEl>
                                        <p:attrNameLst>
                                          <p:attrName>style.visibility</p:attrName>
                                        </p:attrNameLst>
                                      </p:cBhvr>
                                      <p:to>
                                        <p:strVal val="visible"/>
                                      </p:to>
                                    </p:set>
                                    <p:animEffect transition="in" filter="wipe(down)">
                                      <p:cBhvr>
                                        <p:cTn id="72" dur="500"/>
                                        <p:tgtEl>
                                          <p:spTgt spid="4">
                                            <p:txEl>
                                              <p:pRg st="1" end="1"/>
                                            </p:txEl>
                                          </p:spTgt>
                                        </p:tgtEl>
                                      </p:cBhvr>
                                    </p:animEffect>
                                  </p:childTnLst>
                                </p:cTn>
                              </p:par>
                              <p:par>
                                <p:cTn id="73" presetID="22" presetClass="entr" presetSubtype="4" fill="hold" nodeType="with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animEffect transition="in" filter="wipe(down)">
                                      <p:cBhvr>
                                        <p:cTn id="75" dur="500"/>
                                        <p:tgtEl>
                                          <p:spTgt spid="4">
                                            <p:txEl>
                                              <p:pRg st="2" end="2"/>
                                            </p:txEl>
                                          </p:spTgt>
                                        </p:tgtEl>
                                      </p:cBhvr>
                                    </p:animEffect>
                                  </p:childTnLst>
                                </p:cTn>
                              </p:par>
                              <p:par>
                                <p:cTn id="76" presetID="22" presetClass="entr" presetSubtype="4" fill="hold" nodeType="withEffect">
                                  <p:stCondLst>
                                    <p:cond delay="0"/>
                                  </p:stCondLst>
                                  <p:childTnLst>
                                    <p:set>
                                      <p:cBhvr>
                                        <p:cTn id="77" dur="1" fill="hold">
                                          <p:stCondLst>
                                            <p:cond delay="0"/>
                                          </p:stCondLst>
                                        </p:cTn>
                                        <p:tgtEl>
                                          <p:spTgt spid="4">
                                            <p:txEl>
                                              <p:pRg st="3" end="3"/>
                                            </p:txEl>
                                          </p:spTgt>
                                        </p:tgtEl>
                                        <p:attrNameLst>
                                          <p:attrName>style.visibility</p:attrName>
                                        </p:attrNameLst>
                                      </p:cBhvr>
                                      <p:to>
                                        <p:strVal val="visible"/>
                                      </p:to>
                                    </p:set>
                                    <p:animEffect transition="in" filter="wipe(down)">
                                      <p:cBhvr>
                                        <p:cTn id="78" dur="500"/>
                                        <p:tgtEl>
                                          <p:spTgt spid="4">
                                            <p:txEl>
                                              <p:pRg st="3" end="3"/>
                                            </p:txEl>
                                          </p:spTgt>
                                        </p:tgtEl>
                                      </p:cBhvr>
                                    </p:animEffect>
                                  </p:childTnLst>
                                </p:cTn>
                              </p:par>
                              <p:par>
                                <p:cTn id="79" presetID="22" presetClass="entr" presetSubtype="4" fill="hold" nodeType="withEffect">
                                  <p:stCondLst>
                                    <p:cond delay="0"/>
                                  </p:stCondLst>
                                  <p:childTnLst>
                                    <p:set>
                                      <p:cBhvr>
                                        <p:cTn id="80" dur="1" fill="hold">
                                          <p:stCondLst>
                                            <p:cond delay="0"/>
                                          </p:stCondLst>
                                        </p:cTn>
                                        <p:tgtEl>
                                          <p:spTgt spid="4">
                                            <p:txEl>
                                              <p:pRg st="4" end="4"/>
                                            </p:txEl>
                                          </p:spTgt>
                                        </p:tgtEl>
                                        <p:attrNameLst>
                                          <p:attrName>style.visibility</p:attrName>
                                        </p:attrNameLst>
                                      </p:cBhvr>
                                      <p:to>
                                        <p:strVal val="visible"/>
                                      </p:to>
                                    </p:set>
                                    <p:animEffect transition="in" filter="wipe(down)">
                                      <p:cBhvr>
                                        <p:cTn id="81" dur="500"/>
                                        <p:tgtEl>
                                          <p:spTgt spid="4">
                                            <p:txEl>
                                              <p:pRg st="4" end="4"/>
                                            </p:txEl>
                                          </p:spTgt>
                                        </p:tgtEl>
                                      </p:cBhvr>
                                    </p:animEffect>
                                  </p:childTnLst>
                                </p:cTn>
                              </p:par>
                              <p:par>
                                <p:cTn id="82" presetID="22" presetClass="entr" presetSubtype="4" fill="hold" nodeType="withEffect">
                                  <p:stCondLst>
                                    <p:cond delay="0"/>
                                  </p:stCondLst>
                                  <p:childTnLst>
                                    <p:set>
                                      <p:cBhvr>
                                        <p:cTn id="83" dur="1" fill="hold">
                                          <p:stCondLst>
                                            <p:cond delay="0"/>
                                          </p:stCondLst>
                                        </p:cTn>
                                        <p:tgtEl>
                                          <p:spTgt spid="4">
                                            <p:txEl>
                                              <p:pRg st="5" end="5"/>
                                            </p:txEl>
                                          </p:spTgt>
                                        </p:tgtEl>
                                        <p:attrNameLst>
                                          <p:attrName>style.visibility</p:attrName>
                                        </p:attrNameLst>
                                      </p:cBhvr>
                                      <p:to>
                                        <p:strVal val="visible"/>
                                      </p:to>
                                    </p:set>
                                    <p:animEffect transition="in" filter="wipe(down)">
                                      <p:cBhvr>
                                        <p:cTn id="84" dur="500"/>
                                        <p:tgtEl>
                                          <p:spTgt spid="4">
                                            <p:txEl>
                                              <p:pRg st="5" end="5"/>
                                            </p:txEl>
                                          </p:spTgt>
                                        </p:tgtEl>
                                      </p:cBhvr>
                                    </p:animEffect>
                                  </p:childTnLst>
                                </p:cTn>
                              </p:par>
                              <p:par>
                                <p:cTn id="85" presetID="22" presetClass="entr" presetSubtype="4" fill="hold" nodeType="withEffect">
                                  <p:stCondLst>
                                    <p:cond delay="0"/>
                                  </p:stCondLst>
                                  <p:childTnLst>
                                    <p:set>
                                      <p:cBhvr>
                                        <p:cTn id="86" dur="1" fill="hold">
                                          <p:stCondLst>
                                            <p:cond delay="0"/>
                                          </p:stCondLst>
                                        </p:cTn>
                                        <p:tgtEl>
                                          <p:spTgt spid="4">
                                            <p:txEl>
                                              <p:pRg st="6" end="6"/>
                                            </p:txEl>
                                          </p:spTgt>
                                        </p:tgtEl>
                                        <p:attrNameLst>
                                          <p:attrName>style.visibility</p:attrName>
                                        </p:attrNameLst>
                                      </p:cBhvr>
                                      <p:to>
                                        <p:strVal val="visible"/>
                                      </p:to>
                                    </p:set>
                                    <p:animEffect transition="in" filter="wipe(down)">
                                      <p:cBhvr>
                                        <p:cTn id="87" dur="500"/>
                                        <p:tgtEl>
                                          <p:spTgt spid="4">
                                            <p:txEl>
                                              <p:pRg st="6" end="6"/>
                                            </p:txEl>
                                          </p:spTgt>
                                        </p:tgtEl>
                                      </p:cBhvr>
                                    </p:animEffect>
                                  </p:childTnLst>
                                </p:cTn>
                              </p:par>
                              <p:par>
                                <p:cTn id="88" presetID="22" presetClass="entr" presetSubtype="4" fill="hold" nodeType="withEffect">
                                  <p:stCondLst>
                                    <p:cond delay="0"/>
                                  </p:stCondLst>
                                  <p:childTnLst>
                                    <p:set>
                                      <p:cBhvr>
                                        <p:cTn id="89" dur="1" fill="hold">
                                          <p:stCondLst>
                                            <p:cond delay="0"/>
                                          </p:stCondLst>
                                        </p:cTn>
                                        <p:tgtEl>
                                          <p:spTgt spid="4">
                                            <p:txEl>
                                              <p:pRg st="7" end="7"/>
                                            </p:txEl>
                                          </p:spTgt>
                                        </p:tgtEl>
                                        <p:attrNameLst>
                                          <p:attrName>style.visibility</p:attrName>
                                        </p:attrNameLst>
                                      </p:cBhvr>
                                      <p:to>
                                        <p:strVal val="visible"/>
                                      </p:to>
                                    </p:set>
                                    <p:animEffect transition="in" filter="wipe(down)">
                                      <p:cBhvr>
                                        <p:cTn id="90" dur="500"/>
                                        <p:tgtEl>
                                          <p:spTgt spid="4">
                                            <p:txEl>
                                              <p:pRg st="7" end="7"/>
                                            </p:txEl>
                                          </p:spTgt>
                                        </p:tgtEl>
                                      </p:cBhvr>
                                    </p:animEffect>
                                  </p:childTnLst>
                                </p:cTn>
                              </p:par>
                              <p:par>
                                <p:cTn id="91" presetID="22" presetClass="entr" presetSubtype="4" fill="hold" nodeType="withEffect">
                                  <p:stCondLst>
                                    <p:cond delay="0"/>
                                  </p:stCondLst>
                                  <p:childTnLst>
                                    <p:set>
                                      <p:cBhvr>
                                        <p:cTn id="92" dur="1" fill="hold">
                                          <p:stCondLst>
                                            <p:cond delay="0"/>
                                          </p:stCondLst>
                                        </p:cTn>
                                        <p:tgtEl>
                                          <p:spTgt spid="4">
                                            <p:txEl>
                                              <p:pRg st="8" end="8"/>
                                            </p:txEl>
                                          </p:spTgt>
                                        </p:tgtEl>
                                        <p:attrNameLst>
                                          <p:attrName>style.visibility</p:attrName>
                                        </p:attrNameLst>
                                      </p:cBhvr>
                                      <p:to>
                                        <p:strVal val="visible"/>
                                      </p:to>
                                    </p:set>
                                    <p:animEffect transition="in" filter="wipe(down)">
                                      <p:cBhvr>
                                        <p:cTn id="93" dur="500"/>
                                        <p:tgtEl>
                                          <p:spTgt spid="4">
                                            <p:txEl>
                                              <p:pRg st="8" end="8"/>
                                            </p:txEl>
                                          </p:spTgt>
                                        </p:tgtEl>
                                      </p:cBhvr>
                                    </p:animEffect>
                                  </p:childTnLst>
                                </p:cTn>
                              </p:par>
                              <p:par>
                                <p:cTn id="94" presetID="22" presetClass="entr" presetSubtype="4" fill="hold" nodeType="withEffect">
                                  <p:stCondLst>
                                    <p:cond delay="0"/>
                                  </p:stCondLst>
                                  <p:childTnLst>
                                    <p:set>
                                      <p:cBhvr>
                                        <p:cTn id="95" dur="1" fill="hold">
                                          <p:stCondLst>
                                            <p:cond delay="0"/>
                                          </p:stCondLst>
                                        </p:cTn>
                                        <p:tgtEl>
                                          <p:spTgt spid="4">
                                            <p:txEl>
                                              <p:pRg st="9" end="9"/>
                                            </p:txEl>
                                          </p:spTgt>
                                        </p:tgtEl>
                                        <p:attrNameLst>
                                          <p:attrName>style.visibility</p:attrName>
                                        </p:attrNameLst>
                                      </p:cBhvr>
                                      <p:to>
                                        <p:strVal val="visible"/>
                                      </p:to>
                                    </p:set>
                                    <p:animEffect transition="in" filter="wipe(down)">
                                      <p:cBhvr>
                                        <p:cTn id="96" dur="500"/>
                                        <p:tgtEl>
                                          <p:spTgt spid="4">
                                            <p:txEl>
                                              <p:pRg st="9" end="9"/>
                                            </p:txEl>
                                          </p:spTgt>
                                        </p:tgtEl>
                                      </p:cBhvr>
                                    </p:animEffect>
                                  </p:childTnLst>
                                </p:cTn>
                              </p:par>
                              <p:par>
                                <p:cTn id="97" presetID="22" presetClass="entr" presetSubtype="4" fill="hold" nodeType="withEffect">
                                  <p:stCondLst>
                                    <p:cond delay="0"/>
                                  </p:stCondLst>
                                  <p:childTnLst>
                                    <p:set>
                                      <p:cBhvr>
                                        <p:cTn id="98" dur="1" fill="hold">
                                          <p:stCondLst>
                                            <p:cond delay="0"/>
                                          </p:stCondLst>
                                        </p:cTn>
                                        <p:tgtEl>
                                          <p:spTgt spid="4">
                                            <p:txEl>
                                              <p:pRg st="10" end="10"/>
                                            </p:txEl>
                                          </p:spTgt>
                                        </p:tgtEl>
                                        <p:attrNameLst>
                                          <p:attrName>style.visibility</p:attrName>
                                        </p:attrNameLst>
                                      </p:cBhvr>
                                      <p:to>
                                        <p:strVal val="visible"/>
                                      </p:to>
                                    </p:set>
                                    <p:animEffect transition="in" filter="wipe(down)">
                                      <p:cBhvr>
                                        <p:cTn id="9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dirty="0"/>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37</a:t>
            </a:fld>
            <a:endParaRPr lang="en-US"/>
          </a:p>
        </p:txBody>
      </p:sp>
      <p:sp>
        <p:nvSpPr>
          <p:cNvPr id="4" name="مستطيل 3"/>
          <p:cNvSpPr/>
          <p:nvPr/>
        </p:nvSpPr>
        <p:spPr>
          <a:xfrm>
            <a:off x="533400" y="609600"/>
            <a:ext cx="8077200" cy="55092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endParaRPr lang="en-US" sz="1600" dirty="0"/>
          </a:p>
          <a:p>
            <a:pPr marL="285750" indent="-285750" algn="just">
              <a:buFont typeface="Wingdings" pitchFamily="2" charset="2"/>
              <a:buChar char="q"/>
            </a:pPr>
            <a:r>
              <a:rPr lang="en-US" sz="1600" dirty="0"/>
              <a:t>Health is more than the absence of disease. It is complete well-being—physical, mental, and social. </a:t>
            </a:r>
          </a:p>
          <a:p>
            <a:pPr marL="285750" indent="-285750" algn="just">
              <a:buFont typeface="Wingdings" pitchFamily="2" charset="2"/>
              <a:buChar char="q"/>
            </a:pPr>
            <a:endParaRPr lang="en-US" sz="1600" dirty="0"/>
          </a:p>
          <a:p>
            <a:pPr marL="285750" indent="-285750" algn="just">
              <a:buFont typeface="Wingdings" pitchFamily="2" charset="2"/>
              <a:buChar char="q"/>
            </a:pPr>
            <a:r>
              <a:rPr lang="en-US" sz="1600" dirty="0"/>
              <a:t>The health of people is determined by four broad forces: heredity, environment, lifestyle, and medical care (which is the least important of the four forces). </a:t>
            </a:r>
          </a:p>
          <a:p>
            <a:pPr marL="285750" indent="-285750" algn="just">
              <a:buFont typeface="Wingdings" pitchFamily="2" charset="2"/>
              <a:buChar char="q"/>
            </a:pPr>
            <a:endParaRPr lang="en-US" sz="1600" dirty="0"/>
          </a:p>
          <a:p>
            <a:pPr marL="285750" indent="-285750" algn="just">
              <a:buFont typeface="Wingdings" pitchFamily="2" charset="2"/>
              <a:buChar char="q"/>
            </a:pPr>
            <a:r>
              <a:rPr lang="en-US" sz="1600" dirty="0"/>
              <a:t>Healthcare services provide medical care, and these services range from prenatal care to end-of-life palliative care to form a “womb-to-tomb” continuum of care. </a:t>
            </a:r>
          </a:p>
          <a:p>
            <a:pPr marL="285750" indent="-285750" algn="just">
              <a:buFont typeface="Wingdings" pitchFamily="2" charset="2"/>
              <a:buChar char="q"/>
            </a:pPr>
            <a:endParaRPr lang="en-US" sz="1600" dirty="0"/>
          </a:p>
          <a:p>
            <a:pPr marL="285750" indent="-285750" algn="just">
              <a:buFont typeface="Wingdings" pitchFamily="2" charset="2"/>
              <a:buChar char="q"/>
            </a:pPr>
            <a:r>
              <a:rPr lang="en-US" sz="1600" dirty="0"/>
              <a:t>Many different kinds of healthcare organizations provide these services. </a:t>
            </a:r>
          </a:p>
          <a:p>
            <a:pPr marL="285750" indent="-285750" algn="just">
              <a:buFont typeface="Wingdings" pitchFamily="2" charset="2"/>
              <a:buChar char="q"/>
            </a:pPr>
            <a:endParaRPr lang="en-US" sz="1600" dirty="0"/>
          </a:p>
          <a:p>
            <a:pPr marL="285750" indent="-285750" algn="just">
              <a:buFont typeface="Wingdings" pitchFamily="2" charset="2"/>
              <a:buChar char="q"/>
            </a:pPr>
            <a:r>
              <a:rPr lang="en-US" sz="1600" dirty="0"/>
              <a:t>The organizations interact with each other and with many other elements in their environment. </a:t>
            </a:r>
          </a:p>
          <a:p>
            <a:pPr marL="285750" indent="-285750" algn="just">
              <a:buFont typeface="Wingdings" pitchFamily="2" charset="2"/>
              <a:buChar char="q"/>
            </a:pPr>
            <a:endParaRPr lang="en-US" sz="1600" dirty="0"/>
          </a:p>
          <a:p>
            <a:pPr marL="285750" indent="-285750" algn="just">
              <a:buFont typeface="Wingdings" pitchFamily="2" charset="2"/>
              <a:buChar char="q"/>
            </a:pPr>
            <a:r>
              <a:rPr lang="en-US" sz="1600" dirty="0"/>
              <a:t>All HCOs depend on many other organizations and their environment. </a:t>
            </a:r>
          </a:p>
          <a:p>
            <a:pPr marL="285750" indent="-285750" algn="just">
              <a:buFont typeface="Wingdings" pitchFamily="2" charset="2"/>
              <a:buChar char="q"/>
            </a:pPr>
            <a:endParaRPr lang="en-US" sz="1600" dirty="0"/>
          </a:p>
          <a:p>
            <a:pPr marL="285750" indent="-285750" algn="just">
              <a:buFont typeface="Wingdings" pitchFamily="2" charset="2"/>
              <a:buChar char="q"/>
            </a:pPr>
            <a:r>
              <a:rPr lang="en-US" sz="1600" dirty="0"/>
              <a:t>The environment strongly affects an HCO, and when the environment changes, it might affect the HCO. </a:t>
            </a:r>
          </a:p>
          <a:p>
            <a:pPr marL="285750" indent="-285750" algn="just">
              <a:buFont typeface="Wingdings" pitchFamily="2" charset="2"/>
              <a:buChar char="q"/>
            </a:pPr>
            <a:endParaRPr lang="en-US" sz="1600" dirty="0"/>
          </a:p>
          <a:p>
            <a:pPr marL="285750" indent="-285750" algn="just">
              <a:buFont typeface="Wingdings" pitchFamily="2" charset="2"/>
              <a:buChar char="q"/>
            </a:pPr>
            <a:r>
              <a:rPr lang="en-US" sz="1600" dirty="0"/>
              <a:t>Thus, HCOs must monitor and adapt to changes in their environment. These organizations offer a wide variety of management positions. </a:t>
            </a:r>
          </a:p>
        </p:txBody>
      </p:sp>
    </p:spTree>
    <p:extLst>
      <p:ext uri="{BB962C8B-B14F-4D97-AF65-F5344CB8AC3E}">
        <p14:creationId xmlns:p14="http://schemas.microsoft.com/office/powerpoint/2010/main" val="21493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wipe(down)">
                                      <p:cBhvr>
                                        <p:cTn id="10" dur="500"/>
                                        <p:tgtEl>
                                          <p:spTgt spid="4">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wipe(down)">
                                      <p:cBhvr>
                                        <p:cTn id="13" dur="500"/>
                                        <p:tgtEl>
                                          <p:spTgt spid="4">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wipe(down)">
                                      <p:cBhvr>
                                        <p:cTn id="16" dur="500"/>
                                        <p:tgtEl>
                                          <p:spTgt spid="4">
                                            <p:txEl>
                                              <p:pRg st="7" end="7"/>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Effect transition="in" filter="wipe(down)">
                                      <p:cBhvr>
                                        <p:cTn id="19" dur="500"/>
                                        <p:tgtEl>
                                          <p:spTgt spid="4">
                                            <p:txEl>
                                              <p:pRg st="9" end="9"/>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animEffect transition="in" filter="wipe(down)">
                                      <p:cBhvr>
                                        <p:cTn id="22" dur="500"/>
                                        <p:tgtEl>
                                          <p:spTgt spid="4">
                                            <p:txEl>
                                              <p:pRg st="11" end="1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13" end="13"/>
                                            </p:txEl>
                                          </p:spTgt>
                                        </p:tgtEl>
                                        <p:attrNameLst>
                                          <p:attrName>style.visibility</p:attrName>
                                        </p:attrNameLst>
                                      </p:cBhvr>
                                      <p:to>
                                        <p:strVal val="visible"/>
                                      </p:to>
                                    </p:set>
                                    <p:animEffect transition="in" filter="wipe(down)">
                                      <p:cBhvr>
                                        <p:cTn id="25" dur="500"/>
                                        <p:tgtEl>
                                          <p:spTgt spid="4">
                                            <p:txEl>
                                              <p:pRg st="13" end="1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15" end="15"/>
                                            </p:txEl>
                                          </p:spTgt>
                                        </p:tgtEl>
                                        <p:attrNameLst>
                                          <p:attrName>style.visibility</p:attrName>
                                        </p:attrNameLst>
                                      </p:cBhvr>
                                      <p:to>
                                        <p:strVal val="visible"/>
                                      </p:to>
                                    </p:set>
                                    <p:animEffect transition="in" filter="wipe(down)">
                                      <p:cBhvr>
                                        <p:cTn id="28"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38</a:t>
            </a:fld>
            <a:endParaRPr lang="en-US"/>
          </a:p>
        </p:txBody>
      </p:sp>
      <p:sp>
        <p:nvSpPr>
          <p:cNvPr id="4" name="مستطيل 3"/>
          <p:cNvSpPr/>
          <p:nvPr/>
        </p:nvSpPr>
        <p:spPr>
          <a:xfrm>
            <a:off x="685800" y="1028343"/>
            <a:ext cx="769620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buFont typeface="+mj-lt"/>
              <a:buAutoNum type="arabicPeriod"/>
            </a:pPr>
            <a:endParaRPr lang="en-US" dirty="0"/>
          </a:p>
          <a:p>
            <a:pPr marL="342900" indent="-342900" algn="just">
              <a:buFont typeface="+mj-lt"/>
              <a:buAutoNum type="arabicPeriod"/>
            </a:pPr>
            <a:r>
              <a:rPr lang="en-US" dirty="0"/>
              <a:t>Explain the four forces that affect health and well-being in your community ?</a:t>
            </a:r>
          </a:p>
          <a:p>
            <a:pPr marL="342900" indent="-342900" algn="just">
              <a:buFont typeface="+mj-lt"/>
              <a:buAutoNum type="arabicPeriod"/>
            </a:pPr>
            <a:r>
              <a:rPr lang="en-US" dirty="0"/>
              <a:t>Give an example of each force. </a:t>
            </a:r>
          </a:p>
          <a:p>
            <a:pPr marL="342900" indent="-342900" algn="just">
              <a:buFont typeface="+mj-lt"/>
              <a:buAutoNum type="arabicPeriod"/>
            </a:pPr>
            <a:r>
              <a:rPr lang="en-US" dirty="0"/>
              <a:t>Which of these four forces do you think healthcare managers can control and change the most, in order to improve people’s health? </a:t>
            </a:r>
          </a:p>
          <a:p>
            <a:pPr marL="342900" indent="-342900" algn="just">
              <a:buFont typeface="+mj-lt"/>
              <a:buAutoNum type="arabicPeriod"/>
            </a:pPr>
            <a:r>
              <a:rPr lang="en-US" dirty="0"/>
              <a:t>Why is the external environment so important to healthcare organizations? </a:t>
            </a:r>
          </a:p>
          <a:p>
            <a:pPr marL="342900" indent="-342900" algn="just">
              <a:buFont typeface="+mj-lt"/>
              <a:buAutoNum type="arabicPeriod"/>
            </a:pPr>
            <a:r>
              <a:rPr lang="en-US" dirty="0"/>
              <a:t>Compare and contrast healthcare organizations with other types of organizations (e.g., universities, computer companies, museums, government agencies, airlines, movie theaters, and professional sports teams). </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114800"/>
            <a:ext cx="20574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22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602"/>
                                        </p:tgtEl>
                                        <p:attrNameLst>
                                          <p:attrName>style.visibility</p:attrName>
                                        </p:attrNameLst>
                                      </p:cBhvr>
                                      <p:to>
                                        <p:strVal val="visible"/>
                                      </p:to>
                                    </p:set>
                                    <p:animEffect transition="in" filter="wipe(down)">
                                      <p:cBhvr>
                                        <p:cTn id="32"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1" y="3923718"/>
            <a:ext cx="4419599" cy="27847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4</a:t>
            </a:fld>
            <a:endParaRPr lang="en-US"/>
          </a:p>
        </p:txBody>
      </p:sp>
      <p:graphicFrame>
        <p:nvGraphicFramePr>
          <p:cNvPr id="5" name="رسم تخطيطي 4"/>
          <p:cNvGraphicFramePr/>
          <p:nvPr>
            <p:extLst>
              <p:ext uri="{D42A27DB-BD31-4B8C-83A1-F6EECF244321}">
                <p14:modId xmlns:p14="http://schemas.microsoft.com/office/powerpoint/2010/main" val="1312241948"/>
              </p:ext>
            </p:extLst>
          </p:nvPr>
        </p:nvGraphicFramePr>
        <p:xfrm>
          <a:off x="533400" y="76200"/>
          <a:ext cx="80772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772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wipe(down)">
                                      <p:cBhvr>
                                        <p:cTn id="1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5</a:t>
            </a:fld>
            <a:endParaRPr lang="en-US"/>
          </a:p>
        </p:txBody>
      </p:sp>
      <p:graphicFrame>
        <p:nvGraphicFramePr>
          <p:cNvPr id="5" name="رسم تخطيطي 4"/>
          <p:cNvGraphicFramePr/>
          <p:nvPr>
            <p:extLst>
              <p:ext uri="{D42A27DB-BD31-4B8C-83A1-F6EECF244321}">
                <p14:modId xmlns:p14="http://schemas.microsoft.com/office/powerpoint/2010/main" val="1754317278"/>
              </p:ext>
            </p:extLst>
          </p:nvPr>
        </p:nvGraphicFramePr>
        <p:xfrm>
          <a:off x="838200" y="533400"/>
          <a:ext cx="26670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رسم تخطيطي 6"/>
          <p:cNvGraphicFramePr/>
          <p:nvPr>
            <p:extLst>
              <p:ext uri="{D42A27DB-BD31-4B8C-83A1-F6EECF244321}">
                <p14:modId xmlns:p14="http://schemas.microsoft.com/office/powerpoint/2010/main" val="3249488152"/>
              </p:ext>
            </p:extLst>
          </p:nvPr>
        </p:nvGraphicFramePr>
        <p:xfrm>
          <a:off x="533400" y="2004536"/>
          <a:ext cx="8382000" cy="218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رسم تخطيطي 9"/>
          <p:cNvGraphicFramePr/>
          <p:nvPr>
            <p:extLst>
              <p:ext uri="{D42A27DB-BD31-4B8C-83A1-F6EECF244321}">
                <p14:modId xmlns:p14="http://schemas.microsoft.com/office/powerpoint/2010/main" val="2479565131"/>
              </p:ext>
            </p:extLst>
          </p:nvPr>
        </p:nvGraphicFramePr>
        <p:xfrm>
          <a:off x="304800" y="4191000"/>
          <a:ext cx="8686800" cy="2209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3314"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10000" y="42862"/>
            <a:ext cx="5334000" cy="21669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63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314"/>
                                        </p:tgtEl>
                                        <p:attrNameLst>
                                          <p:attrName>style.visibility</p:attrName>
                                        </p:attrNameLst>
                                      </p:cBhvr>
                                      <p:to>
                                        <p:strVal val="visible"/>
                                      </p:to>
                                    </p:set>
                                    <p:animEffect transition="in" filter="wipe(down)">
                                      <p:cBhvr>
                                        <p:cTn id="22"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09625"/>
            <a:ext cx="7924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6</a:t>
            </a:fld>
            <a:endParaRPr lang="en-US"/>
          </a:p>
        </p:txBody>
      </p:sp>
      <p:graphicFrame>
        <p:nvGraphicFramePr>
          <p:cNvPr id="5" name="رسم تخطيطي 4"/>
          <p:cNvGraphicFramePr/>
          <p:nvPr>
            <p:extLst>
              <p:ext uri="{D42A27DB-BD31-4B8C-83A1-F6EECF244321}">
                <p14:modId xmlns:p14="http://schemas.microsoft.com/office/powerpoint/2010/main" val="3569256268"/>
              </p:ext>
            </p:extLst>
          </p:nvPr>
        </p:nvGraphicFramePr>
        <p:xfrm>
          <a:off x="1752600" y="228600"/>
          <a:ext cx="56388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رسم تخطيطي 6"/>
          <p:cNvGraphicFramePr/>
          <p:nvPr>
            <p:extLst>
              <p:ext uri="{D42A27DB-BD31-4B8C-83A1-F6EECF244321}">
                <p14:modId xmlns:p14="http://schemas.microsoft.com/office/powerpoint/2010/main" val="1609625157"/>
              </p:ext>
            </p:extLst>
          </p:nvPr>
        </p:nvGraphicFramePr>
        <p:xfrm>
          <a:off x="1" y="6019800"/>
          <a:ext cx="1981200"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468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wipe(down)">
                                      <p:cBhvr>
                                        <p:cTn id="1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7</a:t>
            </a:fld>
            <a:endParaRPr lang="en-US"/>
          </a:p>
        </p:txBody>
      </p:sp>
      <p:graphicFrame>
        <p:nvGraphicFramePr>
          <p:cNvPr id="5" name="رسم تخطيطي 4"/>
          <p:cNvGraphicFramePr/>
          <p:nvPr>
            <p:extLst>
              <p:ext uri="{D42A27DB-BD31-4B8C-83A1-F6EECF244321}">
                <p14:modId xmlns:p14="http://schemas.microsoft.com/office/powerpoint/2010/main" val="1501450923"/>
              </p:ext>
            </p:extLst>
          </p:nvPr>
        </p:nvGraphicFramePr>
        <p:xfrm>
          <a:off x="1638300" y="381000"/>
          <a:ext cx="5867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724400"/>
            <a:ext cx="3239455" cy="19526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8</a:t>
            </a:fld>
            <a:endParaRPr lang="en-US"/>
          </a:p>
        </p:txBody>
      </p:sp>
      <p:sp>
        <p:nvSpPr>
          <p:cNvPr id="4" name="مستطيل 3"/>
          <p:cNvSpPr/>
          <p:nvPr/>
        </p:nvSpPr>
        <p:spPr>
          <a:xfrm>
            <a:off x="609600" y="304800"/>
            <a:ext cx="7620000"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dirty="0"/>
              <a:t>The 2014 conflict, “During the 51-day escalation, bombardments, air strikes, and ground incursions resulted in an estimated 2,260 direct casualties, including 612 children and 230 women. 10,625 people were injured, among them 3,827 children and 1,773 women . 899 people were left permanently disabled.  23 healthcare workers dead,  83 healthcare workers were injured. Ambulance drivers were disproportionately affected. 87 health facilities damage. El-</a:t>
            </a:r>
            <a:r>
              <a:rPr lang="en-US" dirty="0" err="1"/>
              <a:t>Wafa</a:t>
            </a:r>
            <a:r>
              <a:rPr lang="en-US" dirty="0"/>
              <a:t> Rehabilitation Hospital in Gaza, which is the only facility treating long-term injuries and physical disabilities, was specifically targeted and totally destroyed. the economic losses to the Health Sector at over 380 million US Dollars. The impact was not limited to medical care infrastructure: water and sewage facilities, electricity, food supply and houses damage were compounded by a loss of household income.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272206"/>
            <a:ext cx="3962400" cy="24439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41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9</a:t>
            </a:fld>
            <a:endParaRPr lang="en-US"/>
          </a:p>
        </p:txBody>
      </p:sp>
      <p:graphicFrame>
        <p:nvGraphicFramePr>
          <p:cNvPr id="6" name="رسم تخطيطي 5"/>
          <p:cNvGraphicFramePr/>
          <p:nvPr>
            <p:extLst>
              <p:ext uri="{D42A27DB-BD31-4B8C-83A1-F6EECF244321}">
                <p14:modId xmlns:p14="http://schemas.microsoft.com/office/powerpoint/2010/main" val="2819219438"/>
              </p:ext>
            </p:extLst>
          </p:nvPr>
        </p:nvGraphicFramePr>
        <p:xfrm>
          <a:off x="685800" y="304800"/>
          <a:ext cx="79248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64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13054</TotalTime>
  <Words>3661</Words>
  <Application>Microsoft Office PowerPoint</Application>
  <PresentationFormat>On-screen Show (4:3)</PresentationFormat>
  <Paragraphs>342</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Times New Roman</vt:lpstr>
      <vt:lpstr>Wingdings</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Management and Quality Control</dc:title>
  <dc:creator>Windows User</dc:creator>
  <cp:lastModifiedBy>Wafaa Menawi</cp:lastModifiedBy>
  <cp:revision>344</cp:revision>
  <dcterms:created xsi:type="dcterms:W3CDTF">2018-01-13T08:44:23Z</dcterms:created>
  <dcterms:modified xsi:type="dcterms:W3CDTF">2018-05-23T09:21:42Z</dcterms:modified>
</cp:coreProperties>
</file>