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rgbClr val="D2CFCC"/>
          </a:solidFill>
        </a:fill>
      </a:tcStyle>
    </a:wholeTbl>
    <a:band2H>
      <a:tcTxStyle b="def" i="def"/>
      <a:tcStyle>
        <a:tcBdr/>
        <a:fill>
          <a:solidFill>
            <a:srgbClr val="EAE8E7"/>
          </a:solidFill>
        </a:fill>
      </a:tcStyle>
    </a:band2H>
    <a:firstCol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381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381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rgbClr val="D4D4D4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381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381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381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381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DDC8B1"/>
          </a:solidFill>
        </a:fill>
      </a:tcStyle>
    </a:band2H>
    <a:firstCol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C8B1"/>
          </a:solidFill>
        </a:fill>
      </a:tcStyle>
    </a:lastRow>
    <a:fir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38100" cap="flat">
              <a:solidFill>
                <a:srgbClr val="DDC8B1"/>
              </a:solidFill>
              <a:prstDash val="solid"/>
              <a:round/>
            </a:ln>
          </a:top>
          <a:bottom>
            <a:ln w="127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DDC8B1"/>
        </a:fontRef>
        <a:srgbClr val="DDC8B1"/>
      </a:tcTxStyle>
      <a:tcStyle>
        <a:tcBdr>
          <a:left>
            <a:ln w="12700" cap="flat">
              <a:solidFill>
                <a:srgbClr val="DDC8B1"/>
              </a:solidFill>
              <a:prstDash val="solid"/>
              <a:round/>
            </a:ln>
          </a:left>
          <a:right>
            <a:ln w="12700" cap="flat">
              <a:solidFill>
                <a:srgbClr val="DDC8B1"/>
              </a:solidFill>
              <a:prstDash val="solid"/>
              <a:round/>
            </a:ln>
          </a:right>
          <a:top>
            <a:ln w="12700" cap="flat">
              <a:solidFill>
                <a:srgbClr val="DDC8B1"/>
              </a:solidFill>
              <a:prstDash val="solid"/>
              <a:round/>
            </a:ln>
          </a:top>
          <a:bottom>
            <a:ln w="38100" cap="flat">
              <a:solidFill>
                <a:srgbClr val="DDC8B1"/>
              </a:solidFill>
              <a:prstDash val="solid"/>
              <a:round/>
            </a:ln>
          </a:bottom>
          <a:insideH>
            <a:ln w="12700" cap="flat">
              <a:solidFill>
                <a:srgbClr val="DDC8B1"/>
              </a:solidFill>
              <a:prstDash val="solid"/>
              <a:round/>
            </a:ln>
          </a:insideH>
          <a:insideV>
            <a:ln w="12700" cap="flat">
              <a:solidFill>
                <a:srgbClr val="DDC8B1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5" name="Shape 30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8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937848" y="1077525"/>
            <a:ext cx="5268304" cy="2470800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2331048" y="3589175"/>
            <a:ext cx="4482303" cy="401702"/>
          </a:xfrm>
          <a:prstGeom prst="rect">
            <a:avLst/>
          </a:prstGeom>
          <a:ln w="9525">
            <a:solidFill>
              <a:srgbClr val="333333"/>
            </a:solidFill>
            <a:round/>
          </a:ln>
        </p:spPr>
        <p:txBody>
          <a:bodyPr/>
          <a:lstStyle>
            <a:lvl1pPr marL="177800" indent="-381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77800" indent="1397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77800" indent="1397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77800" indent="1397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177800" indent="139700" algn="ctr">
              <a:lnSpc>
                <a:spcPct val="100000"/>
              </a:lnSpc>
              <a:buClrTx/>
              <a:buSzTx/>
              <a:buFontTx/>
              <a:buNone/>
              <a:defRPr sz="1600">
                <a:latin typeface="Mulish Medium"/>
                <a:ea typeface="Mulish Medium"/>
                <a:cs typeface="Mulish Medium"/>
                <a:sym typeface="Mulish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Google Shape;11;p2" descr="Google Shape;11;p2"/>
          <p:cNvPicPr>
            <a:picLocks noChangeAspect="1"/>
          </p:cNvPicPr>
          <p:nvPr/>
        </p:nvPicPr>
        <p:blipFill>
          <a:blip r:embed="rId2">
            <a:extLst/>
          </a:blip>
          <a:srcRect l="15639" t="0" r="0" b="5516"/>
          <a:stretch>
            <a:fillRect/>
          </a:stretch>
        </p:blipFill>
        <p:spPr>
          <a:xfrm flipH="1" rot="3600004">
            <a:off x="6680186" y="4001680"/>
            <a:ext cx="2108705" cy="31157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pic>
        <p:nvPicPr>
          <p:cNvPr id="15" name="Google Shape;12;p2" descr="Google Shape;12;p2"/>
          <p:cNvPicPr>
            <a:picLocks noChangeAspect="1"/>
          </p:cNvPicPr>
          <p:nvPr/>
        </p:nvPicPr>
        <p:blipFill>
          <a:blip r:embed="rId3">
            <a:extLst/>
          </a:blip>
          <a:srcRect l="0" t="0" r="56356" b="0"/>
          <a:stretch>
            <a:fillRect/>
          </a:stretch>
        </p:blipFill>
        <p:spPr>
          <a:xfrm rot="5400000">
            <a:off x="7267870" y="-942975"/>
            <a:ext cx="933151" cy="2819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xx%"/>
          <p:cNvSpPr txBox="1"/>
          <p:nvPr>
            <p:ph type="title" hasCustomPrompt="1"/>
          </p:nvPr>
        </p:nvSpPr>
        <p:spPr>
          <a:xfrm>
            <a:off x="3268974" y="1632898"/>
            <a:ext cx="5161801" cy="1344002"/>
          </a:xfrm>
          <a:prstGeom prst="rect">
            <a:avLst/>
          </a:prstGeom>
          <a:solidFill>
            <a:srgbClr val="DDC8B1"/>
          </a:solidFill>
          <a:ln w="9525">
            <a:solidFill>
              <a:srgbClr val="333333"/>
            </a:solidFill>
            <a:round/>
          </a:ln>
        </p:spPr>
        <p:txBody>
          <a:bodyPr anchor="b"/>
          <a:lstStyle>
            <a:lvl1pPr>
              <a:defRPr sz="7500"/>
            </a:lvl1pPr>
          </a:lstStyle>
          <a:p>
            <a:pPr/>
            <a:r>
              <a:t>xx%</a:t>
            </a:r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3268974" y="3120875"/>
            <a:ext cx="5161801" cy="389702"/>
          </a:xfrm>
          <a:prstGeom prst="rect">
            <a:avLst/>
          </a:prstGeom>
          <a:solidFill>
            <a:srgbClr val="DDC8B1"/>
          </a:solidFill>
          <a:ln w="9525">
            <a:solidFill>
              <a:srgbClr val="333333"/>
            </a:solidFill>
            <a:round/>
          </a:ln>
        </p:spPr>
        <p:txBody>
          <a:bodyPr/>
          <a:lstStyle>
            <a:lvl1pPr marL="177800" indent="-38100" algn="ctr">
              <a:lnSpc>
                <a:spcPct val="100000"/>
              </a:lnSpc>
              <a:buClrTx/>
              <a:buSzTx/>
              <a:buFontTx/>
              <a:buNone/>
            </a:lvl1pPr>
            <a:lvl2pPr marL="177800" indent="139700" algn="ctr">
              <a:lnSpc>
                <a:spcPct val="100000"/>
              </a:lnSpc>
              <a:buClrTx/>
              <a:buSzTx/>
              <a:buFontTx/>
              <a:buNone/>
            </a:lvl2pPr>
            <a:lvl3pPr marL="177800" indent="139700" algn="ctr">
              <a:lnSpc>
                <a:spcPct val="100000"/>
              </a:lnSpc>
              <a:buClrTx/>
              <a:buSzTx/>
              <a:buFontTx/>
              <a:buNone/>
            </a:lvl3pPr>
            <a:lvl4pPr marL="177800" indent="139700" algn="ctr">
              <a:lnSpc>
                <a:spcPct val="100000"/>
              </a:lnSpc>
              <a:buClrTx/>
              <a:buSzTx/>
              <a:buFontTx/>
              <a:buNone/>
            </a:lvl4pPr>
            <a:lvl5pPr marL="177800" indent="1397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6" name="Body Level One…"/>
          <p:cNvSpPr txBox="1"/>
          <p:nvPr>
            <p:ph type="body" sz="quarter" idx="1"/>
          </p:nvPr>
        </p:nvSpPr>
        <p:spPr>
          <a:xfrm>
            <a:off x="968549" y="2172323"/>
            <a:ext cx="2305500" cy="484802"/>
          </a:xfrm>
          <a:prstGeom prst="rect">
            <a:avLst/>
          </a:prstGeom>
        </p:spPr>
        <p:txBody>
          <a:bodyPr anchor="ctr"/>
          <a:lstStyle>
            <a:lvl1pPr marL="177800" indent="-38100" algn="ctr">
              <a:buClrTx/>
              <a:buSzTx/>
              <a:buFontTx/>
              <a:buNone/>
            </a:lvl1pPr>
            <a:lvl2pPr marL="177800" indent="139700" algn="ctr">
              <a:buClrTx/>
              <a:buSzTx/>
              <a:buFontTx/>
              <a:buNone/>
            </a:lvl2pPr>
            <a:lvl3pPr marL="177800" indent="139700" algn="ctr">
              <a:buClrTx/>
              <a:buSzTx/>
              <a:buFontTx/>
              <a:buNone/>
            </a:lvl3pPr>
            <a:lvl4pPr marL="177800" indent="139700" algn="ctr">
              <a:buClrTx/>
              <a:buSzTx/>
              <a:buFontTx/>
              <a:buNone/>
            </a:lvl4pPr>
            <a:lvl5pPr marL="177800" indent="1397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7" name="Google Shape;70;p13" descr="Google Shape;70;p13"/>
          <p:cNvPicPr>
            <a:picLocks noChangeAspect="1"/>
          </p:cNvPicPr>
          <p:nvPr/>
        </p:nvPicPr>
        <p:blipFill>
          <a:blip r:embed="rId2">
            <a:extLst/>
          </a:blip>
          <a:srcRect l="0" t="0" r="56356" b="0"/>
          <a:stretch>
            <a:fillRect/>
          </a:stretch>
        </p:blipFill>
        <p:spPr>
          <a:xfrm>
            <a:off x="8423995" y="721623"/>
            <a:ext cx="933151" cy="28191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pic>
        <p:nvPicPr>
          <p:cNvPr id="118" name="Google Shape;71;p13" descr="Google Shape;71;p13"/>
          <p:cNvPicPr>
            <a:picLocks noChangeAspect="1"/>
          </p:cNvPicPr>
          <p:nvPr/>
        </p:nvPicPr>
        <p:blipFill>
          <a:blip r:embed="rId3">
            <a:extLst/>
          </a:blip>
          <a:srcRect l="0" t="0" r="0" b="51707"/>
          <a:stretch>
            <a:fillRect/>
          </a:stretch>
        </p:blipFill>
        <p:spPr>
          <a:xfrm rot="4406180">
            <a:off x="-617396" y="3608100"/>
            <a:ext cx="2138153" cy="136145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27" name="Google Shape;74;p14" descr="Google Shape;74;p14"/>
          <p:cNvPicPr>
            <a:picLocks noChangeAspect="1"/>
          </p:cNvPicPr>
          <p:nvPr/>
        </p:nvPicPr>
        <p:blipFill>
          <a:blip r:embed="rId2">
            <a:extLst/>
          </a:blip>
          <a:srcRect l="0" t="7918" r="35304" b="0"/>
          <a:stretch>
            <a:fillRect/>
          </a:stretch>
        </p:blipFill>
        <p:spPr>
          <a:xfrm rot="6878903">
            <a:off x="32944" y="3538356"/>
            <a:ext cx="1416142" cy="26574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136" name="Google Shape;77;p15" descr="Google Shape;77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20073618">
            <a:off x="7828774" y="2583100"/>
            <a:ext cx="2226027" cy="29000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1610925" y="3154975"/>
            <a:ext cx="5922001" cy="531902"/>
          </a:xfrm>
          <a:prstGeom prst="rect">
            <a:avLst/>
          </a:prstGeom>
          <a:ln w="9525">
            <a:solidFill>
              <a:srgbClr val="333333"/>
            </a:solidFill>
            <a:round/>
          </a:ln>
        </p:spPr>
        <p:txBody>
          <a:bodyPr/>
          <a:lstStyle>
            <a:lvl1pPr algn="l">
              <a:lnSpc>
                <a:spcPct val="115000"/>
              </a:lnSpc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45" name="Body Level One…"/>
          <p:cNvSpPr txBox="1"/>
          <p:nvPr>
            <p:ph type="body" sz="quarter" idx="1"/>
          </p:nvPr>
        </p:nvSpPr>
        <p:spPr>
          <a:xfrm>
            <a:off x="1610925" y="1456613"/>
            <a:ext cx="5922001" cy="1587902"/>
          </a:xfrm>
          <a:prstGeom prst="rect">
            <a:avLst/>
          </a:prstGeom>
        </p:spPr>
        <p:txBody>
          <a:bodyPr anchor="b"/>
          <a:lstStyle>
            <a:lvl1pPr marL="177800" indent="-38100">
              <a:buClrTx/>
              <a:buSzTx/>
              <a:buFontTx/>
              <a:buNone/>
              <a:defRPr sz="2400"/>
            </a:lvl1pPr>
            <a:lvl2pPr marL="177800" indent="139700">
              <a:buClrTx/>
              <a:buSzTx/>
              <a:buFontTx/>
              <a:buNone/>
              <a:defRPr sz="2400"/>
            </a:lvl2pPr>
            <a:lvl3pPr marL="177800" indent="139700">
              <a:buClrTx/>
              <a:buSzTx/>
              <a:buFontTx/>
              <a:buNone/>
              <a:defRPr sz="2400"/>
            </a:lvl3pPr>
            <a:lvl4pPr marL="177800" indent="139700">
              <a:buClrTx/>
              <a:buSzTx/>
              <a:buFontTx/>
              <a:buNone/>
              <a:defRPr sz="2400"/>
            </a:lvl4pPr>
            <a:lvl5pPr marL="177800" indent="139700"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6" name="Google Shape;81;p16" descr="Google Shape;81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730875" y="-1163201"/>
            <a:ext cx="2116321" cy="27903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147" name="Google Shape;82;p16" descr="Google Shape;82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100000">
            <a:off x="-282463" y="3726724"/>
            <a:ext cx="1784808" cy="23547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1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/>
          <p:nvPr>
            <p:ph type="title"/>
          </p:nvPr>
        </p:nvSpPr>
        <p:spPr>
          <a:xfrm>
            <a:off x="1399086" y="976312"/>
            <a:ext cx="2910004" cy="2074802"/>
          </a:xfrm>
          <a:prstGeom prst="rect">
            <a:avLst/>
          </a:prstGeom>
        </p:spPr>
        <p:txBody>
          <a:bodyPr anchor="b"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sz="quarter" idx="1"/>
          </p:nvPr>
        </p:nvSpPr>
        <p:spPr>
          <a:xfrm>
            <a:off x="1399086" y="3050888"/>
            <a:ext cx="2910004" cy="1116300"/>
          </a:xfrm>
          <a:prstGeom prst="rect">
            <a:avLst/>
          </a:prstGeom>
        </p:spPr>
        <p:txBody>
          <a:bodyPr/>
          <a:lstStyle>
            <a:lvl1pPr marL="177800" indent="-38100">
              <a:buClrTx/>
              <a:buSzTx/>
              <a:buFontTx/>
              <a:buNone/>
            </a:lvl1pPr>
            <a:lvl2pPr marL="177800" indent="139700">
              <a:buClrTx/>
              <a:buSzTx/>
              <a:buFontTx/>
              <a:buNone/>
            </a:lvl2pPr>
            <a:lvl3pPr marL="177800" indent="139700">
              <a:buClrTx/>
              <a:buSzTx/>
              <a:buFontTx/>
              <a:buNone/>
            </a:lvl3pPr>
            <a:lvl4pPr marL="177800" indent="139700">
              <a:buClrTx/>
              <a:buSzTx/>
              <a:buFontTx/>
              <a:buNone/>
            </a:lvl4pPr>
            <a:lvl5pPr marL="177800" indent="1397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Google Shape;86;p17"/>
          <p:cNvSpPr/>
          <p:nvPr>
            <p:ph type="pic" sz="quarter" idx="21"/>
          </p:nvPr>
        </p:nvSpPr>
        <p:spPr>
          <a:xfrm>
            <a:off x="4834899" y="1220100"/>
            <a:ext cx="2910002" cy="2910002"/>
          </a:xfrm>
          <a:prstGeom prst="rect">
            <a:avLst/>
          </a:prstGeom>
          <a:ln w="9525">
            <a:solidFill>
              <a:srgbClr val="333333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/>
          <p:nvPr>
            <p:ph type="title"/>
          </p:nvPr>
        </p:nvSpPr>
        <p:spPr>
          <a:xfrm>
            <a:off x="719998" y="1782423"/>
            <a:ext cx="3597904" cy="665402"/>
          </a:xfrm>
          <a:prstGeom prst="rect">
            <a:avLst/>
          </a:prstGeom>
          <a:ln w="9525">
            <a:solidFill>
              <a:srgbClr val="333333"/>
            </a:solidFill>
            <a:round/>
          </a:ln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sz="quarter" idx="1"/>
          </p:nvPr>
        </p:nvSpPr>
        <p:spPr>
          <a:xfrm>
            <a:off x="719998" y="2504875"/>
            <a:ext cx="3597904" cy="856200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FontTx/>
              <a:buNone/>
            </a:lvl1pPr>
            <a:lvl2pPr marL="177800" indent="139700" algn="ctr">
              <a:buClrTx/>
              <a:buSzTx/>
              <a:buFontTx/>
              <a:buNone/>
            </a:lvl2pPr>
            <a:lvl3pPr marL="177800" indent="139700" algn="ctr">
              <a:buClrTx/>
              <a:buSzTx/>
              <a:buFontTx/>
              <a:buNone/>
            </a:lvl3pPr>
            <a:lvl4pPr marL="177800" indent="139700" algn="ctr">
              <a:buClrTx/>
              <a:buSzTx/>
              <a:buFontTx/>
              <a:buNone/>
            </a:lvl4pPr>
            <a:lvl5pPr marL="177800" indent="1397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xfrm>
            <a:off x="719998" y="1118475"/>
            <a:ext cx="7704003" cy="3489901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300"/>
              </a:spcBef>
            </a:lvl1pPr>
            <a:lvl2pPr>
              <a:spcBef>
                <a:spcPts val="300"/>
              </a:spcBef>
            </a:lvl2pPr>
            <a:lvl3pPr>
              <a:spcBef>
                <a:spcPts val="300"/>
              </a:spcBef>
            </a:lvl3pPr>
            <a:lvl4pPr>
              <a:spcBef>
                <a:spcPts val="300"/>
              </a:spcBef>
            </a:lvl4pPr>
            <a:lvl5pPr>
              <a:spcBef>
                <a:spcPts val="3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2203337" y="1711811"/>
            <a:ext cx="4737302" cy="862803"/>
          </a:xfrm>
          <a:prstGeom prst="rect">
            <a:avLst/>
          </a:prstGeom>
        </p:spPr>
        <p:txBody>
          <a:bodyPr/>
          <a:lstStyle>
            <a:lvl1pPr marL="177800" indent="-38100">
              <a:buClrTx/>
              <a:buSzTx/>
              <a:buFontTx/>
              <a:buNone/>
            </a:lvl1pPr>
            <a:lvl2pPr marL="177800" indent="139700">
              <a:buClrTx/>
              <a:buSzTx/>
              <a:buFontTx/>
              <a:buNone/>
            </a:lvl2pPr>
            <a:lvl3pPr marL="177800" indent="139700">
              <a:buClrTx/>
              <a:buSzTx/>
              <a:buFontTx/>
              <a:buNone/>
            </a:lvl3pPr>
            <a:lvl4pPr marL="177800" indent="139700">
              <a:buClrTx/>
              <a:buSzTx/>
              <a:buFontTx/>
              <a:buNone/>
            </a:lvl4pPr>
            <a:lvl5pPr marL="177800" indent="1397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85" name="Google Shape;99;p20" descr="Google Shape;99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9900000">
            <a:off x="8380055" y="838851"/>
            <a:ext cx="2369095" cy="32969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186" name="Google Shape;100;p20" descr="Google Shape;100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93751">
            <a:off x="-701892" y="3461013"/>
            <a:ext cx="2279607" cy="29698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1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713225" y="2496236"/>
            <a:ext cx="4212300" cy="841803"/>
          </a:xfrm>
          <a:prstGeom prst="rect">
            <a:avLst/>
          </a:prstGeom>
        </p:spPr>
        <p:txBody>
          <a:bodyPr anchor="b"/>
          <a:lstStyle>
            <a:lvl1pPr>
              <a:defRPr sz="50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713225" y="3466512"/>
            <a:ext cx="4212300" cy="384902"/>
          </a:xfrm>
          <a:prstGeom prst="rect">
            <a:avLst/>
          </a:prstGeom>
          <a:ln w="9525">
            <a:solidFill>
              <a:srgbClr val="333333"/>
            </a:solidFill>
            <a:round/>
          </a:ln>
        </p:spPr>
        <p:txBody>
          <a:bodyPr/>
          <a:lstStyle>
            <a:lvl1pPr marL="177800" indent="-38100" algn="ctr">
              <a:lnSpc>
                <a:spcPct val="100000"/>
              </a:lnSpc>
              <a:buClrTx/>
              <a:buSzTx/>
              <a:buFontTx/>
              <a:buNone/>
            </a:lvl1pPr>
            <a:lvl2pPr marL="177800" indent="139700" algn="ctr">
              <a:lnSpc>
                <a:spcPct val="100000"/>
              </a:lnSpc>
              <a:buClrTx/>
              <a:buSzTx/>
              <a:buFontTx/>
              <a:buNone/>
            </a:lvl2pPr>
            <a:lvl3pPr marL="177800" indent="139700" algn="ctr">
              <a:lnSpc>
                <a:spcPct val="100000"/>
              </a:lnSpc>
              <a:buClrTx/>
              <a:buSzTx/>
              <a:buFontTx/>
              <a:buNone/>
            </a:lvl3pPr>
            <a:lvl4pPr marL="177800" indent="139700" algn="ctr">
              <a:lnSpc>
                <a:spcPct val="100000"/>
              </a:lnSpc>
              <a:buClrTx/>
              <a:buSzTx/>
              <a:buFontTx/>
              <a:buNone/>
            </a:lvl4pPr>
            <a:lvl5pPr marL="177800" indent="1397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5" name="Body Level One…"/>
          <p:cNvSpPr txBox="1"/>
          <p:nvPr>
            <p:ph type="body" sz="half" idx="1"/>
          </p:nvPr>
        </p:nvSpPr>
        <p:spPr>
          <a:xfrm>
            <a:off x="719998" y="1118475"/>
            <a:ext cx="3832202" cy="3489901"/>
          </a:xfrm>
          <a:prstGeom prst="rect">
            <a:avLst/>
          </a:prstGeom>
        </p:spPr>
        <p:txBody>
          <a:bodyPr/>
          <a:lstStyle>
            <a:lvl1pPr indent="-317500">
              <a:spcBef>
                <a:spcPts val="300"/>
              </a:spcBef>
            </a:lvl1pPr>
            <a:lvl2pPr>
              <a:spcBef>
                <a:spcPts val="300"/>
              </a:spcBef>
            </a:lvl2pPr>
            <a:lvl3pPr>
              <a:spcBef>
                <a:spcPts val="300"/>
              </a:spcBef>
            </a:lvl3pPr>
            <a:lvl4pPr>
              <a:spcBef>
                <a:spcPts val="300"/>
              </a:spcBef>
            </a:lvl4pPr>
            <a:lvl5pPr>
              <a:spcBef>
                <a:spcPts val="3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Google Shape;104;p21"/>
          <p:cNvSpPr txBox="1"/>
          <p:nvPr>
            <p:ph type="body" sz="half" idx="21"/>
          </p:nvPr>
        </p:nvSpPr>
        <p:spPr>
          <a:xfrm>
            <a:off x="4598575" y="1118473"/>
            <a:ext cx="3832200" cy="348990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5" name="Body Level One…"/>
          <p:cNvSpPr txBox="1"/>
          <p:nvPr>
            <p:ph type="body" sz="quarter" idx="1"/>
          </p:nvPr>
        </p:nvSpPr>
        <p:spPr>
          <a:xfrm>
            <a:off x="1079999" y="3026348"/>
            <a:ext cx="2175301" cy="869402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FontTx/>
              <a:buNone/>
            </a:lvl1pPr>
            <a:lvl2pPr marL="177800" indent="139700" algn="ctr">
              <a:buClrTx/>
              <a:buSzTx/>
              <a:buFontTx/>
              <a:buNone/>
            </a:lvl2pPr>
            <a:lvl3pPr marL="177800" indent="139700" algn="ctr">
              <a:buClrTx/>
              <a:buSzTx/>
              <a:buFontTx/>
              <a:buNone/>
            </a:lvl3pPr>
            <a:lvl4pPr marL="177800" indent="139700" algn="ctr">
              <a:buClrTx/>
              <a:buSzTx/>
              <a:buFontTx/>
              <a:buNone/>
            </a:lvl4pPr>
            <a:lvl5pPr marL="177800" indent="1397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Google Shape;113;p22" descr="Google Shape;113;p22"/>
          <p:cNvPicPr>
            <a:picLocks noChangeAspect="1"/>
          </p:cNvPicPr>
          <p:nvPr/>
        </p:nvPicPr>
        <p:blipFill>
          <a:blip r:embed="rId2">
            <a:extLst/>
          </a:blip>
          <a:srcRect l="1906" t="0" r="50000" b="9153"/>
          <a:stretch>
            <a:fillRect/>
          </a:stretch>
        </p:blipFill>
        <p:spPr>
          <a:xfrm rot="16200000">
            <a:off x="8181999" y="-1102430"/>
            <a:ext cx="1050727" cy="26168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207" name="Google Shape;114;p22" descr="Google Shape;114;p22"/>
          <p:cNvPicPr>
            <a:picLocks noChangeAspect="1"/>
          </p:cNvPicPr>
          <p:nvPr/>
        </p:nvPicPr>
        <p:blipFill>
          <a:blip r:embed="rId3">
            <a:extLst/>
          </a:blip>
          <a:srcRect l="0" t="88264" r="64648" b="0"/>
          <a:stretch>
            <a:fillRect/>
          </a:stretch>
        </p:blipFill>
        <p:spPr>
          <a:xfrm rot="20889084">
            <a:off x="8611427" y="1602648"/>
            <a:ext cx="700276" cy="3065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6" name="Body Level One…"/>
          <p:cNvSpPr txBox="1"/>
          <p:nvPr>
            <p:ph type="body" sz="quarter" idx="1"/>
          </p:nvPr>
        </p:nvSpPr>
        <p:spPr>
          <a:xfrm>
            <a:off x="1822325" y="1598628"/>
            <a:ext cx="6457201" cy="575402"/>
          </a:xfrm>
          <a:prstGeom prst="rect">
            <a:avLst/>
          </a:prstGeom>
        </p:spPr>
        <p:txBody>
          <a:bodyPr/>
          <a:lstStyle>
            <a:lvl1pPr marL="177800" indent="-38100">
              <a:buClrTx/>
              <a:buSzTx/>
              <a:buFontTx/>
              <a:buNone/>
            </a:lvl1pPr>
            <a:lvl2pPr marL="177800" indent="139700">
              <a:buClrTx/>
              <a:buSzTx/>
              <a:buFontTx/>
              <a:buNone/>
            </a:lvl2pPr>
            <a:lvl3pPr marL="177800" indent="139700">
              <a:buClrTx/>
              <a:buSzTx/>
              <a:buFontTx/>
              <a:buNone/>
            </a:lvl3pPr>
            <a:lvl4pPr marL="177800" indent="139700">
              <a:buClrTx/>
              <a:buSzTx/>
              <a:buFontTx/>
              <a:buNone/>
            </a:lvl4pPr>
            <a:lvl5pPr marL="177800" indent="1397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7" name="Google Shape;123;p23" descr="Google Shape;123;p23"/>
          <p:cNvPicPr>
            <a:picLocks noChangeAspect="1"/>
          </p:cNvPicPr>
          <p:nvPr/>
        </p:nvPicPr>
        <p:blipFill>
          <a:blip r:embed="rId2">
            <a:extLst/>
          </a:blip>
          <a:srcRect l="0" t="0" r="39823" b="0"/>
          <a:stretch>
            <a:fillRect/>
          </a:stretch>
        </p:blipFill>
        <p:spPr>
          <a:xfrm>
            <a:off x="8279523" y="2174025"/>
            <a:ext cx="1368826" cy="29990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218" name="Google Shape;124;p23" descr="Google Shape;124;p23"/>
          <p:cNvPicPr>
            <a:picLocks noChangeAspect="1"/>
          </p:cNvPicPr>
          <p:nvPr/>
        </p:nvPicPr>
        <p:blipFill>
          <a:blip r:embed="rId2">
            <a:extLst/>
          </a:blip>
          <a:srcRect l="46417" t="0" r="0" b="0"/>
          <a:stretch>
            <a:fillRect/>
          </a:stretch>
        </p:blipFill>
        <p:spPr>
          <a:xfrm>
            <a:off x="-505602" y="325149"/>
            <a:ext cx="1218825" cy="29990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2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7" name="Body Level One…"/>
          <p:cNvSpPr txBox="1"/>
          <p:nvPr>
            <p:ph type="body" sz="quarter" idx="1"/>
          </p:nvPr>
        </p:nvSpPr>
        <p:spPr>
          <a:xfrm>
            <a:off x="1871211" y="1781798"/>
            <a:ext cx="2579102" cy="911102"/>
          </a:xfrm>
          <a:prstGeom prst="rect">
            <a:avLst/>
          </a:prstGeom>
        </p:spPr>
        <p:txBody>
          <a:bodyPr/>
          <a:lstStyle>
            <a:lvl1pPr marL="177800" indent="-38100">
              <a:buClrTx/>
              <a:buSzTx/>
              <a:buFontTx/>
              <a:buNone/>
            </a:lvl1pPr>
            <a:lvl2pPr marL="177800" indent="139700">
              <a:buClrTx/>
              <a:buSzTx/>
              <a:buFontTx/>
              <a:buNone/>
            </a:lvl2pPr>
            <a:lvl3pPr marL="177800" indent="139700">
              <a:buClrTx/>
              <a:buSzTx/>
              <a:buFontTx/>
              <a:buNone/>
            </a:lvl3pPr>
            <a:lvl4pPr marL="177800" indent="139700">
              <a:buClrTx/>
              <a:buSzTx/>
              <a:buFontTx/>
              <a:buNone/>
            </a:lvl4pPr>
            <a:lvl5pPr marL="177800" indent="1397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8" name="Google Shape;135;p24" descr="Google Shape;135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8110996" y="2851861"/>
            <a:ext cx="1692034" cy="23547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7" name="Body Level One…"/>
          <p:cNvSpPr txBox="1"/>
          <p:nvPr>
            <p:ph type="body" sz="quarter" idx="1"/>
          </p:nvPr>
        </p:nvSpPr>
        <p:spPr>
          <a:xfrm>
            <a:off x="1109151" y="2177738"/>
            <a:ext cx="1986003" cy="635401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FontTx/>
              <a:buNone/>
            </a:lvl1pPr>
            <a:lvl2pPr marL="177800" indent="139700" algn="ctr">
              <a:buClrTx/>
              <a:buSzTx/>
              <a:buFontTx/>
              <a:buNone/>
            </a:lvl2pPr>
            <a:lvl3pPr marL="177800" indent="139700" algn="ctr">
              <a:buClrTx/>
              <a:buSzTx/>
              <a:buFontTx/>
              <a:buNone/>
            </a:lvl3pPr>
            <a:lvl4pPr marL="177800" indent="139700" algn="ctr">
              <a:buClrTx/>
              <a:buSzTx/>
              <a:buFontTx/>
              <a:buNone/>
            </a:lvl4pPr>
            <a:lvl5pPr marL="177800" indent="1397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8" name="Google Shape;150;p25" descr="Google Shape;150;p25"/>
          <p:cNvPicPr>
            <a:picLocks noChangeAspect="1"/>
          </p:cNvPicPr>
          <p:nvPr/>
        </p:nvPicPr>
        <p:blipFill>
          <a:blip r:embed="rId2">
            <a:extLst/>
          </a:blip>
          <a:srcRect l="0" t="0" r="11488" b="0"/>
          <a:stretch>
            <a:fillRect/>
          </a:stretch>
        </p:blipFill>
        <p:spPr>
          <a:xfrm rot="26">
            <a:off x="-1400001" y="1131537"/>
            <a:ext cx="2056424" cy="30652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239" name="Google Shape;151;p25" descr="Google Shape;151;p2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9556620">
            <a:off x="7617861" y="2403044"/>
            <a:ext cx="2447840" cy="31890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2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ody Level One…"/>
          <p:cNvSpPr txBox="1"/>
          <p:nvPr>
            <p:ph type="body" sz="quarter" idx="1"/>
          </p:nvPr>
        </p:nvSpPr>
        <p:spPr>
          <a:xfrm>
            <a:off x="3096978" y="2148583"/>
            <a:ext cx="1986002" cy="635401"/>
          </a:xfrm>
          <a:prstGeom prst="rect">
            <a:avLst/>
          </a:prstGeom>
        </p:spPr>
        <p:txBody>
          <a:bodyPr/>
          <a:lstStyle>
            <a:lvl1pPr marL="177800" indent="-38100" algn="ctr">
              <a:buClrTx/>
              <a:buSzTx/>
              <a:buFontTx/>
              <a:buNone/>
            </a:lvl1pPr>
            <a:lvl2pPr marL="177800" indent="139700" algn="ctr">
              <a:buClrTx/>
              <a:buSzTx/>
              <a:buFontTx/>
              <a:buNone/>
            </a:lvl2pPr>
            <a:lvl3pPr marL="177800" indent="139700" algn="ctr">
              <a:buClrTx/>
              <a:buSzTx/>
              <a:buFontTx/>
              <a:buNone/>
            </a:lvl3pPr>
            <a:lvl4pPr marL="177800" indent="139700" algn="ctr">
              <a:buClrTx/>
              <a:buSzTx/>
              <a:buFontTx/>
              <a:buNone/>
            </a:lvl4pPr>
            <a:lvl5pPr marL="177800" indent="1397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249" name="Google Shape;163;p26" descr="Google Shape;163;p26"/>
          <p:cNvPicPr>
            <a:picLocks noChangeAspect="1"/>
          </p:cNvPicPr>
          <p:nvPr/>
        </p:nvPicPr>
        <p:blipFill>
          <a:blip r:embed="rId2">
            <a:extLst/>
          </a:blip>
          <a:srcRect l="29607" t="0" r="0" b="22521"/>
          <a:stretch>
            <a:fillRect/>
          </a:stretch>
        </p:blipFill>
        <p:spPr>
          <a:xfrm>
            <a:off x="7852431" y="-1320267"/>
            <a:ext cx="1630652" cy="23381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itle Text"/>
          <p:cNvSpPr txBox="1"/>
          <p:nvPr>
            <p:ph type="title"/>
          </p:nvPr>
        </p:nvSpPr>
        <p:spPr>
          <a:xfrm>
            <a:off x="2685275" y="690799"/>
            <a:ext cx="3773400" cy="10587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58" name="Body Level One…"/>
          <p:cNvSpPr txBox="1"/>
          <p:nvPr>
            <p:ph type="body" sz="quarter" idx="1"/>
          </p:nvPr>
        </p:nvSpPr>
        <p:spPr>
          <a:xfrm>
            <a:off x="2685280" y="1800349"/>
            <a:ext cx="3773400" cy="1058703"/>
          </a:xfrm>
          <a:prstGeom prst="rect">
            <a:avLst/>
          </a:prstGeom>
        </p:spPr>
        <p:txBody>
          <a:bodyPr anchor="ctr"/>
          <a:lstStyle>
            <a:lvl1pPr marL="177800" indent="-38100" algn="ctr">
              <a:buClrTx/>
              <a:buSzTx/>
              <a:buFontTx/>
              <a:buNone/>
            </a:lvl1pPr>
            <a:lvl2pPr marL="177800" indent="139700" algn="ctr">
              <a:buClrTx/>
              <a:buSzTx/>
              <a:buFontTx/>
              <a:buNone/>
            </a:lvl2pPr>
            <a:lvl3pPr marL="177800" indent="139700" algn="ctr">
              <a:buClrTx/>
              <a:buSzTx/>
              <a:buFontTx/>
              <a:buNone/>
            </a:lvl3pPr>
            <a:lvl4pPr marL="177800" indent="139700" algn="ctr">
              <a:buClrTx/>
              <a:buSzTx/>
              <a:buFontTx/>
              <a:buNone/>
            </a:lvl4pPr>
            <a:lvl5pPr marL="177800" indent="1397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Google Shape;167;p27"/>
          <p:cNvSpPr txBox="1"/>
          <p:nvPr/>
        </p:nvSpPr>
        <p:spPr>
          <a:xfrm>
            <a:off x="2917169" y="3424899"/>
            <a:ext cx="3309600" cy="685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defRPr sz="1000">
                <a:latin typeface="Mulish"/>
                <a:ea typeface="Mulish"/>
                <a:cs typeface="Mulish"/>
                <a:sym typeface="Mulish"/>
              </a:defRPr>
            </a:pPr>
            <a:r>
              <a:t>CREDITS: This presentation template was created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1"/>
              <a:t>,</a:t>
            </a:r>
            <a:r>
              <a:t> and includes icons by</a:t>
            </a:r>
            <a:r>
              <a:rPr b="1"/>
              <a:t>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rPr b="1"/>
              <a:t>,</a:t>
            </a:r>
            <a:r>
              <a:t> and infographics &amp; images by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  <a:r>
              <a:rPr b="1" u="sng"/>
              <a:t> </a:t>
            </a:r>
          </a:p>
        </p:txBody>
      </p:sp>
      <p:pic>
        <p:nvPicPr>
          <p:cNvPr id="260" name="Google Shape;168;p27" descr="Google Shape;168;p27"/>
          <p:cNvPicPr>
            <a:picLocks noChangeAspect="1"/>
          </p:cNvPicPr>
          <p:nvPr/>
        </p:nvPicPr>
        <p:blipFill>
          <a:blip r:embed="rId5">
            <a:extLst/>
          </a:blip>
          <a:srcRect l="0" t="57296" r="0" b="0"/>
          <a:stretch>
            <a:fillRect/>
          </a:stretch>
        </p:blipFill>
        <p:spPr>
          <a:xfrm rot="5400000">
            <a:off x="-580402" y="481315"/>
            <a:ext cx="3130128" cy="216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pic>
        <p:nvPicPr>
          <p:cNvPr id="261" name="Google Shape;169;p27" descr="Google Shape;169;p2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-224937" y="2755082"/>
            <a:ext cx="2144176" cy="28270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pic>
        <p:nvPicPr>
          <p:cNvPr id="262" name="Google Shape;170;p27" descr="Google Shape;170;p2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9000006">
            <a:off x="7480010" y="1424392"/>
            <a:ext cx="2856883" cy="37690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400000">
              <a:srgbClr val="FFFFFF"/>
            </a:outerShdw>
          </a:effectLst>
        </p:spPr>
      </p:pic>
      <p:sp>
        <p:nvSpPr>
          <p:cNvPr id="2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172;p28" descr="Google Shape;172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20497817">
            <a:off x="-220311" y="1598375"/>
            <a:ext cx="2013824" cy="2655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271" name="Google Shape;173;p28" descr="Google Shape;173;p2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8482461">
            <a:off x="-317143" y="3240945"/>
            <a:ext cx="2060735" cy="27170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272" name="Google Shape;174;p28" descr="Google Shape;174;p28"/>
          <p:cNvPicPr>
            <a:picLocks noChangeAspect="1"/>
          </p:cNvPicPr>
          <p:nvPr/>
        </p:nvPicPr>
        <p:blipFill>
          <a:blip r:embed="rId2">
            <a:extLst/>
          </a:blip>
          <a:srcRect l="0" t="0" r="40233" b="0"/>
          <a:stretch>
            <a:fillRect/>
          </a:stretch>
        </p:blipFill>
        <p:spPr>
          <a:xfrm rot="20889084">
            <a:off x="8220391" y="-145003"/>
            <a:ext cx="1183942" cy="26119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176;p29" descr="Google Shape;176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0800000">
            <a:off x="6568040" y="539502"/>
            <a:ext cx="2678611" cy="372767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281" name="Google Shape;177;p29" descr="Google Shape;177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2482146">
            <a:off x="4726039" y="3221587"/>
            <a:ext cx="2638775" cy="34377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282" name="Google Shape;178;p29" descr="Google Shape;178;p2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-127126" y="-1163201"/>
            <a:ext cx="2116322" cy="27903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itle Text"/>
          <p:cNvSpPr txBox="1"/>
          <p:nvPr>
            <p:ph type="title"/>
          </p:nvPr>
        </p:nvSpPr>
        <p:spPr>
          <a:xfrm>
            <a:off x="716773" y="510900"/>
            <a:ext cx="7710602" cy="4824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4652278" y="2167625"/>
            <a:ext cx="3793200" cy="1966800"/>
          </a:xfrm>
          <a:prstGeom prst="rect">
            <a:avLst/>
          </a:prstGeom>
        </p:spPr>
        <p:txBody>
          <a:bodyPr/>
          <a:lstStyle>
            <a:lvl1pPr indent="-317500"/>
            <a:lvl2pPr marL="755650" indent="-158750"/>
            <a:lvl3pPr marL="1212850" indent="-158750"/>
            <a:lvl4pPr marL="1670050" indent="-158750"/>
            <a:lvl5pPr marL="2127250" indent="-15875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3" name="Google Shape;27;p5" descr="Google Shape;27;p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 rot="16200000">
            <a:off x="-616864" y="3886008"/>
            <a:ext cx="1785925" cy="27786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44" name="Google Shape;28;p5" descr="Google Shape;28;p5"/>
          <p:cNvPicPr>
            <a:picLocks noChangeAspect="1"/>
          </p:cNvPicPr>
          <p:nvPr/>
        </p:nvPicPr>
        <p:blipFill>
          <a:blip r:embed="rId3">
            <a:extLst/>
          </a:blip>
          <a:srcRect l="0" t="0" r="24619" b="0"/>
          <a:stretch>
            <a:fillRect/>
          </a:stretch>
        </p:blipFill>
        <p:spPr>
          <a:xfrm rot="16200000">
            <a:off x="-200668" y="-1888726"/>
            <a:ext cx="1841152" cy="33990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53" name="Google Shape;31;p6" descr="Google Shape;31;p6"/>
          <p:cNvPicPr>
            <a:picLocks noChangeAspect="1"/>
          </p:cNvPicPr>
          <p:nvPr/>
        </p:nvPicPr>
        <p:blipFill>
          <a:blip r:embed="rId2">
            <a:extLst/>
          </a:blip>
          <a:srcRect l="0" t="42954" r="0" b="0"/>
          <a:stretch>
            <a:fillRect/>
          </a:stretch>
        </p:blipFill>
        <p:spPr>
          <a:xfrm rot="5400000">
            <a:off x="8308320" y="3692885"/>
            <a:ext cx="1785925" cy="13432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54" name="Google Shape;32;p6" descr="Google Shape;32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20396" y="-313169"/>
            <a:ext cx="1692034" cy="23547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1862400" y="742474"/>
            <a:ext cx="5419200" cy="5727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sz="half" idx="1"/>
          </p:nvPr>
        </p:nvSpPr>
        <p:spPr>
          <a:xfrm>
            <a:off x="1596173" y="1452025"/>
            <a:ext cx="5951703" cy="2949002"/>
          </a:xfrm>
          <a:prstGeom prst="rect">
            <a:avLst/>
          </a:prstGeom>
        </p:spPr>
        <p:txBody>
          <a:bodyPr/>
          <a:lstStyle>
            <a:lvl1pPr indent="-317500">
              <a:buSzPts val="1600"/>
              <a:defRPr sz="1600"/>
            </a:lvl1pPr>
            <a:lvl2pPr marL="959757" indent="-362857">
              <a:buSzPts val="1600"/>
              <a:defRPr sz="1600"/>
            </a:lvl2pPr>
            <a:lvl3pPr marL="1416957" indent="-362857">
              <a:buSzPts val="1600"/>
              <a:defRPr sz="1600"/>
            </a:lvl3pPr>
            <a:lvl4pPr marL="1874156" indent="-362857">
              <a:buSzPts val="1600"/>
              <a:defRPr sz="1600"/>
            </a:lvl4pPr>
            <a:lvl5pPr marL="2331356" indent="-362856">
              <a:buSzPts val="1600"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4" name="Google Shape;36;p7" descr="Google Shape;36;p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102183">
            <a:off x="7543651" y="2169876"/>
            <a:ext cx="2013824" cy="2655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pic>
        <p:nvPicPr>
          <p:cNvPr id="65" name="Google Shape;37;p7" descr="Google Shape;37;p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117539">
            <a:off x="7593571" y="3812444"/>
            <a:ext cx="2060735" cy="27170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1644450" y="1307098"/>
            <a:ext cx="5855100" cy="2529304"/>
          </a:xfrm>
          <a:prstGeom prst="rect">
            <a:avLst/>
          </a:prstGeom>
          <a:solidFill>
            <a:srgbClr val="DDC8B1"/>
          </a:solidFill>
          <a:ln w="9525">
            <a:solidFill>
              <a:srgbClr val="333333"/>
            </a:solidFill>
            <a:round/>
          </a:ln>
        </p:spPr>
        <p:txBody>
          <a:bodyPr anchor="ctr"/>
          <a:lstStyle>
            <a:lvl1pPr>
              <a:lnSpc>
                <a:spcPct val="80000"/>
              </a:lnSpc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/>
          <p:nvPr>
            <p:ph type="title"/>
          </p:nvPr>
        </p:nvSpPr>
        <p:spPr>
          <a:xfrm>
            <a:off x="2424600" y="1383448"/>
            <a:ext cx="4294800" cy="88380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sz="quarter" idx="1"/>
          </p:nvPr>
        </p:nvSpPr>
        <p:spPr>
          <a:xfrm>
            <a:off x="2424600" y="2321998"/>
            <a:ext cx="4294800" cy="1542302"/>
          </a:xfrm>
          <a:prstGeom prst="rect">
            <a:avLst/>
          </a:prstGeom>
        </p:spPr>
        <p:txBody>
          <a:bodyPr anchor="ctr"/>
          <a:lstStyle>
            <a:lvl1pPr marL="177800" indent="-38100" algn="ctr">
              <a:buClrTx/>
              <a:buSzTx/>
              <a:buFontTx/>
              <a:buNone/>
              <a:defRPr sz="1600"/>
            </a:lvl1pPr>
            <a:lvl2pPr marL="177800" indent="139700" algn="ctr">
              <a:buClrTx/>
              <a:buSzTx/>
              <a:buFontTx/>
              <a:buNone/>
              <a:defRPr sz="1600"/>
            </a:lvl2pPr>
            <a:lvl3pPr marL="177800" indent="139700" algn="ctr">
              <a:buClrTx/>
              <a:buSzTx/>
              <a:buFontTx/>
              <a:buNone/>
              <a:defRPr sz="1600"/>
            </a:lvl3pPr>
            <a:lvl4pPr marL="177800" indent="139700" algn="ctr">
              <a:buClrTx/>
              <a:buSzTx/>
              <a:buFontTx/>
              <a:buNone/>
              <a:defRPr sz="1600"/>
            </a:lvl4pPr>
            <a:lvl5pPr marL="177800" indent="139700" algn="ctr">
              <a:buClrTx/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44;p10"/>
          <p:cNvSpPr/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Title Text"/>
          <p:cNvSpPr txBox="1"/>
          <p:nvPr>
            <p:ph type="title"/>
          </p:nvPr>
        </p:nvSpPr>
        <p:spPr>
          <a:xfrm>
            <a:off x="4795375" y="1709573"/>
            <a:ext cx="3635402" cy="1143902"/>
          </a:xfrm>
          <a:prstGeom prst="rect">
            <a:avLst/>
          </a:prstGeom>
          <a:solidFill>
            <a:srgbClr val="DDC8B1"/>
          </a:solidFill>
          <a:ln w="9525">
            <a:solidFill>
              <a:srgbClr val="333333"/>
            </a:solidFill>
            <a:round/>
          </a:ln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DC8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;p4" descr="Google Shape;20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372728">
            <a:off x="7183921" y="3669665"/>
            <a:ext cx="2241981" cy="29560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719998" y="445025"/>
            <a:ext cx="7704003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19998" y="1215750"/>
            <a:ext cx="7704003" cy="323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333333"/>
          </a:solidFill>
          <a:uFillTx/>
          <a:latin typeface="Mukta ExtraBold"/>
          <a:ea typeface="Mukta ExtraBold"/>
          <a:cs typeface="Mukta ExtraBold"/>
          <a:sym typeface="Mukta ExtraBold"/>
        </a:defRPr>
      </a:lvl9pPr>
    </p:titleStyle>
    <p:bodyStyle>
      <a:lvl1pPr marL="457200" marR="0" indent="-2794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1pPr>
      <a:lvl2pPr marL="914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2pPr>
      <a:lvl3pPr marL="1371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3pPr>
      <a:lvl4pPr marL="1828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4pPr>
      <a:lvl5pPr marL="22860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5pPr>
      <a:lvl6pPr marL="27432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6pPr>
      <a:lvl7pPr marL="32004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●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7pPr>
      <a:lvl8pPr marL="36576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○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8pPr>
      <a:lvl9pPr marL="4114800" marR="0" indent="-3048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333333"/>
        </a:buClr>
        <a:buSzPts val="1400"/>
        <a:buFont typeface="Helvetica"/>
        <a:buChar char="■"/>
        <a:tabLst/>
        <a:defRPr b="0" baseline="0" cap="none" i="0" spc="0" strike="noStrike" sz="1400" u="none">
          <a:solidFill>
            <a:srgbClr val="333333"/>
          </a:solidFill>
          <a:uFillTx/>
          <a:latin typeface="Mulish"/>
          <a:ea typeface="Mulish"/>
          <a:cs typeface="Mulish"/>
          <a:sym typeface="Mulish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6.png"/><Relationship Id="rId3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191;p33" descr="Google Shape;191;p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9000006">
            <a:off x="7828284" y="1174391"/>
            <a:ext cx="2856884" cy="3769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400000">
              <a:srgbClr val="FFFFFF"/>
            </a:outerShdw>
          </a:effectLst>
        </p:spPr>
      </p:pic>
      <p:pic>
        <p:nvPicPr>
          <p:cNvPr id="308" name="Google Shape;192;p33" descr="Google Shape;192;p33"/>
          <p:cNvPicPr>
            <a:picLocks noChangeAspect="1"/>
          </p:cNvPicPr>
          <p:nvPr/>
        </p:nvPicPr>
        <p:blipFill>
          <a:blip r:embed="rId3">
            <a:extLst/>
          </a:blip>
          <a:srcRect l="0" t="57917" r="16027" b="0"/>
          <a:stretch>
            <a:fillRect/>
          </a:stretch>
        </p:blipFill>
        <p:spPr>
          <a:xfrm rot="10800000">
            <a:off x="-496713" y="1836132"/>
            <a:ext cx="2032040" cy="14171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400000">
              <a:srgbClr val="FFFFFF"/>
            </a:outerShdw>
          </a:effectLst>
        </p:spPr>
      </p:pic>
      <p:pic>
        <p:nvPicPr>
          <p:cNvPr id="309" name="Google Shape;193;p33" descr="Google Shape;193;p3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rot="8915972">
            <a:off x="-19468" y="3201518"/>
            <a:ext cx="1839350" cy="33247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graphicFrame>
        <p:nvGraphicFramePr>
          <p:cNvPr id="310" name="Table 2"/>
          <p:cNvGraphicFramePr/>
          <p:nvPr/>
        </p:nvGraphicFramePr>
        <p:xfrm>
          <a:off x="1451748" y="4245691"/>
          <a:ext cx="1933776" cy="5207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27425"/>
              </a:tblGrid>
              <a:tr h="508001">
                <a:tc>
                  <a:txBody>
                    <a:bodyPr/>
                    <a:lstStyle/>
                    <a:p>
                      <a:pPr>
                        <a:defRPr b="1" sz="20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311" name="Table 1"/>
          <p:cNvGraphicFramePr/>
          <p:nvPr/>
        </p:nvGraphicFramePr>
        <p:xfrm>
          <a:off x="1685866" y="2673267"/>
          <a:ext cx="5784968" cy="171549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924089"/>
                <a:gridCol w="1924089"/>
                <a:gridCol w="1924089"/>
              </a:tblGrid>
              <a:tr h="41528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1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Done by: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Areej Osama Abu Assab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12028854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Ghayd Mohammed Qiwi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12027878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Aseel Omar Zaghal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12114222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12700">
                      <a:miter lim="400000"/>
                    </a:lnR>
                    <a:lnT w="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defRPr sz="1400"/>
                      </a:pPr>
                    </a:p>
                  </a:txBody>
                  <a:tcPr marL="0" marR="0" marT="0" marB="0" anchor="t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Mohanad Murad Foqha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12113797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1906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 sz="20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Handed to:</a:t>
                      </a:r>
                    </a:p>
                  </a:txBody>
                  <a:tcPr marL="0" marR="0" marT="0" marB="0" anchor="b" anchorCtr="0" horzOverflow="overflow">
                    <a:lnL w="12700">
                      <a:miter lim="400000"/>
                    </a:lnL>
                    <a:lnR w="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400">
                          <a:solidFill>
                            <a:srgbClr val="5C070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
Dr.Samah Ishtaya</a:t>
                      </a:r>
                    </a:p>
                  </a:txBody>
                  <a:tcPr marL="0" marR="0" marT="0" marB="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12" name="IMG_6145.png" descr="IMG_61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4816" y="238152"/>
            <a:ext cx="1170814" cy="117081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Google Shape;189;p33"/>
          <p:cNvSpPr txBox="1"/>
          <p:nvPr>
            <p:ph type="ctrTitle"/>
          </p:nvPr>
        </p:nvSpPr>
        <p:spPr>
          <a:xfrm>
            <a:off x="1520040" y="34745"/>
            <a:ext cx="5268302" cy="2470802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80000"/>
              </a:lnSpc>
              <a:defRPr b="1" sz="78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Disasters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75;p47"/>
          <p:cNvSpPr txBox="1"/>
          <p:nvPr>
            <p:ph type="title"/>
          </p:nvPr>
        </p:nvSpPr>
        <p:spPr>
          <a:xfrm>
            <a:off x="203688" y="160650"/>
            <a:ext cx="7935770" cy="1595189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>
              <a:defRPr b="1" sz="42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Importance of disaster planning in healthcare </a:t>
            </a:r>
          </a:p>
        </p:txBody>
      </p:sp>
      <p:sp>
        <p:nvSpPr>
          <p:cNvPr id="365" name="Protects Lives…"/>
          <p:cNvSpPr txBox="1"/>
          <p:nvPr/>
        </p:nvSpPr>
        <p:spPr>
          <a:xfrm>
            <a:off x="344089" y="1534033"/>
            <a:ext cx="7054664" cy="397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0526" indent="-200526" algn="just" defTabSz="457200">
              <a:lnSpc>
                <a:spcPct val="250000"/>
              </a:lnSpc>
              <a:buSzPct val="100000"/>
              <a:buAutoNum type="arabicPeriod" startAt="1"/>
              <a:defRPr b="1" sz="1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Protects Lives</a:t>
            </a:r>
          </a:p>
          <a:p>
            <a:pPr marL="200526" indent="-200526" algn="just" defTabSz="457200">
              <a:lnSpc>
                <a:spcPct val="250000"/>
              </a:lnSpc>
              <a:buSzPct val="100000"/>
              <a:buAutoNum type="arabicPeriod" startAt="1"/>
              <a:defRPr b="1" sz="1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Maintains Continuity of Care</a:t>
            </a:r>
          </a:p>
          <a:p>
            <a:pPr marL="200526" indent="-200526" algn="just" defTabSz="457200">
              <a:lnSpc>
                <a:spcPct val="250000"/>
              </a:lnSpc>
              <a:buSzPct val="100000"/>
              <a:buAutoNum type="arabicPeriod" startAt="1"/>
              <a:defRPr b="1" sz="1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Improves Response Time</a:t>
            </a:r>
          </a:p>
          <a:p>
            <a:pPr marL="200526" indent="-200526" algn="just" defTabSz="457200">
              <a:lnSpc>
                <a:spcPct val="250000"/>
              </a:lnSpc>
              <a:buSzPct val="100000"/>
              <a:buAutoNum type="arabicPeriod" startAt="1"/>
              <a:defRPr b="1" sz="1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Clarifies Roles and Responsibilities</a:t>
            </a:r>
          </a:p>
          <a:p>
            <a:pPr marL="200526" indent="-200526" algn="just" defTabSz="457200">
              <a:lnSpc>
                <a:spcPct val="250000"/>
              </a:lnSpc>
              <a:buSzPct val="100000"/>
              <a:buAutoNum type="arabicPeriod" startAt="1"/>
              <a:defRPr b="1" sz="1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Enhances Coordination</a:t>
            </a:r>
          </a:p>
          <a:p>
            <a:pPr marL="213893" indent="-213893" algn="just" defTabSz="457200">
              <a:lnSpc>
                <a:spcPct val="250000"/>
              </a:lnSpc>
              <a:buSzPct val="100000"/>
              <a:buAutoNum type="arabicPeriod" startAt="1"/>
              <a:defRPr b="1" sz="16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Promotes Legal and Ethical Compliance </a:t>
            </a:r>
          </a:p>
          <a:p>
            <a:pPr marL="213893" indent="-213893" algn="just" defTabSz="457200">
              <a:lnSpc>
                <a:spcPct val="250000"/>
              </a:lnSpc>
              <a:buSzPct val="100000"/>
              <a:buAutoNum type="arabicPeriod" startAt="1"/>
              <a:defRPr b="1" sz="16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Supports Psychological Resilience</a:t>
            </a:r>
          </a:p>
        </p:txBody>
      </p:sp>
      <p:pic>
        <p:nvPicPr>
          <p:cNvPr id="366" name="IMG_1224.png" descr="IMG_1224.png"/>
          <p:cNvPicPr>
            <a:picLocks noChangeAspect="1"/>
          </p:cNvPicPr>
          <p:nvPr/>
        </p:nvPicPr>
        <p:blipFill>
          <a:blip r:embed="rId2">
            <a:extLst/>
          </a:blip>
          <a:srcRect l="1260" t="0" r="0" b="0"/>
          <a:stretch>
            <a:fillRect/>
          </a:stretch>
        </p:blipFill>
        <p:spPr>
          <a:xfrm>
            <a:off x="2618122" y="1229062"/>
            <a:ext cx="8221545" cy="43809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44;p46"/>
          <p:cNvSpPr txBox="1"/>
          <p:nvPr>
            <p:ph type="title"/>
          </p:nvPr>
        </p:nvSpPr>
        <p:spPr>
          <a:xfrm>
            <a:off x="-252776" y="-631571"/>
            <a:ext cx="7692360" cy="1808167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>
              <a:defRPr b="1" sz="4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Role of nursing in disaster plan </a:t>
            </a:r>
          </a:p>
        </p:txBody>
      </p:sp>
      <p:sp>
        <p:nvSpPr>
          <p:cNvPr id="369" name="Preparedness: Join drills, educate patients, stay updated on protocols.…"/>
          <p:cNvSpPr txBox="1"/>
          <p:nvPr/>
        </p:nvSpPr>
        <p:spPr>
          <a:xfrm>
            <a:off x="169491" y="1517471"/>
            <a:ext cx="6847827" cy="2659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03200" defTabSz="457200">
              <a:lnSpc>
                <a:spcPct val="325000"/>
              </a:lnSpc>
              <a:buSzPct val="60000"/>
              <a:buBlip>
                <a:blip r:embed="rId2"/>
              </a:buBlip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Preparedness</a:t>
            </a:r>
            <a:r>
              <a:rPr b="0"/>
              <a:t>: Join drills, educate patients, stay updated on protocols.</a:t>
            </a:r>
          </a:p>
          <a:p>
            <a:pPr marL="266700" indent="-203200" defTabSz="457200">
              <a:lnSpc>
                <a:spcPct val="325000"/>
              </a:lnSpc>
              <a:buSzPct val="60000"/>
              <a:buBlip>
                <a:blip r:embed="rId2"/>
              </a:buBlip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Response</a:t>
            </a:r>
            <a:r>
              <a:rPr b="0"/>
              <a:t>: Triage, provide emergency care, use PPE, document accurately.</a:t>
            </a:r>
          </a:p>
          <a:p>
            <a:pPr marL="266700" indent="-203200" defTabSz="457200">
              <a:lnSpc>
                <a:spcPct val="325000"/>
              </a:lnSpc>
              <a:buSzPct val="60000"/>
              <a:buBlip>
                <a:blip r:embed="rId2"/>
              </a:buBlip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Recovery</a:t>
            </a:r>
            <a:r>
              <a:rPr b="0"/>
              <a:t>: Support emotional health, assist in restoring services.</a:t>
            </a:r>
          </a:p>
          <a:p>
            <a:pPr marL="266700" indent="-203200" defTabSz="457200">
              <a:lnSpc>
                <a:spcPct val="325000"/>
              </a:lnSpc>
              <a:buSzPct val="60000"/>
              <a:buBlip>
                <a:blip r:embed="rId2"/>
              </a:buBlip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Leadership</a:t>
            </a:r>
            <a:r>
              <a:rPr b="0"/>
              <a:t>: Advocate for patients, guide the public, lead teams.</a:t>
            </a:r>
          </a:p>
        </p:txBody>
      </p:sp>
      <p:pic>
        <p:nvPicPr>
          <p:cNvPr id="370" name="IMG_1221.jpeg" descr="IMG_1221.jpeg"/>
          <p:cNvPicPr>
            <a:picLocks noChangeAspect="1"/>
          </p:cNvPicPr>
          <p:nvPr/>
        </p:nvPicPr>
        <p:blipFill>
          <a:blip r:embed="rId3">
            <a:extLst/>
          </a:blip>
          <a:srcRect l="21284" t="13310" r="27123" b="0"/>
          <a:stretch>
            <a:fillRect/>
          </a:stretch>
        </p:blipFill>
        <p:spPr>
          <a:xfrm>
            <a:off x="5970382" y="771370"/>
            <a:ext cx="3685982" cy="4371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fill="norm" stroke="1" extrusionOk="0">
                <a:moveTo>
                  <a:pt x="13864" y="0"/>
                </a:moveTo>
                <a:cubicBezTo>
                  <a:pt x="13267" y="0"/>
                  <a:pt x="13173" y="16"/>
                  <a:pt x="12713" y="198"/>
                </a:cubicBezTo>
                <a:cubicBezTo>
                  <a:pt x="12438" y="307"/>
                  <a:pt x="12173" y="444"/>
                  <a:pt x="12125" y="502"/>
                </a:cubicBezTo>
                <a:cubicBezTo>
                  <a:pt x="12041" y="603"/>
                  <a:pt x="12010" y="597"/>
                  <a:pt x="11534" y="398"/>
                </a:cubicBezTo>
                <a:cubicBezTo>
                  <a:pt x="11096" y="215"/>
                  <a:pt x="10985" y="194"/>
                  <a:pt x="10653" y="216"/>
                </a:cubicBezTo>
                <a:cubicBezTo>
                  <a:pt x="9999" y="259"/>
                  <a:pt x="9642" y="436"/>
                  <a:pt x="9203" y="941"/>
                </a:cubicBezTo>
                <a:cubicBezTo>
                  <a:pt x="8698" y="1522"/>
                  <a:pt x="8637" y="1699"/>
                  <a:pt x="8696" y="2373"/>
                </a:cubicBezTo>
                <a:lnTo>
                  <a:pt x="8740" y="2914"/>
                </a:lnTo>
                <a:lnTo>
                  <a:pt x="8454" y="2914"/>
                </a:lnTo>
                <a:cubicBezTo>
                  <a:pt x="8104" y="2914"/>
                  <a:pt x="7674" y="3111"/>
                  <a:pt x="7434" y="3384"/>
                </a:cubicBezTo>
                <a:cubicBezTo>
                  <a:pt x="7103" y="3761"/>
                  <a:pt x="7254" y="4464"/>
                  <a:pt x="7622" y="4259"/>
                </a:cubicBezTo>
                <a:cubicBezTo>
                  <a:pt x="7688" y="4223"/>
                  <a:pt x="7733" y="4157"/>
                  <a:pt x="7720" y="4114"/>
                </a:cubicBezTo>
                <a:cubicBezTo>
                  <a:pt x="7708" y="4072"/>
                  <a:pt x="7792" y="4114"/>
                  <a:pt x="7908" y="4208"/>
                </a:cubicBezTo>
                <a:cubicBezTo>
                  <a:pt x="8024" y="4301"/>
                  <a:pt x="8120" y="4395"/>
                  <a:pt x="8120" y="4418"/>
                </a:cubicBezTo>
                <a:cubicBezTo>
                  <a:pt x="8120" y="4441"/>
                  <a:pt x="7927" y="4461"/>
                  <a:pt x="7692" y="4459"/>
                </a:cubicBezTo>
                <a:cubicBezTo>
                  <a:pt x="7041" y="4456"/>
                  <a:pt x="6537" y="4673"/>
                  <a:pt x="6300" y="5059"/>
                </a:cubicBezTo>
                <a:cubicBezTo>
                  <a:pt x="6134" y="5329"/>
                  <a:pt x="6177" y="5498"/>
                  <a:pt x="6444" y="5631"/>
                </a:cubicBezTo>
                <a:cubicBezTo>
                  <a:pt x="6626" y="5722"/>
                  <a:pt x="6683" y="5788"/>
                  <a:pt x="6683" y="5910"/>
                </a:cubicBezTo>
                <a:cubicBezTo>
                  <a:pt x="6683" y="6025"/>
                  <a:pt x="6765" y="6136"/>
                  <a:pt x="6978" y="6302"/>
                </a:cubicBezTo>
                <a:cubicBezTo>
                  <a:pt x="7142" y="6429"/>
                  <a:pt x="7342" y="6550"/>
                  <a:pt x="7420" y="6571"/>
                </a:cubicBezTo>
                <a:cubicBezTo>
                  <a:pt x="7552" y="6606"/>
                  <a:pt x="7539" y="6629"/>
                  <a:pt x="7264" y="6861"/>
                </a:cubicBezTo>
                <a:cubicBezTo>
                  <a:pt x="6730" y="7311"/>
                  <a:pt x="6579" y="7729"/>
                  <a:pt x="6836" y="8051"/>
                </a:cubicBezTo>
                <a:cubicBezTo>
                  <a:pt x="7047" y="8314"/>
                  <a:pt x="7324" y="8444"/>
                  <a:pt x="7485" y="8355"/>
                </a:cubicBezTo>
                <a:cubicBezTo>
                  <a:pt x="7551" y="8318"/>
                  <a:pt x="7596" y="8259"/>
                  <a:pt x="7587" y="8225"/>
                </a:cubicBezTo>
                <a:cubicBezTo>
                  <a:pt x="7567" y="8150"/>
                  <a:pt x="7771" y="8144"/>
                  <a:pt x="7903" y="8214"/>
                </a:cubicBezTo>
                <a:cubicBezTo>
                  <a:pt x="7974" y="8252"/>
                  <a:pt x="7980" y="8289"/>
                  <a:pt x="7922" y="8380"/>
                </a:cubicBezTo>
                <a:cubicBezTo>
                  <a:pt x="7744" y="8660"/>
                  <a:pt x="7889" y="9072"/>
                  <a:pt x="8231" y="9261"/>
                </a:cubicBezTo>
                <a:cubicBezTo>
                  <a:pt x="8335" y="9319"/>
                  <a:pt x="8590" y="9386"/>
                  <a:pt x="8798" y="9408"/>
                </a:cubicBezTo>
                <a:cubicBezTo>
                  <a:pt x="9009" y="9430"/>
                  <a:pt x="9262" y="9500"/>
                  <a:pt x="9368" y="9567"/>
                </a:cubicBezTo>
                <a:cubicBezTo>
                  <a:pt x="9527" y="9665"/>
                  <a:pt x="9582" y="9675"/>
                  <a:pt x="9691" y="9618"/>
                </a:cubicBezTo>
                <a:cubicBezTo>
                  <a:pt x="9799" y="9561"/>
                  <a:pt x="9866" y="9568"/>
                  <a:pt x="10065" y="9667"/>
                </a:cubicBezTo>
                <a:cubicBezTo>
                  <a:pt x="10406" y="9836"/>
                  <a:pt x="10879" y="9840"/>
                  <a:pt x="11255" y="9673"/>
                </a:cubicBezTo>
                <a:cubicBezTo>
                  <a:pt x="11522" y="9555"/>
                  <a:pt x="11592" y="9544"/>
                  <a:pt x="11892" y="9598"/>
                </a:cubicBezTo>
                <a:cubicBezTo>
                  <a:pt x="12343" y="9680"/>
                  <a:pt x="12561" y="9675"/>
                  <a:pt x="12785" y="9576"/>
                </a:cubicBezTo>
                <a:cubicBezTo>
                  <a:pt x="12960" y="9499"/>
                  <a:pt x="12973" y="9504"/>
                  <a:pt x="12973" y="9610"/>
                </a:cubicBezTo>
                <a:cubicBezTo>
                  <a:pt x="12973" y="9881"/>
                  <a:pt x="12587" y="10412"/>
                  <a:pt x="12390" y="10412"/>
                </a:cubicBezTo>
                <a:cubicBezTo>
                  <a:pt x="12345" y="10412"/>
                  <a:pt x="12234" y="10468"/>
                  <a:pt x="12141" y="10539"/>
                </a:cubicBezTo>
                <a:cubicBezTo>
                  <a:pt x="11509" y="11029"/>
                  <a:pt x="11477" y="11045"/>
                  <a:pt x="11102" y="11045"/>
                </a:cubicBezTo>
                <a:cubicBezTo>
                  <a:pt x="10567" y="11045"/>
                  <a:pt x="10145" y="11191"/>
                  <a:pt x="9763" y="11506"/>
                </a:cubicBezTo>
                <a:cubicBezTo>
                  <a:pt x="9414" y="11792"/>
                  <a:pt x="8986" y="12436"/>
                  <a:pt x="8768" y="13006"/>
                </a:cubicBezTo>
                <a:cubicBezTo>
                  <a:pt x="8701" y="13181"/>
                  <a:pt x="8624" y="13348"/>
                  <a:pt x="8596" y="13380"/>
                </a:cubicBezTo>
                <a:cubicBezTo>
                  <a:pt x="8567" y="13412"/>
                  <a:pt x="8475" y="13633"/>
                  <a:pt x="8394" y="13871"/>
                </a:cubicBezTo>
                <a:cubicBezTo>
                  <a:pt x="8313" y="14109"/>
                  <a:pt x="8220" y="14357"/>
                  <a:pt x="8185" y="14420"/>
                </a:cubicBezTo>
                <a:cubicBezTo>
                  <a:pt x="8150" y="14484"/>
                  <a:pt x="8047" y="14755"/>
                  <a:pt x="7955" y="15025"/>
                </a:cubicBezTo>
                <a:cubicBezTo>
                  <a:pt x="7864" y="15294"/>
                  <a:pt x="7754" y="15586"/>
                  <a:pt x="7713" y="15676"/>
                </a:cubicBezTo>
                <a:cubicBezTo>
                  <a:pt x="7603" y="15916"/>
                  <a:pt x="7625" y="16250"/>
                  <a:pt x="7759" y="16412"/>
                </a:cubicBezTo>
                <a:cubicBezTo>
                  <a:pt x="7824" y="16490"/>
                  <a:pt x="7645" y="16396"/>
                  <a:pt x="7364" y="16202"/>
                </a:cubicBezTo>
                <a:cubicBezTo>
                  <a:pt x="7083" y="16009"/>
                  <a:pt x="6731" y="15799"/>
                  <a:pt x="6581" y="15739"/>
                </a:cubicBezTo>
                <a:cubicBezTo>
                  <a:pt x="6304" y="15628"/>
                  <a:pt x="5859" y="15196"/>
                  <a:pt x="5693" y="14880"/>
                </a:cubicBezTo>
                <a:cubicBezTo>
                  <a:pt x="5415" y="14350"/>
                  <a:pt x="5066" y="14189"/>
                  <a:pt x="4012" y="14104"/>
                </a:cubicBezTo>
                <a:cubicBezTo>
                  <a:pt x="2268" y="13963"/>
                  <a:pt x="2189" y="13962"/>
                  <a:pt x="1994" y="14069"/>
                </a:cubicBezTo>
                <a:cubicBezTo>
                  <a:pt x="1857" y="14145"/>
                  <a:pt x="1822" y="14205"/>
                  <a:pt x="1846" y="14314"/>
                </a:cubicBezTo>
                <a:cubicBezTo>
                  <a:pt x="1875" y="14439"/>
                  <a:pt x="1859" y="14454"/>
                  <a:pt x="1734" y="14422"/>
                </a:cubicBezTo>
                <a:cubicBezTo>
                  <a:pt x="1654" y="14402"/>
                  <a:pt x="1358" y="14371"/>
                  <a:pt x="1076" y="14353"/>
                </a:cubicBezTo>
                <a:cubicBezTo>
                  <a:pt x="581" y="14322"/>
                  <a:pt x="551" y="14326"/>
                  <a:pt x="267" y="14502"/>
                </a:cubicBezTo>
                <a:cubicBezTo>
                  <a:pt x="84" y="14615"/>
                  <a:pt x="-5" y="14704"/>
                  <a:pt x="0" y="14794"/>
                </a:cubicBezTo>
                <a:cubicBezTo>
                  <a:pt x="5" y="14884"/>
                  <a:pt x="106" y="14977"/>
                  <a:pt x="302" y="15096"/>
                </a:cubicBezTo>
                <a:cubicBezTo>
                  <a:pt x="699" y="15338"/>
                  <a:pt x="966" y="15374"/>
                  <a:pt x="2717" y="15422"/>
                </a:cubicBezTo>
                <a:cubicBezTo>
                  <a:pt x="3779" y="15451"/>
                  <a:pt x="4304" y="15486"/>
                  <a:pt x="4419" y="15539"/>
                </a:cubicBezTo>
                <a:cubicBezTo>
                  <a:pt x="4645" y="15643"/>
                  <a:pt x="4896" y="15903"/>
                  <a:pt x="5170" y="16318"/>
                </a:cubicBezTo>
                <a:cubicBezTo>
                  <a:pt x="5392" y="16655"/>
                  <a:pt x="5396" y="16669"/>
                  <a:pt x="5291" y="16839"/>
                </a:cubicBezTo>
                <a:cubicBezTo>
                  <a:pt x="5135" y="17091"/>
                  <a:pt x="5044" y="17477"/>
                  <a:pt x="5042" y="17918"/>
                </a:cubicBezTo>
                <a:cubicBezTo>
                  <a:pt x="5041" y="18251"/>
                  <a:pt x="5066" y="18328"/>
                  <a:pt x="5221" y="18484"/>
                </a:cubicBezTo>
                <a:cubicBezTo>
                  <a:pt x="5464" y="18727"/>
                  <a:pt x="5690" y="18813"/>
                  <a:pt x="7162" y="19233"/>
                </a:cubicBezTo>
                <a:cubicBezTo>
                  <a:pt x="7858" y="19432"/>
                  <a:pt x="8482" y="19619"/>
                  <a:pt x="8550" y="19649"/>
                </a:cubicBezTo>
                <a:cubicBezTo>
                  <a:pt x="8661" y="19698"/>
                  <a:pt x="8668" y="19767"/>
                  <a:pt x="8638" y="20347"/>
                </a:cubicBezTo>
                <a:cubicBezTo>
                  <a:pt x="8619" y="20702"/>
                  <a:pt x="8586" y="21130"/>
                  <a:pt x="8561" y="21296"/>
                </a:cubicBezTo>
                <a:lnTo>
                  <a:pt x="8517" y="21600"/>
                </a:lnTo>
                <a:lnTo>
                  <a:pt x="17418" y="21600"/>
                </a:lnTo>
                <a:lnTo>
                  <a:pt x="17418" y="21302"/>
                </a:lnTo>
                <a:cubicBezTo>
                  <a:pt x="17418" y="21038"/>
                  <a:pt x="17460" y="20952"/>
                  <a:pt x="17806" y="20510"/>
                </a:cubicBezTo>
                <a:cubicBezTo>
                  <a:pt x="18426" y="19717"/>
                  <a:pt x="18457" y="19696"/>
                  <a:pt x="18989" y="19696"/>
                </a:cubicBezTo>
                <a:cubicBezTo>
                  <a:pt x="19564" y="19696"/>
                  <a:pt x="20074" y="19498"/>
                  <a:pt x="20363" y="19161"/>
                </a:cubicBezTo>
                <a:cubicBezTo>
                  <a:pt x="20549" y="18945"/>
                  <a:pt x="20564" y="18896"/>
                  <a:pt x="20561" y="18406"/>
                </a:cubicBezTo>
                <a:cubicBezTo>
                  <a:pt x="20558" y="17896"/>
                  <a:pt x="20504" y="17468"/>
                  <a:pt x="20368" y="16814"/>
                </a:cubicBezTo>
                <a:cubicBezTo>
                  <a:pt x="20331" y="16639"/>
                  <a:pt x="20249" y="16157"/>
                  <a:pt x="20184" y="15745"/>
                </a:cubicBezTo>
                <a:cubicBezTo>
                  <a:pt x="20119" y="15332"/>
                  <a:pt x="20041" y="14969"/>
                  <a:pt x="20012" y="14937"/>
                </a:cubicBezTo>
                <a:cubicBezTo>
                  <a:pt x="19983" y="14906"/>
                  <a:pt x="19926" y="14674"/>
                  <a:pt x="19882" y="14420"/>
                </a:cubicBezTo>
                <a:cubicBezTo>
                  <a:pt x="19702" y="13400"/>
                  <a:pt x="19331" y="12392"/>
                  <a:pt x="18975" y="11955"/>
                </a:cubicBezTo>
                <a:cubicBezTo>
                  <a:pt x="18825" y="11772"/>
                  <a:pt x="18141" y="11485"/>
                  <a:pt x="17213" y="11218"/>
                </a:cubicBezTo>
                <a:cubicBezTo>
                  <a:pt x="16856" y="11115"/>
                  <a:pt x="16536" y="10989"/>
                  <a:pt x="16502" y="10937"/>
                </a:cubicBezTo>
                <a:cubicBezTo>
                  <a:pt x="16378" y="10751"/>
                  <a:pt x="15718" y="10257"/>
                  <a:pt x="15409" y="10118"/>
                </a:cubicBezTo>
                <a:cubicBezTo>
                  <a:pt x="15094" y="9978"/>
                  <a:pt x="15093" y="9977"/>
                  <a:pt x="15093" y="9675"/>
                </a:cubicBezTo>
                <a:cubicBezTo>
                  <a:pt x="15093" y="9509"/>
                  <a:pt x="15106" y="9373"/>
                  <a:pt x="15121" y="9373"/>
                </a:cubicBezTo>
                <a:cubicBezTo>
                  <a:pt x="15245" y="9373"/>
                  <a:pt x="15346" y="9452"/>
                  <a:pt x="15321" y="9533"/>
                </a:cubicBezTo>
                <a:cubicBezTo>
                  <a:pt x="15270" y="9696"/>
                  <a:pt x="15673" y="9854"/>
                  <a:pt x="16149" y="9855"/>
                </a:cubicBezTo>
                <a:cubicBezTo>
                  <a:pt x="16798" y="9857"/>
                  <a:pt x="17272" y="9708"/>
                  <a:pt x="17699" y="9369"/>
                </a:cubicBezTo>
                <a:lnTo>
                  <a:pt x="18069" y="9078"/>
                </a:lnTo>
                <a:lnTo>
                  <a:pt x="18471" y="9173"/>
                </a:lnTo>
                <a:cubicBezTo>
                  <a:pt x="18899" y="9273"/>
                  <a:pt x="19176" y="9257"/>
                  <a:pt x="19533" y="9106"/>
                </a:cubicBezTo>
                <a:cubicBezTo>
                  <a:pt x="19652" y="9056"/>
                  <a:pt x="19763" y="9022"/>
                  <a:pt x="19775" y="9033"/>
                </a:cubicBezTo>
                <a:cubicBezTo>
                  <a:pt x="19837" y="9091"/>
                  <a:pt x="19662" y="9316"/>
                  <a:pt x="19554" y="9316"/>
                </a:cubicBezTo>
                <a:cubicBezTo>
                  <a:pt x="19367" y="9316"/>
                  <a:pt x="19249" y="9431"/>
                  <a:pt x="19342" y="9525"/>
                </a:cubicBezTo>
                <a:cubicBezTo>
                  <a:pt x="19469" y="9655"/>
                  <a:pt x="19907" y="9619"/>
                  <a:pt x="20107" y="9463"/>
                </a:cubicBezTo>
                <a:cubicBezTo>
                  <a:pt x="20338" y="9282"/>
                  <a:pt x="20385" y="9109"/>
                  <a:pt x="20344" y="8573"/>
                </a:cubicBezTo>
                <a:cubicBezTo>
                  <a:pt x="20325" y="8330"/>
                  <a:pt x="20323" y="8098"/>
                  <a:pt x="20340" y="8057"/>
                </a:cubicBezTo>
                <a:cubicBezTo>
                  <a:pt x="20357" y="8017"/>
                  <a:pt x="20517" y="7921"/>
                  <a:pt x="20695" y="7845"/>
                </a:cubicBezTo>
                <a:cubicBezTo>
                  <a:pt x="21223" y="7619"/>
                  <a:pt x="21567" y="7140"/>
                  <a:pt x="21588" y="6682"/>
                </a:cubicBezTo>
                <a:cubicBezTo>
                  <a:pt x="21595" y="6529"/>
                  <a:pt x="21565" y="6378"/>
                  <a:pt x="21495" y="6241"/>
                </a:cubicBezTo>
                <a:cubicBezTo>
                  <a:pt x="21360" y="5975"/>
                  <a:pt x="21076" y="5773"/>
                  <a:pt x="20547" y="5565"/>
                </a:cubicBezTo>
                <a:cubicBezTo>
                  <a:pt x="20294" y="5465"/>
                  <a:pt x="20086" y="5366"/>
                  <a:pt x="20086" y="5347"/>
                </a:cubicBezTo>
                <a:cubicBezTo>
                  <a:pt x="20086" y="5327"/>
                  <a:pt x="20134" y="5205"/>
                  <a:pt x="20193" y="5075"/>
                </a:cubicBezTo>
                <a:cubicBezTo>
                  <a:pt x="20273" y="4899"/>
                  <a:pt x="20356" y="4821"/>
                  <a:pt x="20519" y="4771"/>
                </a:cubicBezTo>
                <a:cubicBezTo>
                  <a:pt x="20816" y="4680"/>
                  <a:pt x="20974" y="4435"/>
                  <a:pt x="20974" y="4065"/>
                </a:cubicBezTo>
                <a:cubicBezTo>
                  <a:pt x="20974" y="3423"/>
                  <a:pt x="20312" y="2971"/>
                  <a:pt x="18991" y="2714"/>
                </a:cubicBezTo>
                <a:cubicBezTo>
                  <a:pt x="18709" y="2659"/>
                  <a:pt x="18340" y="2558"/>
                  <a:pt x="18171" y="2490"/>
                </a:cubicBezTo>
                <a:cubicBezTo>
                  <a:pt x="17889" y="2375"/>
                  <a:pt x="17856" y="2336"/>
                  <a:pt x="17727" y="1990"/>
                </a:cubicBezTo>
                <a:cubicBezTo>
                  <a:pt x="17553" y="1523"/>
                  <a:pt x="17324" y="1238"/>
                  <a:pt x="16858" y="910"/>
                </a:cubicBezTo>
                <a:cubicBezTo>
                  <a:pt x="16418" y="601"/>
                  <a:pt x="15907" y="381"/>
                  <a:pt x="15112" y="163"/>
                </a:cubicBezTo>
                <a:cubicBezTo>
                  <a:pt x="14625" y="30"/>
                  <a:pt x="14392" y="0"/>
                  <a:pt x="13864" y="0"/>
                </a:cubicBezTo>
                <a:close/>
                <a:moveTo>
                  <a:pt x="19838" y="3502"/>
                </a:moveTo>
                <a:cubicBezTo>
                  <a:pt x="20001" y="3474"/>
                  <a:pt x="20215" y="3652"/>
                  <a:pt x="20258" y="3853"/>
                </a:cubicBezTo>
                <a:cubicBezTo>
                  <a:pt x="20277" y="3938"/>
                  <a:pt x="20285" y="4008"/>
                  <a:pt x="20275" y="4006"/>
                </a:cubicBezTo>
                <a:cubicBezTo>
                  <a:pt x="20265" y="4004"/>
                  <a:pt x="20133" y="3892"/>
                  <a:pt x="19982" y="3761"/>
                </a:cubicBezTo>
                <a:cubicBezTo>
                  <a:pt x="19748" y="3556"/>
                  <a:pt x="19728" y="3521"/>
                  <a:pt x="19838" y="3502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609;p53"/>
          <p:cNvSpPr txBox="1"/>
          <p:nvPr>
            <p:ph type="title"/>
          </p:nvPr>
        </p:nvSpPr>
        <p:spPr>
          <a:xfrm>
            <a:off x="1108019" y="215507"/>
            <a:ext cx="6537516" cy="1159084"/>
          </a:xfrm>
          <a:prstGeom prst="rect">
            <a:avLst/>
          </a:prstGeom>
        </p:spPr>
        <p:txBody>
          <a:bodyPr anchor="b"/>
          <a:lstStyle>
            <a:lvl1pPr defTabSz="704087">
              <a:defRPr b="1" sz="34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Technology &amp; disaster management in nursing </a:t>
            </a:r>
          </a:p>
        </p:txBody>
      </p:sp>
      <p:sp>
        <p:nvSpPr>
          <p:cNvPr id="373" name="Electronic Health Records (EHRs)…"/>
          <p:cNvSpPr txBox="1"/>
          <p:nvPr/>
        </p:nvSpPr>
        <p:spPr>
          <a:xfrm>
            <a:off x="518973" y="1789895"/>
            <a:ext cx="8106052" cy="2177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10551" indent="-210551" algn="just" defTabSz="457200">
              <a:lnSpc>
                <a:spcPct val="200000"/>
              </a:lnSpc>
              <a:buSzPct val="100000"/>
              <a:buChar char="•"/>
              <a:defRPr b="1" sz="21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Electronic Health Records (EHRs)</a:t>
            </a:r>
          </a:p>
          <a:p>
            <a:pPr marL="210551" indent="-210551" algn="just" defTabSz="457200">
              <a:lnSpc>
                <a:spcPct val="200000"/>
              </a:lnSpc>
              <a:buSzPct val="100000"/>
              <a:buChar char="•"/>
              <a:defRPr b="1" sz="21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Telehealth</a:t>
            </a:r>
          </a:p>
          <a:p>
            <a:pPr marL="210551" indent="-210551" algn="just" defTabSz="457200">
              <a:lnSpc>
                <a:spcPct val="200000"/>
              </a:lnSpc>
              <a:buSzPct val="100000"/>
              <a:buChar char="•"/>
              <a:defRPr b="1" sz="21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Mobile Apps &amp; Devices</a:t>
            </a:r>
          </a:p>
          <a:p>
            <a:pPr marL="210551" indent="-210551" algn="just" defTabSz="457200">
              <a:lnSpc>
                <a:spcPct val="200000"/>
              </a:lnSpc>
              <a:buSzPct val="100000"/>
              <a:buChar char="•"/>
              <a:defRPr b="1" sz="21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Simulation &amp; Training Tools</a:t>
            </a:r>
          </a:p>
        </p:txBody>
      </p:sp>
      <p:pic>
        <p:nvPicPr>
          <p:cNvPr id="374" name="IMG_1234.png" descr="IMG_1234.png"/>
          <p:cNvPicPr>
            <a:picLocks noChangeAspect="1"/>
          </p:cNvPicPr>
          <p:nvPr/>
        </p:nvPicPr>
        <p:blipFill>
          <a:blip r:embed="rId2">
            <a:extLst/>
          </a:blip>
          <a:srcRect l="41163" t="0" r="0" b="0"/>
          <a:stretch>
            <a:fillRect/>
          </a:stretch>
        </p:blipFill>
        <p:spPr>
          <a:xfrm>
            <a:off x="4572000" y="1253491"/>
            <a:ext cx="4897287" cy="41617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5;p47"/>
          <p:cNvSpPr txBox="1"/>
          <p:nvPr>
            <p:ph type="title"/>
          </p:nvPr>
        </p:nvSpPr>
        <p:spPr>
          <a:xfrm>
            <a:off x="296970" y="-362584"/>
            <a:ext cx="8473294" cy="1595189"/>
          </a:xfrm>
          <a:prstGeom prst="rect">
            <a:avLst/>
          </a:prstGeom>
        </p:spPr>
        <p:txBody>
          <a:bodyPr anchor="b"/>
          <a:lstStyle/>
          <a:p>
            <a:pPr>
              <a:defRPr b="1" sz="46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Ethical &amp; legal considerations</a:t>
            </a:r>
            <a:r>
              <a:rPr sz="5000"/>
              <a:t> </a:t>
            </a:r>
          </a:p>
        </p:txBody>
      </p:sp>
      <p:sp>
        <p:nvSpPr>
          <p:cNvPr id="377" name="Ethical Considerations"/>
          <p:cNvSpPr txBox="1"/>
          <p:nvPr/>
        </p:nvSpPr>
        <p:spPr>
          <a:xfrm>
            <a:off x="1158207" y="1818799"/>
            <a:ext cx="3154858" cy="69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2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Ethical Considerations</a:t>
            </a:r>
          </a:p>
        </p:txBody>
      </p:sp>
      <p:pic>
        <p:nvPicPr>
          <p:cNvPr id="378" name="IMG_4559.jpeg" descr="IMG_4559.jpeg"/>
          <p:cNvPicPr>
            <a:picLocks noChangeAspect="1"/>
          </p:cNvPicPr>
          <p:nvPr/>
        </p:nvPicPr>
        <p:blipFill>
          <a:blip r:embed="rId2">
            <a:extLst/>
          </a:blip>
          <a:srcRect l="34960" t="33717" r="34974" b="37684"/>
          <a:stretch>
            <a:fillRect/>
          </a:stretch>
        </p:blipFill>
        <p:spPr>
          <a:xfrm>
            <a:off x="414127" y="1591519"/>
            <a:ext cx="658137" cy="626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03" fill="norm" stroke="1" extrusionOk="0">
                <a:moveTo>
                  <a:pt x="10567" y="4"/>
                </a:moveTo>
                <a:cubicBezTo>
                  <a:pt x="10436" y="18"/>
                  <a:pt x="10309" y="49"/>
                  <a:pt x="10177" y="86"/>
                </a:cubicBezTo>
                <a:cubicBezTo>
                  <a:pt x="10168" y="89"/>
                  <a:pt x="10161" y="96"/>
                  <a:pt x="10151" y="99"/>
                </a:cubicBezTo>
                <a:cubicBezTo>
                  <a:pt x="10071" y="123"/>
                  <a:pt x="9984" y="148"/>
                  <a:pt x="9904" y="181"/>
                </a:cubicBezTo>
                <a:cubicBezTo>
                  <a:pt x="9324" y="448"/>
                  <a:pt x="8939" y="971"/>
                  <a:pt x="8773" y="1558"/>
                </a:cubicBezTo>
                <a:cubicBezTo>
                  <a:pt x="8635" y="2165"/>
                  <a:pt x="8718" y="2848"/>
                  <a:pt x="9033" y="3385"/>
                </a:cubicBezTo>
                <a:cubicBezTo>
                  <a:pt x="9037" y="3391"/>
                  <a:pt x="9042" y="3391"/>
                  <a:pt x="9046" y="3398"/>
                </a:cubicBezTo>
                <a:cubicBezTo>
                  <a:pt x="9097" y="3483"/>
                  <a:pt x="9178" y="3553"/>
                  <a:pt x="9241" y="3630"/>
                </a:cubicBezTo>
                <a:cubicBezTo>
                  <a:pt x="9396" y="3795"/>
                  <a:pt x="9575" y="3946"/>
                  <a:pt x="9800" y="4066"/>
                </a:cubicBezTo>
                <a:cubicBezTo>
                  <a:pt x="9998" y="4173"/>
                  <a:pt x="10166" y="4293"/>
                  <a:pt x="10268" y="4393"/>
                </a:cubicBezTo>
                <a:cubicBezTo>
                  <a:pt x="10359" y="4470"/>
                  <a:pt x="10400" y="4537"/>
                  <a:pt x="10372" y="4584"/>
                </a:cubicBezTo>
                <a:cubicBezTo>
                  <a:pt x="10358" y="4613"/>
                  <a:pt x="10246" y="4632"/>
                  <a:pt x="10060" y="4652"/>
                </a:cubicBezTo>
                <a:cubicBezTo>
                  <a:pt x="9869" y="4672"/>
                  <a:pt x="9599" y="4693"/>
                  <a:pt x="9254" y="4707"/>
                </a:cubicBezTo>
                <a:cubicBezTo>
                  <a:pt x="8590" y="4736"/>
                  <a:pt x="7668" y="4760"/>
                  <a:pt x="6589" y="4761"/>
                </a:cubicBezTo>
                <a:cubicBezTo>
                  <a:pt x="4565" y="4762"/>
                  <a:pt x="2829" y="4816"/>
                  <a:pt x="2729" y="4884"/>
                </a:cubicBezTo>
                <a:cubicBezTo>
                  <a:pt x="2640" y="4946"/>
                  <a:pt x="2584" y="5029"/>
                  <a:pt x="2534" y="5116"/>
                </a:cubicBezTo>
                <a:lnTo>
                  <a:pt x="2508" y="5184"/>
                </a:lnTo>
                <a:cubicBezTo>
                  <a:pt x="2468" y="5295"/>
                  <a:pt x="2453" y="5403"/>
                  <a:pt x="2443" y="5511"/>
                </a:cubicBezTo>
                <a:cubicBezTo>
                  <a:pt x="2450" y="5739"/>
                  <a:pt x="2531" y="5980"/>
                  <a:pt x="2716" y="6206"/>
                </a:cubicBezTo>
                <a:lnTo>
                  <a:pt x="3106" y="6670"/>
                </a:lnTo>
                <a:lnTo>
                  <a:pt x="1482" y="9382"/>
                </a:lnTo>
                <a:cubicBezTo>
                  <a:pt x="1275" y="9729"/>
                  <a:pt x="1158" y="9935"/>
                  <a:pt x="1001" y="10200"/>
                </a:cubicBezTo>
                <a:cubicBezTo>
                  <a:pt x="828" y="10497"/>
                  <a:pt x="629" y="10846"/>
                  <a:pt x="507" y="11073"/>
                </a:cubicBezTo>
                <a:cubicBezTo>
                  <a:pt x="456" y="11162"/>
                  <a:pt x="431" y="11214"/>
                  <a:pt x="390" y="11291"/>
                </a:cubicBezTo>
                <a:cubicBezTo>
                  <a:pt x="123" y="11808"/>
                  <a:pt x="-2" y="12164"/>
                  <a:pt x="0" y="12463"/>
                </a:cubicBezTo>
                <a:cubicBezTo>
                  <a:pt x="12" y="12547"/>
                  <a:pt x="23" y="12623"/>
                  <a:pt x="52" y="12722"/>
                </a:cubicBezTo>
                <a:cubicBezTo>
                  <a:pt x="84" y="12836"/>
                  <a:pt x="137" y="12944"/>
                  <a:pt x="182" y="13049"/>
                </a:cubicBezTo>
                <a:cubicBezTo>
                  <a:pt x="268" y="13226"/>
                  <a:pt x="355" y="13390"/>
                  <a:pt x="507" y="13622"/>
                </a:cubicBezTo>
                <a:cubicBezTo>
                  <a:pt x="508" y="13625"/>
                  <a:pt x="505" y="13632"/>
                  <a:pt x="507" y="13635"/>
                </a:cubicBezTo>
                <a:cubicBezTo>
                  <a:pt x="512" y="13642"/>
                  <a:pt x="528" y="13642"/>
                  <a:pt x="533" y="13649"/>
                </a:cubicBezTo>
                <a:cubicBezTo>
                  <a:pt x="615" y="13772"/>
                  <a:pt x="721" y="13871"/>
                  <a:pt x="819" y="13976"/>
                </a:cubicBezTo>
                <a:cubicBezTo>
                  <a:pt x="1499" y="14643"/>
                  <a:pt x="2469" y="14980"/>
                  <a:pt x="3431" y="14930"/>
                </a:cubicBezTo>
                <a:cubicBezTo>
                  <a:pt x="3524" y="14923"/>
                  <a:pt x="3625" y="14904"/>
                  <a:pt x="3717" y="14889"/>
                </a:cubicBezTo>
                <a:cubicBezTo>
                  <a:pt x="3853" y="14871"/>
                  <a:pt x="3987" y="14842"/>
                  <a:pt x="4120" y="14808"/>
                </a:cubicBezTo>
                <a:cubicBezTo>
                  <a:pt x="4831" y="14605"/>
                  <a:pt x="5482" y="14198"/>
                  <a:pt x="5927" y="13554"/>
                </a:cubicBezTo>
                <a:cubicBezTo>
                  <a:pt x="6142" y="13243"/>
                  <a:pt x="6300" y="12865"/>
                  <a:pt x="6356" y="12586"/>
                </a:cubicBezTo>
                <a:cubicBezTo>
                  <a:pt x="6368" y="12353"/>
                  <a:pt x="6313" y="12084"/>
                  <a:pt x="6187" y="11754"/>
                </a:cubicBezTo>
                <a:cubicBezTo>
                  <a:pt x="6132" y="11627"/>
                  <a:pt x="6082" y="11517"/>
                  <a:pt x="6005" y="11359"/>
                </a:cubicBezTo>
                <a:cubicBezTo>
                  <a:pt x="5798" y="10930"/>
                  <a:pt x="5478" y="10326"/>
                  <a:pt x="5134" y="9710"/>
                </a:cubicBezTo>
                <a:cubicBezTo>
                  <a:pt x="5059" y="9578"/>
                  <a:pt x="5021" y="9513"/>
                  <a:pt x="4939" y="9369"/>
                </a:cubicBezTo>
                <a:cubicBezTo>
                  <a:pt x="4003" y="7738"/>
                  <a:pt x="3504" y="6702"/>
                  <a:pt x="3600" y="6602"/>
                </a:cubicBezTo>
                <a:cubicBezTo>
                  <a:pt x="3633" y="6568"/>
                  <a:pt x="3908" y="6552"/>
                  <a:pt x="4159" y="6533"/>
                </a:cubicBezTo>
                <a:cubicBezTo>
                  <a:pt x="4612" y="6497"/>
                  <a:pt x="5254" y="6476"/>
                  <a:pt x="6096" y="6493"/>
                </a:cubicBezTo>
                <a:lnTo>
                  <a:pt x="8435" y="6547"/>
                </a:lnTo>
                <a:lnTo>
                  <a:pt x="8513" y="13690"/>
                </a:lnTo>
                <a:cubicBezTo>
                  <a:pt x="8557" y="17620"/>
                  <a:pt x="8658" y="20927"/>
                  <a:pt x="8734" y="21051"/>
                </a:cubicBezTo>
                <a:cubicBezTo>
                  <a:pt x="8810" y="21174"/>
                  <a:pt x="9026" y="21332"/>
                  <a:pt x="9215" y="21405"/>
                </a:cubicBezTo>
                <a:cubicBezTo>
                  <a:pt x="9486" y="21510"/>
                  <a:pt x="9764" y="21498"/>
                  <a:pt x="9995" y="21392"/>
                </a:cubicBezTo>
                <a:cubicBezTo>
                  <a:pt x="10033" y="21360"/>
                  <a:pt x="10064" y="21338"/>
                  <a:pt x="10112" y="21296"/>
                </a:cubicBezTo>
                <a:cubicBezTo>
                  <a:pt x="10235" y="21189"/>
                  <a:pt x="10306" y="21036"/>
                  <a:pt x="10359" y="20778"/>
                </a:cubicBezTo>
                <a:cubicBezTo>
                  <a:pt x="10423" y="20186"/>
                  <a:pt x="10483" y="18993"/>
                  <a:pt x="10502" y="17520"/>
                </a:cubicBezTo>
                <a:cubicBezTo>
                  <a:pt x="10503" y="17512"/>
                  <a:pt x="10502" y="17501"/>
                  <a:pt x="10502" y="17493"/>
                </a:cubicBezTo>
                <a:cubicBezTo>
                  <a:pt x="10530" y="15277"/>
                  <a:pt x="10557" y="14437"/>
                  <a:pt x="10658" y="14153"/>
                </a:cubicBezTo>
                <a:cubicBezTo>
                  <a:pt x="10692" y="14058"/>
                  <a:pt x="10736" y="14017"/>
                  <a:pt x="10787" y="14017"/>
                </a:cubicBezTo>
                <a:cubicBezTo>
                  <a:pt x="10994" y="14017"/>
                  <a:pt x="11023" y="14546"/>
                  <a:pt x="11060" y="17534"/>
                </a:cubicBezTo>
                <a:cubicBezTo>
                  <a:pt x="11092" y="20062"/>
                  <a:pt x="11164" y="21094"/>
                  <a:pt x="11307" y="21214"/>
                </a:cubicBezTo>
                <a:cubicBezTo>
                  <a:pt x="11743" y="21580"/>
                  <a:pt x="12195" y="21597"/>
                  <a:pt x="12581" y="21269"/>
                </a:cubicBezTo>
                <a:lnTo>
                  <a:pt x="12971" y="20942"/>
                </a:lnTo>
                <a:lnTo>
                  <a:pt x="13049" y="13744"/>
                </a:lnTo>
                <a:lnTo>
                  <a:pt x="13127" y="6547"/>
                </a:lnTo>
                <a:lnTo>
                  <a:pt x="15466" y="6493"/>
                </a:lnTo>
                <a:cubicBezTo>
                  <a:pt x="16110" y="6480"/>
                  <a:pt x="16718" y="6487"/>
                  <a:pt x="17169" y="6506"/>
                </a:cubicBezTo>
                <a:cubicBezTo>
                  <a:pt x="17174" y="6507"/>
                  <a:pt x="17177" y="6506"/>
                  <a:pt x="17182" y="6506"/>
                </a:cubicBezTo>
                <a:cubicBezTo>
                  <a:pt x="17287" y="6511"/>
                  <a:pt x="17291" y="6526"/>
                  <a:pt x="17377" y="6533"/>
                </a:cubicBezTo>
                <a:cubicBezTo>
                  <a:pt x="17648" y="6552"/>
                  <a:pt x="17932" y="6570"/>
                  <a:pt x="17962" y="6602"/>
                </a:cubicBezTo>
                <a:cubicBezTo>
                  <a:pt x="18061" y="6706"/>
                  <a:pt x="17578" y="7706"/>
                  <a:pt x="16623" y="9355"/>
                </a:cubicBezTo>
                <a:cubicBezTo>
                  <a:pt x="15302" y="11638"/>
                  <a:pt x="15139" y="12014"/>
                  <a:pt x="15219" y="12531"/>
                </a:cubicBezTo>
                <a:cubicBezTo>
                  <a:pt x="15250" y="12730"/>
                  <a:pt x="15309" y="12920"/>
                  <a:pt x="15388" y="13104"/>
                </a:cubicBezTo>
                <a:cubicBezTo>
                  <a:pt x="15569" y="13458"/>
                  <a:pt x="15778" y="13767"/>
                  <a:pt x="16025" y="14017"/>
                </a:cubicBezTo>
                <a:cubicBezTo>
                  <a:pt x="16105" y="14094"/>
                  <a:pt x="16196" y="14166"/>
                  <a:pt x="16285" y="14235"/>
                </a:cubicBezTo>
                <a:cubicBezTo>
                  <a:pt x="16296" y="14244"/>
                  <a:pt x="16300" y="14253"/>
                  <a:pt x="16311" y="14262"/>
                </a:cubicBezTo>
                <a:cubicBezTo>
                  <a:pt x="16405" y="14333"/>
                  <a:pt x="16508" y="14392"/>
                  <a:pt x="16610" y="14453"/>
                </a:cubicBezTo>
                <a:cubicBezTo>
                  <a:pt x="16809" y="14573"/>
                  <a:pt x="17016" y="14694"/>
                  <a:pt x="17247" y="14767"/>
                </a:cubicBezTo>
                <a:cubicBezTo>
                  <a:pt x="17525" y="14855"/>
                  <a:pt x="17831" y="14909"/>
                  <a:pt x="18157" y="14930"/>
                </a:cubicBezTo>
                <a:cubicBezTo>
                  <a:pt x="18310" y="14941"/>
                  <a:pt x="18413" y="14942"/>
                  <a:pt x="18534" y="14944"/>
                </a:cubicBezTo>
                <a:cubicBezTo>
                  <a:pt x="18988" y="14924"/>
                  <a:pt x="19421" y="14822"/>
                  <a:pt x="19807" y="14630"/>
                </a:cubicBezTo>
                <a:cubicBezTo>
                  <a:pt x="19811" y="14628"/>
                  <a:pt x="19817" y="14631"/>
                  <a:pt x="19820" y="14630"/>
                </a:cubicBezTo>
                <a:cubicBezTo>
                  <a:pt x="19825" y="14627"/>
                  <a:pt x="19829" y="14619"/>
                  <a:pt x="19833" y="14617"/>
                </a:cubicBezTo>
                <a:cubicBezTo>
                  <a:pt x="20262" y="14399"/>
                  <a:pt x="20643" y="14088"/>
                  <a:pt x="20977" y="13663"/>
                </a:cubicBezTo>
                <a:cubicBezTo>
                  <a:pt x="21152" y="13440"/>
                  <a:pt x="21281" y="13250"/>
                  <a:pt x="21380" y="13077"/>
                </a:cubicBezTo>
                <a:cubicBezTo>
                  <a:pt x="21451" y="12919"/>
                  <a:pt x="21504" y="12760"/>
                  <a:pt x="21549" y="12586"/>
                </a:cubicBezTo>
                <a:cubicBezTo>
                  <a:pt x="21598" y="12011"/>
                  <a:pt x="21179" y="11259"/>
                  <a:pt x="20067" y="9396"/>
                </a:cubicBezTo>
                <a:lnTo>
                  <a:pt x="18456" y="6711"/>
                </a:lnTo>
                <a:lnTo>
                  <a:pt x="18846" y="6220"/>
                </a:lnTo>
                <a:cubicBezTo>
                  <a:pt x="19229" y="5734"/>
                  <a:pt x="19224" y="5177"/>
                  <a:pt x="18846" y="4898"/>
                </a:cubicBezTo>
                <a:cubicBezTo>
                  <a:pt x="18824" y="4888"/>
                  <a:pt x="18769" y="4878"/>
                  <a:pt x="18742" y="4870"/>
                </a:cubicBezTo>
                <a:cubicBezTo>
                  <a:pt x="18528" y="4804"/>
                  <a:pt x="16921" y="4762"/>
                  <a:pt x="14973" y="4761"/>
                </a:cubicBezTo>
                <a:cubicBezTo>
                  <a:pt x="12949" y="4759"/>
                  <a:pt x="11240" y="4683"/>
                  <a:pt x="11190" y="4598"/>
                </a:cubicBezTo>
                <a:cubicBezTo>
                  <a:pt x="11141" y="4514"/>
                  <a:pt x="11376" y="4300"/>
                  <a:pt x="11710" y="4121"/>
                </a:cubicBezTo>
                <a:cubicBezTo>
                  <a:pt x="12268" y="3822"/>
                  <a:pt x="12641" y="3315"/>
                  <a:pt x="12789" y="2744"/>
                </a:cubicBezTo>
                <a:cubicBezTo>
                  <a:pt x="12791" y="2732"/>
                  <a:pt x="12800" y="2712"/>
                  <a:pt x="12802" y="2703"/>
                </a:cubicBezTo>
                <a:cubicBezTo>
                  <a:pt x="12833" y="2575"/>
                  <a:pt x="12845" y="2453"/>
                  <a:pt x="12854" y="2321"/>
                </a:cubicBezTo>
                <a:cubicBezTo>
                  <a:pt x="12856" y="2295"/>
                  <a:pt x="12853" y="2265"/>
                  <a:pt x="12854" y="2240"/>
                </a:cubicBezTo>
                <a:cubicBezTo>
                  <a:pt x="12858" y="2111"/>
                  <a:pt x="12860" y="1973"/>
                  <a:pt x="12841" y="1844"/>
                </a:cubicBezTo>
                <a:cubicBezTo>
                  <a:pt x="12797" y="1547"/>
                  <a:pt x="12688" y="1267"/>
                  <a:pt x="12516" y="999"/>
                </a:cubicBezTo>
                <a:cubicBezTo>
                  <a:pt x="12187" y="487"/>
                  <a:pt x="11812" y="182"/>
                  <a:pt x="11333" y="59"/>
                </a:cubicBezTo>
                <a:cubicBezTo>
                  <a:pt x="11331" y="58"/>
                  <a:pt x="11323" y="60"/>
                  <a:pt x="11320" y="59"/>
                </a:cubicBezTo>
                <a:cubicBezTo>
                  <a:pt x="11311" y="57"/>
                  <a:pt x="11303" y="61"/>
                  <a:pt x="11294" y="59"/>
                </a:cubicBezTo>
                <a:cubicBezTo>
                  <a:pt x="11172" y="30"/>
                  <a:pt x="11039" y="11"/>
                  <a:pt x="10904" y="4"/>
                </a:cubicBezTo>
                <a:cubicBezTo>
                  <a:pt x="10814" y="1"/>
                  <a:pt x="10724" y="-3"/>
                  <a:pt x="10632" y="4"/>
                </a:cubicBezTo>
                <a:cubicBezTo>
                  <a:pt x="10612" y="6"/>
                  <a:pt x="10588" y="2"/>
                  <a:pt x="10567" y="4"/>
                </a:cubicBezTo>
                <a:close/>
                <a:moveTo>
                  <a:pt x="10554" y="413"/>
                </a:moveTo>
                <a:cubicBezTo>
                  <a:pt x="10666" y="398"/>
                  <a:pt x="10780" y="402"/>
                  <a:pt x="10891" y="413"/>
                </a:cubicBezTo>
                <a:cubicBezTo>
                  <a:pt x="11671" y="493"/>
                  <a:pt x="12399" y="1195"/>
                  <a:pt x="12399" y="2185"/>
                </a:cubicBezTo>
                <a:cubicBezTo>
                  <a:pt x="12399" y="2728"/>
                  <a:pt x="12298" y="2937"/>
                  <a:pt x="11827" y="3371"/>
                </a:cubicBezTo>
                <a:cubicBezTo>
                  <a:pt x="10931" y="4196"/>
                  <a:pt x="9871" y="4001"/>
                  <a:pt x="9306" y="2894"/>
                </a:cubicBezTo>
                <a:cubicBezTo>
                  <a:pt x="8969" y="2236"/>
                  <a:pt x="9116" y="1484"/>
                  <a:pt x="9722" y="849"/>
                </a:cubicBezTo>
                <a:cubicBezTo>
                  <a:pt x="9965" y="593"/>
                  <a:pt x="10258" y="454"/>
                  <a:pt x="10554" y="413"/>
                </a:cubicBezTo>
                <a:close/>
                <a:moveTo>
                  <a:pt x="10787" y="5089"/>
                </a:moveTo>
                <a:cubicBezTo>
                  <a:pt x="17331" y="5089"/>
                  <a:pt x="18398" y="5128"/>
                  <a:pt x="18573" y="5348"/>
                </a:cubicBezTo>
                <a:cubicBezTo>
                  <a:pt x="18734" y="5551"/>
                  <a:pt x="18734" y="5649"/>
                  <a:pt x="18573" y="5852"/>
                </a:cubicBezTo>
                <a:cubicBezTo>
                  <a:pt x="18407" y="6062"/>
                  <a:pt x="17845" y="6111"/>
                  <a:pt x="15466" y="6111"/>
                </a:cubicBezTo>
                <a:lnTo>
                  <a:pt x="12568" y="6111"/>
                </a:lnTo>
                <a:lnTo>
                  <a:pt x="12529" y="13458"/>
                </a:lnTo>
                <a:cubicBezTo>
                  <a:pt x="12489" y="20328"/>
                  <a:pt x="12466" y="20806"/>
                  <a:pt x="12191" y="20983"/>
                </a:cubicBezTo>
                <a:cubicBezTo>
                  <a:pt x="11956" y="21134"/>
                  <a:pt x="11845" y="21097"/>
                  <a:pt x="11658" y="20833"/>
                </a:cubicBezTo>
                <a:cubicBezTo>
                  <a:pt x="11472" y="20570"/>
                  <a:pt x="11424" y="19792"/>
                  <a:pt x="11424" y="16975"/>
                </a:cubicBezTo>
                <a:lnTo>
                  <a:pt x="11424" y="13431"/>
                </a:lnTo>
                <a:lnTo>
                  <a:pt x="10787" y="13431"/>
                </a:lnTo>
                <a:cubicBezTo>
                  <a:pt x="10431" y="13431"/>
                  <a:pt x="10125" y="13484"/>
                  <a:pt x="10125" y="13554"/>
                </a:cubicBezTo>
                <a:cubicBezTo>
                  <a:pt x="10124" y="13624"/>
                  <a:pt x="10121" y="15213"/>
                  <a:pt x="10112" y="17084"/>
                </a:cubicBezTo>
                <a:cubicBezTo>
                  <a:pt x="10102" y="18955"/>
                  <a:pt x="10025" y="20615"/>
                  <a:pt x="9943" y="20778"/>
                </a:cubicBezTo>
                <a:cubicBezTo>
                  <a:pt x="9860" y="20942"/>
                  <a:pt x="9704" y="21078"/>
                  <a:pt x="9592" y="21078"/>
                </a:cubicBezTo>
                <a:cubicBezTo>
                  <a:pt x="9019" y="21078"/>
                  <a:pt x="8994" y="20792"/>
                  <a:pt x="8994" y="13390"/>
                </a:cubicBezTo>
                <a:lnTo>
                  <a:pt x="8994" y="6111"/>
                </a:lnTo>
                <a:lnTo>
                  <a:pt x="6096" y="6111"/>
                </a:lnTo>
                <a:cubicBezTo>
                  <a:pt x="3717" y="6111"/>
                  <a:pt x="3155" y="6062"/>
                  <a:pt x="2989" y="5852"/>
                </a:cubicBezTo>
                <a:cubicBezTo>
                  <a:pt x="2828" y="5649"/>
                  <a:pt x="2828" y="5551"/>
                  <a:pt x="2989" y="5348"/>
                </a:cubicBezTo>
                <a:cubicBezTo>
                  <a:pt x="3163" y="5128"/>
                  <a:pt x="4245" y="5089"/>
                  <a:pt x="10787" y="5089"/>
                </a:cubicBezTo>
                <a:close/>
                <a:moveTo>
                  <a:pt x="3236" y="7556"/>
                </a:moveTo>
                <a:cubicBezTo>
                  <a:pt x="3419" y="7556"/>
                  <a:pt x="5747" y="11611"/>
                  <a:pt x="5654" y="11768"/>
                </a:cubicBezTo>
                <a:cubicBezTo>
                  <a:pt x="5540" y="11962"/>
                  <a:pt x="920" y="11936"/>
                  <a:pt x="806" y="11741"/>
                </a:cubicBezTo>
                <a:cubicBezTo>
                  <a:pt x="702" y="11565"/>
                  <a:pt x="3031" y="7556"/>
                  <a:pt x="3236" y="7556"/>
                </a:cubicBezTo>
                <a:close/>
                <a:moveTo>
                  <a:pt x="18196" y="7624"/>
                </a:moveTo>
                <a:cubicBezTo>
                  <a:pt x="18218" y="7601"/>
                  <a:pt x="18245" y="7605"/>
                  <a:pt x="18287" y="7624"/>
                </a:cubicBezTo>
                <a:cubicBezTo>
                  <a:pt x="18411" y="7681"/>
                  <a:pt x="18620" y="7912"/>
                  <a:pt x="18846" y="8278"/>
                </a:cubicBezTo>
                <a:cubicBezTo>
                  <a:pt x="20136" y="10367"/>
                  <a:pt x="20821" y="11622"/>
                  <a:pt x="20743" y="11754"/>
                </a:cubicBezTo>
                <a:cubicBezTo>
                  <a:pt x="20638" y="11933"/>
                  <a:pt x="16021" y="11945"/>
                  <a:pt x="15921" y="11768"/>
                </a:cubicBezTo>
                <a:cubicBezTo>
                  <a:pt x="15853" y="11648"/>
                  <a:pt x="17880" y="7956"/>
                  <a:pt x="18196" y="7624"/>
                </a:cubicBezTo>
                <a:close/>
                <a:moveTo>
                  <a:pt x="3158" y="12409"/>
                </a:moveTo>
                <a:cubicBezTo>
                  <a:pt x="4462" y="12412"/>
                  <a:pt x="5772" y="12476"/>
                  <a:pt x="5836" y="12586"/>
                </a:cubicBezTo>
                <a:cubicBezTo>
                  <a:pt x="5983" y="12835"/>
                  <a:pt x="5349" y="13690"/>
                  <a:pt x="4718" y="14099"/>
                </a:cubicBezTo>
                <a:cubicBezTo>
                  <a:pt x="3919" y="14616"/>
                  <a:pt x="2896" y="14705"/>
                  <a:pt x="2106" y="14317"/>
                </a:cubicBezTo>
                <a:cubicBezTo>
                  <a:pt x="1396" y="13969"/>
                  <a:pt x="330" y="12828"/>
                  <a:pt x="481" y="12572"/>
                </a:cubicBezTo>
                <a:cubicBezTo>
                  <a:pt x="545" y="12463"/>
                  <a:pt x="1854" y="12406"/>
                  <a:pt x="3158" y="12409"/>
                </a:cubicBezTo>
                <a:close/>
                <a:moveTo>
                  <a:pt x="18339" y="12409"/>
                </a:moveTo>
                <a:cubicBezTo>
                  <a:pt x="20463" y="12409"/>
                  <a:pt x="20856" y="12443"/>
                  <a:pt x="20938" y="12668"/>
                </a:cubicBezTo>
                <a:cubicBezTo>
                  <a:pt x="21068" y="13024"/>
                  <a:pt x="20277" y="13891"/>
                  <a:pt x="19456" y="14290"/>
                </a:cubicBezTo>
                <a:cubicBezTo>
                  <a:pt x="18593" y="14709"/>
                  <a:pt x="17944" y="14698"/>
                  <a:pt x="17130" y="14235"/>
                </a:cubicBezTo>
                <a:cubicBezTo>
                  <a:pt x="16440" y="13843"/>
                  <a:pt x="15587" y="12818"/>
                  <a:pt x="15739" y="12559"/>
                </a:cubicBezTo>
                <a:cubicBezTo>
                  <a:pt x="15786" y="12479"/>
                  <a:pt x="16958" y="12409"/>
                  <a:pt x="18339" y="1240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9" name="Rounded Rectangle"/>
          <p:cNvSpPr/>
          <p:nvPr/>
        </p:nvSpPr>
        <p:spPr>
          <a:xfrm>
            <a:off x="1063216" y="2327553"/>
            <a:ext cx="3344842" cy="1496214"/>
          </a:xfrm>
          <a:prstGeom prst="roundRect">
            <a:avLst>
              <a:gd name="adj" fmla="val 11124"/>
            </a:avLst>
          </a:prstGeom>
          <a:solidFill>
            <a:srgbClr val="DDC8B1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80" name="Triage and Resource Allocation…"/>
          <p:cNvSpPr txBox="1"/>
          <p:nvPr/>
        </p:nvSpPr>
        <p:spPr>
          <a:xfrm>
            <a:off x="1225668" y="2610265"/>
            <a:ext cx="3346334" cy="804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262" indent="-227262" defTabSz="457200">
              <a:lnSpc>
                <a:spcPct val="225000"/>
              </a:lnSpc>
              <a:buSzPct val="100000"/>
              <a:buAutoNum type="arabicPeriod" startAt="1"/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Triage and Resource Allocation</a:t>
            </a:r>
          </a:p>
          <a:p>
            <a:pPr marL="227262" indent="-227262" defTabSz="457200">
              <a:lnSpc>
                <a:spcPct val="225000"/>
              </a:lnSpc>
              <a:buSzPct val="100000"/>
              <a:buAutoNum type="arabicPeriod" startAt="1"/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Patient Rights</a:t>
            </a:r>
          </a:p>
        </p:txBody>
      </p:sp>
      <p:sp>
        <p:nvSpPr>
          <p:cNvPr id="381" name="Legal Considerations"/>
          <p:cNvSpPr txBox="1"/>
          <p:nvPr/>
        </p:nvSpPr>
        <p:spPr>
          <a:xfrm>
            <a:off x="5590800" y="1790461"/>
            <a:ext cx="3615906" cy="697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b="1" sz="2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Legal Considerations</a:t>
            </a:r>
          </a:p>
        </p:txBody>
      </p:sp>
      <p:sp>
        <p:nvSpPr>
          <p:cNvPr id="382" name="Rounded Rectangle"/>
          <p:cNvSpPr/>
          <p:nvPr/>
        </p:nvSpPr>
        <p:spPr>
          <a:xfrm>
            <a:off x="5365641" y="2327553"/>
            <a:ext cx="3590505" cy="1496214"/>
          </a:xfrm>
          <a:prstGeom prst="roundRect">
            <a:avLst>
              <a:gd name="adj" fmla="val 12732"/>
            </a:avLst>
          </a:prstGeom>
          <a:solidFill>
            <a:srgbClr val="DDC8B1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83" name="Consent &amp; Confidentiality…"/>
          <p:cNvSpPr txBox="1"/>
          <p:nvPr/>
        </p:nvSpPr>
        <p:spPr>
          <a:xfrm>
            <a:off x="5586207" y="2673226"/>
            <a:ext cx="3499683" cy="804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27262" indent="-227262" defTabSz="457200">
              <a:lnSpc>
                <a:spcPct val="225000"/>
              </a:lnSpc>
              <a:buSzPct val="100000"/>
              <a:buAutoNum type="arabicPeriod" startAt="1"/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Consent &amp; Confidentiality </a:t>
            </a:r>
          </a:p>
          <a:p>
            <a:pPr marL="227262" indent="-227262" defTabSz="457200">
              <a:lnSpc>
                <a:spcPct val="225000"/>
              </a:lnSpc>
              <a:buSzPct val="100000"/>
              <a:buAutoNum type="arabicPeriod" startAt="1"/>
              <a:defRPr b="1" sz="17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Documentation </a:t>
            </a:r>
          </a:p>
        </p:txBody>
      </p:sp>
      <p:sp>
        <p:nvSpPr>
          <p:cNvPr id="384" name="Gavel"/>
          <p:cNvSpPr/>
          <p:nvPr/>
        </p:nvSpPr>
        <p:spPr>
          <a:xfrm>
            <a:off x="4584700" y="1734554"/>
            <a:ext cx="850014" cy="435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77" y="0"/>
                </a:moveTo>
                <a:cubicBezTo>
                  <a:pt x="15836" y="0"/>
                  <a:pt x="15475" y="677"/>
                  <a:pt x="15455" y="1529"/>
                </a:cubicBezTo>
                <a:lnTo>
                  <a:pt x="15009" y="1529"/>
                </a:lnTo>
                <a:lnTo>
                  <a:pt x="15009" y="7123"/>
                </a:lnTo>
                <a:lnTo>
                  <a:pt x="21600" y="7123"/>
                </a:lnTo>
                <a:lnTo>
                  <a:pt x="21600" y="1529"/>
                </a:lnTo>
                <a:lnTo>
                  <a:pt x="21154" y="1529"/>
                </a:lnTo>
                <a:cubicBezTo>
                  <a:pt x="21134" y="677"/>
                  <a:pt x="20773" y="0"/>
                  <a:pt x="20332" y="0"/>
                </a:cubicBezTo>
                <a:lnTo>
                  <a:pt x="16277" y="0"/>
                </a:lnTo>
                <a:close/>
                <a:moveTo>
                  <a:pt x="15549" y="8078"/>
                </a:moveTo>
                <a:lnTo>
                  <a:pt x="15549" y="9328"/>
                </a:lnTo>
                <a:lnTo>
                  <a:pt x="14122" y="9328"/>
                </a:lnTo>
                <a:lnTo>
                  <a:pt x="14122" y="8652"/>
                </a:lnTo>
                <a:lnTo>
                  <a:pt x="12958" y="8652"/>
                </a:lnTo>
                <a:lnTo>
                  <a:pt x="12958" y="9328"/>
                </a:lnTo>
                <a:lnTo>
                  <a:pt x="643" y="9328"/>
                </a:lnTo>
                <a:cubicBezTo>
                  <a:pt x="287" y="9328"/>
                  <a:pt x="0" y="9985"/>
                  <a:pt x="0" y="10795"/>
                </a:cubicBezTo>
                <a:cubicBezTo>
                  <a:pt x="0" y="11605"/>
                  <a:pt x="287" y="12262"/>
                  <a:pt x="643" y="12262"/>
                </a:cubicBezTo>
                <a:lnTo>
                  <a:pt x="12958" y="12262"/>
                </a:lnTo>
                <a:lnTo>
                  <a:pt x="12958" y="12938"/>
                </a:lnTo>
                <a:lnTo>
                  <a:pt x="14122" y="12938"/>
                </a:lnTo>
                <a:lnTo>
                  <a:pt x="14122" y="12262"/>
                </a:lnTo>
                <a:lnTo>
                  <a:pt x="15549" y="12262"/>
                </a:lnTo>
                <a:lnTo>
                  <a:pt x="15549" y="13512"/>
                </a:lnTo>
                <a:lnTo>
                  <a:pt x="21060" y="13512"/>
                </a:lnTo>
                <a:lnTo>
                  <a:pt x="21060" y="8078"/>
                </a:lnTo>
                <a:lnTo>
                  <a:pt x="15549" y="8078"/>
                </a:lnTo>
                <a:close/>
                <a:moveTo>
                  <a:pt x="15009" y="14477"/>
                </a:moveTo>
                <a:lnTo>
                  <a:pt x="15009" y="20071"/>
                </a:lnTo>
                <a:lnTo>
                  <a:pt x="15455" y="20071"/>
                </a:lnTo>
                <a:cubicBezTo>
                  <a:pt x="15475" y="20923"/>
                  <a:pt x="15836" y="21600"/>
                  <a:pt x="16277" y="21600"/>
                </a:cubicBezTo>
                <a:lnTo>
                  <a:pt x="20332" y="21600"/>
                </a:lnTo>
                <a:cubicBezTo>
                  <a:pt x="20773" y="21600"/>
                  <a:pt x="21134" y="20923"/>
                  <a:pt x="21154" y="20071"/>
                </a:cubicBezTo>
                <a:lnTo>
                  <a:pt x="21600" y="20071"/>
                </a:lnTo>
                <a:lnTo>
                  <a:pt x="21600" y="14477"/>
                </a:lnTo>
                <a:lnTo>
                  <a:pt x="15009" y="14477"/>
                </a:lnTo>
                <a:close/>
              </a:path>
            </a:pathLst>
          </a:custGeom>
          <a:solidFill>
            <a:srgbClr val="DDC8B1"/>
          </a:solidFill>
          <a:ln w="25400">
            <a:solidFill>
              <a:schemeClr val="accent1"/>
            </a:solidFill>
          </a:ln>
        </p:spPr>
        <p:txBody>
          <a:bodyPr lIns="0" tIns="0" rIns="0" bIns="0"/>
          <a:lstStyle/>
          <a:p>
            <a:pPr>
              <a:defRPr>
                <a:gradFill flip="none" rotWithShape="1">
                  <a:gsLst>
                    <a:gs pos="0">
                      <a:schemeClr val="accent1">
                        <a:hueOff val="-316382"/>
                        <a:satOff val="-13893"/>
                        <a:lumOff val="46065"/>
                      </a:schemeClr>
                    </a:gs>
                    <a:gs pos="35000">
                      <a:srgbClr val="DBD3CB"/>
                    </a:gs>
                    <a:gs pos="100000">
                      <a:schemeClr val="accent1">
                        <a:hueOff val="-334768"/>
                        <a:satOff val="-13606"/>
                        <a:lumOff val="64042"/>
                      </a:schemeClr>
                    </a:gs>
                  </a:gsLst>
                  <a:lin ang="16200000" scaled="0"/>
                </a:gra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462EDA91-DB0F-44FE-97A2-A2472EA4E030.png" descr="462EDA91-DB0F-44FE-97A2-A2472EA4E030.png"/>
          <p:cNvPicPr>
            <a:picLocks noChangeAspect="1"/>
          </p:cNvPicPr>
          <p:nvPr/>
        </p:nvPicPr>
        <p:blipFill>
          <a:blip r:embed="rId2">
            <a:extLst/>
          </a:blip>
          <a:srcRect l="2200" t="7100" r="489" b="9320"/>
          <a:stretch>
            <a:fillRect/>
          </a:stretch>
        </p:blipFill>
        <p:spPr>
          <a:xfrm>
            <a:off x="333266" y="140852"/>
            <a:ext cx="1684339" cy="1446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5" fill="norm" stroke="1" extrusionOk="0">
                <a:moveTo>
                  <a:pt x="6382" y="0"/>
                </a:moveTo>
                <a:cubicBezTo>
                  <a:pt x="6059" y="0"/>
                  <a:pt x="5792" y="12"/>
                  <a:pt x="5792" y="24"/>
                </a:cubicBezTo>
                <a:cubicBezTo>
                  <a:pt x="5792" y="35"/>
                  <a:pt x="5735" y="44"/>
                  <a:pt x="5665" y="47"/>
                </a:cubicBezTo>
                <a:cubicBezTo>
                  <a:pt x="5594" y="51"/>
                  <a:pt x="5536" y="64"/>
                  <a:pt x="5532" y="77"/>
                </a:cubicBezTo>
                <a:cubicBezTo>
                  <a:pt x="5528" y="90"/>
                  <a:pt x="5488" y="101"/>
                  <a:pt x="5446" y="101"/>
                </a:cubicBezTo>
                <a:cubicBezTo>
                  <a:pt x="5404" y="101"/>
                  <a:pt x="5369" y="113"/>
                  <a:pt x="5369" y="124"/>
                </a:cubicBezTo>
                <a:cubicBezTo>
                  <a:pt x="5369" y="136"/>
                  <a:pt x="5338" y="145"/>
                  <a:pt x="5298" y="148"/>
                </a:cubicBezTo>
                <a:cubicBezTo>
                  <a:pt x="5259" y="151"/>
                  <a:pt x="5187" y="179"/>
                  <a:pt x="5135" y="207"/>
                </a:cubicBezTo>
                <a:cubicBezTo>
                  <a:pt x="5084" y="235"/>
                  <a:pt x="5031" y="261"/>
                  <a:pt x="5018" y="261"/>
                </a:cubicBezTo>
                <a:cubicBezTo>
                  <a:pt x="4980" y="261"/>
                  <a:pt x="4642" y="463"/>
                  <a:pt x="4642" y="486"/>
                </a:cubicBezTo>
                <a:cubicBezTo>
                  <a:pt x="4642" y="498"/>
                  <a:pt x="4597" y="530"/>
                  <a:pt x="4545" y="557"/>
                </a:cubicBezTo>
                <a:cubicBezTo>
                  <a:pt x="4493" y="584"/>
                  <a:pt x="4436" y="623"/>
                  <a:pt x="4418" y="640"/>
                </a:cubicBezTo>
                <a:cubicBezTo>
                  <a:pt x="4399" y="657"/>
                  <a:pt x="4338" y="708"/>
                  <a:pt x="4285" y="758"/>
                </a:cubicBezTo>
                <a:cubicBezTo>
                  <a:pt x="4232" y="809"/>
                  <a:pt x="4178" y="853"/>
                  <a:pt x="4163" y="853"/>
                </a:cubicBezTo>
                <a:cubicBezTo>
                  <a:pt x="4149" y="853"/>
                  <a:pt x="4125" y="878"/>
                  <a:pt x="4107" y="906"/>
                </a:cubicBezTo>
                <a:cubicBezTo>
                  <a:pt x="4090" y="935"/>
                  <a:pt x="4062" y="954"/>
                  <a:pt x="4046" y="954"/>
                </a:cubicBezTo>
                <a:cubicBezTo>
                  <a:pt x="4031" y="954"/>
                  <a:pt x="4016" y="968"/>
                  <a:pt x="4016" y="983"/>
                </a:cubicBezTo>
                <a:cubicBezTo>
                  <a:pt x="4016" y="998"/>
                  <a:pt x="4011" y="1003"/>
                  <a:pt x="4000" y="995"/>
                </a:cubicBezTo>
                <a:cubicBezTo>
                  <a:pt x="3990" y="988"/>
                  <a:pt x="3950" y="1023"/>
                  <a:pt x="3914" y="1072"/>
                </a:cubicBezTo>
                <a:cubicBezTo>
                  <a:pt x="3877" y="1122"/>
                  <a:pt x="3832" y="1161"/>
                  <a:pt x="3817" y="1161"/>
                </a:cubicBezTo>
                <a:cubicBezTo>
                  <a:pt x="3803" y="1161"/>
                  <a:pt x="3798" y="1174"/>
                  <a:pt x="3807" y="1191"/>
                </a:cubicBezTo>
                <a:cubicBezTo>
                  <a:pt x="3817" y="1210"/>
                  <a:pt x="3814" y="1215"/>
                  <a:pt x="3797" y="1203"/>
                </a:cubicBezTo>
                <a:cubicBezTo>
                  <a:pt x="3763" y="1178"/>
                  <a:pt x="3665" y="1301"/>
                  <a:pt x="3614" y="1428"/>
                </a:cubicBezTo>
                <a:cubicBezTo>
                  <a:pt x="3543" y="1601"/>
                  <a:pt x="3579" y="1798"/>
                  <a:pt x="3710" y="1943"/>
                </a:cubicBezTo>
                <a:cubicBezTo>
                  <a:pt x="3744" y="1981"/>
                  <a:pt x="3771" y="2020"/>
                  <a:pt x="3771" y="2032"/>
                </a:cubicBezTo>
                <a:cubicBezTo>
                  <a:pt x="3771" y="2044"/>
                  <a:pt x="3806" y="2093"/>
                  <a:pt x="3843" y="2139"/>
                </a:cubicBezTo>
                <a:cubicBezTo>
                  <a:pt x="3879" y="2184"/>
                  <a:pt x="3909" y="2230"/>
                  <a:pt x="3909" y="2239"/>
                </a:cubicBezTo>
                <a:cubicBezTo>
                  <a:pt x="3909" y="2263"/>
                  <a:pt x="4019" y="2414"/>
                  <a:pt x="4199" y="2642"/>
                </a:cubicBezTo>
                <a:cubicBezTo>
                  <a:pt x="4280" y="2744"/>
                  <a:pt x="4355" y="2853"/>
                  <a:pt x="4367" y="2879"/>
                </a:cubicBezTo>
                <a:cubicBezTo>
                  <a:pt x="4388" y="2925"/>
                  <a:pt x="4375" y="3028"/>
                  <a:pt x="4326" y="3217"/>
                </a:cubicBezTo>
                <a:cubicBezTo>
                  <a:pt x="4315" y="3261"/>
                  <a:pt x="4306" y="3406"/>
                  <a:pt x="4306" y="3537"/>
                </a:cubicBezTo>
                <a:lnTo>
                  <a:pt x="4306" y="3774"/>
                </a:lnTo>
                <a:lnTo>
                  <a:pt x="4153" y="3679"/>
                </a:lnTo>
                <a:lnTo>
                  <a:pt x="3995" y="3590"/>
                </a:lnTo>
                <a:lnTo>
                  <a:pt x="3995" y="3335"/>
                </a:lnTo>
                <a:cubicBezTo>
                  <a:pt x="3995" y="3053"/>
                  <a:pt x="3975" y="2987"/>
                  <a:pt x="3843" y="2820"/>
                </a:cubicBezTo>
                <a:cubicBezTo>
                  <a:pt x="3713" y="2657"/>
                  <a:pt x="3625" y="2636"/>
                  <a:pt x="3094" y="2636"/>
                </a:cubicBezTo>
                <a:cubicBezTo>
                  <a:pt x="2619" y="2637"/>
                  <a:pt x="2539" y="2647"/>
                  <a:pt x="2412" y="2743"/>
                </a:cubicBezTo>
                <a:cubicBezTo>
                  <a:pt x="2319" y="2814"/>
                  <a:pt x="2277" y="2934"/>
                  <a:pt x="2260" y="3175"/>
                </a:cubicBezTo>
                <a:cubicBezTo>
                  <a:pt x="2228" y="3622"/>
                  <a:pt x="2238" y="3602"/>
                  <a:pt x="1990" y="3750"/>
                </a:cubicBezTo>
                <a:lnTo>
                  <a:pt x="1771" y="3880"/>
                </a:lnTo>
                <a:lnTo>
                  <a:pt x="1685" y="3839"/>
                </a:lnTo>
                <a:cubicBezTo>
                  <a:pt x="1637" y="3814"/>
                  <a:pt x="1584" y="3766"/>
                  <a:pt x="1562" y="3738"/>
                </a:cubicBezTo>
                <a:cubicBezTo>
                  <a:pt x="1541" y="3710"/>
                  <a:pt x="1464" y="3655"/>
                  <a:pt x="1395" y="3614"/>
                </a:cubicBezTo>
                <a:cubicBezTo>
                  <a:pt x="1250" y="3529"/>
                  <a:pt x="1120" y="3521"/>
                  <a:pt x="1013" y="3584"/>
                </a:cubicBezTo>
                <a:cubicBezTo>
                  <a:pt x="933" y="3632"/>
                  <a:pt x="767" y="3827"/>
                  <a:pt x="718" y="3934"/>
                </a:cubicBezTo>
                <a:cubicBezTo>
                  <a:pt x="700" y="3973"/>
                  <a:pt x="681" y="4005"/>
                  <a:pt x="672" y="4005"/>
                </a:cubicBezTo>
                <a:cubicBezTo>
                  <a:pt x="663" y="4005"/>
                  <a:pt x="635" y="4060"/>
                  <a:pt x="611" y="4123"/>
                </a:cubicBezTo>
                <a:cubicBezTo>
                  <a:pt x="587" y="4187"/>
                  <a:pt x="562" y="4236"/>
                  <a:pt x="555" y="4236"/>
                </a:cubicBezTo>
                <a:cubicBezTo>
                  <a:pt x="535" y="4236"/>
                  <a:pt x="414" y="4462"/>
                  <a:pt x="336" y="4645"/>
                </a:cubicBezTo>
                <a:cubicBezTo>
                  <a:pt x="253" y="4838"/>
                  <a:pt x="247" y="4982"/>
                  <a:pt x="316" y="5113"/>
                </a:cubicBezTo>
                <a:cubicBezTo>
                  <a:pt x="369" y="5214"/>
                  <a:pt x="472" y="5330"/>
                  <a:pt x="560" y="5385"/>
                </a:cubicBezTo>
                <a:cubicBezTo>
                  <a:pt x="653" y="5444"/>
                  <a:pt x="714" y="5550"/>
                  <a:pt x="692" y="5616"/>
                </a:cubicBezTo>
                <a:cubicBezTo>
                  <a:pt x="645" y="5764"/>
                  <a:pt x="621" y="5863"/>
                  <a:pt x="621" y="5948"/>
                </a:cubicBezTo>
                <a:cubicBezTo>
                  <a:pt x="621" y="6068"/>
                  <a:pt x="559" y="6129"/>
                  <a:pt x="351" y="6203"/>
                </a:cubicBezTo>
                <a:cubicBezTo>
                  <a:pt x="206" y="6254"/>
                  <a:pt x="67" y="6364"/>
                  <a:pt x="81" y="6416"/>
                </a:cubicBezTo>
                <a:cubicBezTo>
                  <a:pt x="84" y="6427"/>
                  <a:pt x="78" y="6434"/>
                  <a:pt x="66" y="6434"/>
                </a:cubicBezTo>
                <a:cubicBezTo>
                  <a:pt x="54" y="6434"/>
                  <a:pt x="46" y="6459"/>
                  <a:pt x="46" y="6487"/>
                </a:cubicBezTo>
                <a:cubicBezTo>
                  <a:pt x="46" y="6516"/>
                  <a:pt x="33" y="6534"/>
                  <a:pt x="20" y="6534"/>
                </a:cubicBezTo>
                <a:cubicBezTo>
                  <a:pt x="7" y="6534"/>
                  <a:pt x="0" y="6621"/>
                  <a:pt x="0" y="6742"/>
                </a:cubicBezTo>
                <a:cubicBezTo>
                  <a:pt x="0" y="6862"/>
                  <a:pt x="7" y="6949"/>
                  <a:pt x="20" y="6949"/>
                </a:cubicBezTo>
                <a:cubicBezTo>
                  <a:pt x="33" y="6949"/>
                  <a:pt x="46" y="6999"/>
                  <a:pt x="46" y="7056"/>
                </a:cubicBezTo>
                <a:cubicBezTo>
                  <a:pt x="46" y="7113"/>
                  <a:pt x="52" y="7157"/>
                  <a:pt x="61" y="7157"/>
                </a:cubicBezTo>
                <a:cubicBezTo>
                  <a:pt x="71" y="7157"/>
                  <a:pt x="84" y="7189"/>
                  <a:pt x="87" y="7228"/>
                </a:cubicBezTo>
                <a:cubicBezTo>
                  <a:pt x="89" y="7266"/>
                  <a:pt x="100" y="7308"/>
                  <a:pt x="112" y="7322"/>
                </a:cubicBezTo>
                <a:cubicBezTo>
                  <a:pt x="124" y="7337"/>
                  <a:pt x="132" y="7383"/>
                  <a:pt x="132" y="7423"/>
                </a:cubicBezTo>
                <a:cubicBezTo>
                  <a:pt x="132" y="7463"/>
                  <a:pt x="145" y="7494"/>
                  <a:pt x="158" y="7494"/>
                </a:cubicBezTo>
                <a:cubicBezTo>
                  <a:pt x="171" y="7494"/>
                  <a:pt x="175" y="7505"/>
                  <a:pt x="168" y="7518"/>
                </a:cubicBezTo>
                <a:cubicBezTo>
                  <a:pt x="161" y="7531"/>
                  <a:pt x="168" y="7558"/>
                  <a:pt x="183" y="7577"/>
                </a:cubicBezTo>
                <a:cubicBezTo>
                  <a:pt x="199" y="7596"/>
                  <a:pt x="215" y="7636"/>
                  <a:pt x="219" y="7672"/>
                </a:cubicBezTo>
                <a:cubicBezTo>
                  <a:pt x="223" y="7708"/>
                  <a:pt x="231" y="7742"/>
                  <a:pt x="239" y="7749"/>
                </a:cubicBezTo>
                <a:cubicBezTo>
                  <a:pt x="247" y="7756"/>
                  <a:pt x="260" y="7791"/>
                  <a:pt x="265" y="7826"/>
                </a:cubicBezTo>
                <a:cubicBezTo>
                  <a:pt x="282" y="7966"/>
                  <a:pt x="383" y="8140"/>
                  <a:pt x="448" y="8140"/>
                </a:cubicBezTo>
                <a:cubicBezTo>
                  <a:pt x="469" y="8140"/>
                  <a:pt x="489" y="8149"/>
                  <a:pt x="494" y="8164"/>
                </a:cubicBezTo>
                <a:cubicBezTo>
                  <a:pt x="498" y="8179"/>
                  <a:pt x="522" y="8197"/>
                  <a:pt x="550" y="8199"/>
                </a:cubicBezTo>
                <a:cubicBezTo>
                  <a:pt x="577" y="8202"/>
                  <a:pt x="601" y="8212"/>
                  <a:pt x="601" y="8223"/>
                </a:cubicBezTo>
                <a:cubicBezTo>
                  <a:pt x="601" y="8234"/>
                  <a:pt x="651" y="8241"/>
                  <a:pt x="713" y="8241"/>
                </a:cubicBezTo>
                <a:cubicBezTo>
                  <a:pt x="774" y="8241"/>
                  <a:pt x="819" y="8234"/>
                  <a:pt x="819" y="8223"/>
                </a:cubicBezTo>
                <a:cubicBezTo>
                  <a:pt x="819" y="8212"/>
                  <a:pt x="843" y="8202"/>
                  <a:pt x="870" y="8199"/>
                </a:cubicBezTo>
                <a:cubicBezTo>
                  <a:pt x="898" y="8197"/>
                  <a:pt x="922" y="8179"/>
                  <a:pt x="926" y="8164"/>
                </a:cubicBezTo>
                <a:cubicBezTo>
                  <a:pt x="931" y="8149"/>
                  <a:pt x="967" y="8140"/>
                  <a:pt x="1003" y="8140"/>
                </a:cubicBezTo>
                <a:cubicBezTo>
                  <a:pt x="1070" y="8140"/>
                  <a:pt x="1169" y="8246"/>
                  <a:pt x="1328" y="8478"/>
                </a:cubicBezTo>
                <a:lnTo>
                  <a:pt x="1405" y="8584"/>
                </a:lnTo>
                <a:lnTo>
                  <a:pt x="1333" y="8827"/>
                </a:lnTo>
                <a:cubicBezTo>
                  <a:pt x="1295" y="8959"/>
                  <a:pt x="1267" y="9112"/>
                  <a:pt x="1267" y="9171"/>
                </a:cubicBezTo>
                <a:cubicBezTo>
                  <a:pt x="1267" y="9263"/>
                  <a:pt x="1278" y="9297"/>
                  <a:pt x="1359" y="9390"/>
                </a:cubicBezTo>
                <a:cubicBezTo>
                  <a:pt x="1411" y="9449"/>
                  <a:pt x="1508" y="9521"/>
                  <a:pt x="1573" y="9556"/>
                </a:cubicBezTo>
                <a:cubicBezTo>
                  <a:pt x="1637" y="9590"/>
                  <a:pt x="1697" y="9638"/>
                  <a:pt x="1710" y="9657"/>
                </a:cubicBezTo>
                <a:cubicBezTo>
                  <a:pt x="1723" y="9675"/>
                  <a:pt x="1777" y="9712"/>
                  <a:pt x="1827" y="9739"/>
                </a:cubicBezTo>
                <a:cubicBezTo>
                  <a:pt x="2084" y="9874"/>
                  <a:pt x="2134" y="9894"/>
                  <a:pt x="2173" y="9894"/>
                </a:cubicBezTo>
                <a:cubicBezTo>
                  <a:pt x="2197" y="9894"/>
                  <a:pt x="2222" y="9909"/>
                  <a:pt x="2229" y="9923"/>
                </a:cubicBezTo>
                <a:cubicBezTo>
                  <a:pt x="2237" y="9937"/>
                  <a:pt x="2334" y="9947"/>
                  <a:pt x="2443" y="9947"/>
                </a:cubicBezTo>
                <a:lnTo>
                  <a:pt x="2641" y="9947"/>
                </a:lnTo>
                <a:lnTo>
                  <a:pt x="2743" y="9834"/>
                </a:lnTo>
                <a:cubicBezTo>
                  <a:pt x="2798" y="9771"/>
                  <a:pt x="2840" y="9708"/>
                  <a:pt x="2840" y="9698"/>
                </a:cubicBezTo>
                <a:cubicBezTo>
                  <a:pt x="2840" y="9653"/>
                  <a:pt x="3008" y="9354"/>
                  <a:pt x="3033" y="9354"/>
                </a:cubicBezTo>
                <a:cubicBezTo>
                  <a:pt x="3065" y="9354"/>
                  <a:pt x="3130" y="9481"/>
                  <a:pt x="3130" y="9544"/>
                </a:cubicBezTo>
                <a:cubicBezTo>
                  <a:pt x="3130" y="9614"/>
                  <a:pt x="3257" y="9878"/>
                  <a:pt x="3323" y="9947"/>
                </a:cubicBezTo>
                <a:cubicBezTo>
                  <a:pt x="3403" y="10031"/>
                  <a:pt x="3551" y="10150"/>
                  <a:pt x="3593" y="10160"/>
                </a:cubicBezTo>
                <a:cubicBezTo>
                  <a:pt x="3611" y="10165"/>
                  <a:pt x="3645" y="10188"/>
                  <a:pt x="3670" y="10213"/>
                </a:cubicBezTo>
                <a:cubicBezTo>
                  <a:pt x="3706" y="10250"/>
                  <a:pt x="3801" y="10273"/>
                  <a:pt x="3868" y="10261"/>
                </a:cubicBezTo>
                <a:cubicBezTo>
                  <a:pt x="3907" y="10254"/>
                  <a:pt x="3916" y="10459"/>
                  <a:pt x="3878" y="10492"/>
                </a:cubicBezTo>
                <a:cubicBezTo>
                  <a:pt x="3869" y="10500"/>
                  <a:pt x="3861" y="10541"/>
                  <a:pt x="3858" y="10587"/>
                </a:cubicBezTo>
                <a:cubicBezTo>
                  <a:pt x="3855" y="10632"/>
                  <a:pt x="3847" y="10670"/>
                  <a:pt x="3838" y="10670"/>
                </a:cubicBezTo>
                <a:cubicBezTo>
                  <a:pt x="3828" y="10670"/>
                  <a:pt x="3817" y="10848"/>
                  <a:pt x="3817" y="11061"/>
                </a:cubicBezTo>
                <a:cubicBezTo>
                  <a:pt x="3817" y="11274"/>
                  <a:pt x="3828" y="11446"/>
                  <a:pt x="3838" y="11446"/>
                </a:cubicBezTo>
                <a:cubicBezTo>
                  <a:pt x="3847" y="11446"/>
                  <a:pt x="3855" y="11478"/>
                  <a:pt x="3858" y="11517"/>
                </a:cubicBezTo>
                <a:cubicBezTo>
                  <a:pt x="3861" y="11556"/>
                  <a:pt x="3871" y="11595"/>
                  <a:pt x="3883" y="11600"/>
                </a:cubicBezTo>
                <a:cubicBezTo>
                  <a:pt x="3895" y="11605"/>
                  <a:pt x="3909" y="11621"/>
                  <a:pt x="3909" y="11641"/>
                </a:cubicBezTo>
                <a:cubicBezTo>
                  <a:pt x="3909" y="11661"/>
                  <a:pt x="3916" y="11677"/>
                  <a:pt x="3929" y="11677"/>
                </a:cubicBezTo>
                <a:cubicBezTo>
                  <a:pt x="3942" y="11677"/>
                  <a:pt x="3946" y="11686"/>
                  <a:pt x="3939" y="11700"/>
                </a:cubicBezTo>
                <a:cubicBezTo>
                  <a:pt x="3932" y="11713"/>
                  <a:pt x="3945" y="11743"/>
                  <a:pt x="3965" y="11766"/>
                </a:cubicBezTo>
                <a:cubicBezTo>
                  <a:pt x="3984" y="11788"/>
                  <a:pt x="3989" y="11807"/>
                  <a:pt x="3980" y="11807"/>
                </a:cubicBezTo>
                <a:cubicBezTo>
                  <a:pt x="3971" y="11807"/>
                  <a:pt x="3984" y="11826"/>
                  <a:pt x="4005" y="11854"/>
                </a:cubicBezTo>
                <a:cubicBezTo>
                  <a:pt x="4035" y="11892"/>
                  <a:pt x="4038" y="11917"/>
                  <a:pt x="4021" y="11955"/>
                </a:cubicBezTo>
                <a:cubicBezTo>
                  <a:pt x="4008" y="11983"/>
                  <a:pt x="3993" y="12052"/>
                  <a:pt x="3990" y="12103"/>
                </a:cubicBezTo>
                <a:cubicBezTo>
                  <a:pt x="3987" y="12155"/>
                  <a:pt x="3980" y="12198"/>
                  <a:pt x="3970" y="12198"/>
                </a:cubicBezTo>
                <a:cubicBezTo>
                  <a:pt x="3960" y="12198"/>
                  <a:pt x="3949" y="12217"/>
                  <a:pt x="3949" y="12245"/>
                </a:cubicBezTo>
                <a:cubicBezTo>
                  <a:pt x="3949" y="12272"/>
                  <a:pt x="3940" y="12300"/>
                  <a:pt x="3929" y="12305"/>
                </a:cubicBezTo>
                <a:cubicBezTo>
                  <a:pt x="3918" y="12310"/>
                  <a:pt x="3908" y="12340"/>
                  <a:pt x="3904" y="12376"/>
                </a:cubicBezTo>
                <a:cubicBezTo>
                  <a:pt x="3899" y="12411"/>
                  <a:pt x="3891" y="12446"/>
                  <a:pt x="3883" y="12453"/>
                </a:cubicBezTo>
                <a:cubicBezTo>
                  <a:pt x="3875" y="12460"/>
                  <a:pt x="3862" y="12494"/>
                  <a:pt x="3858" y="12530"/>
                </a:cubicBezTo>
                <a:cubicBezTo>
                  <a:pt x="3854" y="12565"/>
                  <a:pt x="3845" y="12600"/>
                  <a:pt x="3838" y="12607"/>
                </a:cubicBezTo>
                <a:cubicBezTo>
                  <a:pt x="3830" y="12614"/>
                  <a:pt x="3816" y="12644"/>
                  <a:pt x="3812" y="12672"/>
                </a:cubicBezTo>
                <a:cubicBezTo>
                  <a:pt x="3808" y="12701"/>
                  <a:pt x="3801" y="12729"/>
                  <a:pt x="3792" y="12737"/>
                </a:cubicBezTo>
                <a:cubicBezTo>
                  <a:pt x="3783" y="12745"/>
                  <a:pt x="3769" y="12788"/>
                  <a:pt x="3766" y="12826"/>
                </a:cubicBezTo>
                <a:cubicBezTo>
                  <a:pt x="3764" y="12864"/>
                  <a:pt x="3755" y="12891"/>
                  <a:pt x="3746" y="12891"/>
                </a:cubicBezTo>
                <a:cubicBezTo>
                  <a:pt x="3736" y="12891"/>
                  <a:pt x="3731" y="12926"/>
                  <a:pt x="3731" y="12968"/>
                </a:cubicBezTo>
                <a:cubicBezTo>
                  <a:pt x="3731" y="13011"/>
                  <a:pt x="3720" y="13045"/>
                  <a:pt x="3710" y="13045"/>
                </a:cubicBezTo>
                <a:cubicBezTo>
                  <a:pt x="3701" y="13045"/>
                  <a:pt x="3692" y="13071"/>
                  <a:pt x="3690" y="13099"/>
                </a:cubicBezTo>
                <a:cubicBezTo>
                  <a:pt x="3682" y="13222"/>
                  <a:pt x="3562" y="13442"/>
                  <a:pt x="3395" y="13644"/>
                </a:cubicBezTo>
                <a:cubicBezTo>
                  <a:pt x="3298" y="13761"/>
                  <a:pt x="3217" y="13868"/>
                  <a:pt x="3217" y="13881"/>
                </a:cubicBezTo>
                <a:cubicBezTo>
                  <a:pt x="3217" y="13894"/>
                  <a:pt x="3175" y="13953"/>
                  <a:pt x="3120" y="14011"/>
                </a:cubicBezTo>
                <a:cubicBezTo>
                  <a:pt x="3065" y="14069"/>
                  <a:pt x="3023" y="14116"/>
                  <a:pt x="3028" y="14123"/>
                </a:cubicBezTo>
                <a:cubicBezTo>
                  <a:pt x="3042" y="14138"/>
                  <a:pt x="2992" y="14207"/>
                  <a:pt x="2779" y="14461"/>
                </a:cubicBezTo>
                <a:cubicBezTo>
                  <a:pt x="2678" y="14582"/>
                  <a:pt x="2596" y="14691"/>
                  <a:pt x="2596" y="14704"/>
                </a:cubicBezTo>
                <a:cubicBezTo>
                  <a:pt x="2596" y="14717"/>
                  <a:pt x="2483" y="14856"/>
                  <a:pt x="2346" y="15012"/>
                </a:cubicBezTo>
                <a:cubicBezTo>
                  <a:pt x="2209" y="15169"/>
                  <a:pt x="2108" y="15296"/>
                  <a:pt x="2117" y="15296"/>
                </a:cubicBezTo>
                <a:cubicBezTo>
                  <a:pt x="2127" y="15296"/>
                  <a:pt x="2116" y="15316"/>
                  <a:pt x="2097" y="15338"/>
                </a:cubicBezTo>
                <a:cubicBezTo>
                  <a:pt x="2078" y="15361"/>
                  <a:pt x="2070" y="15390"/>
                  <a:pt x="2077" y="15403"/>
                </a:cubicBezTo>
                <a:cubicBezTo>
                  <a:pt x="2083" y="15416"/>
                  <a:pt x="2079" y="15427"/>
                  <a:pt x="2066" y="15427"/>
                </a:cubicBezTo>
                <a:cubicBezTo>
                  <a:pt x="2052" y="15427"/>
                  <a:pt x="2041" y="15512"/>
                  <a:pt x="2041" y="15658"/>
                </a:cubicBezTo>
                <a:cubicBezTo>
                  <a:pt x="2041" y="15796"/>
                  <a:pt x="2053" y="15889"/>
                  <a:pt x="2066" y="15889"/>
                </a:cubicBezTo>
                <a:cubicBezTo>
                  <a:pt x="2079" y="15889"/>
                  <a:pt x="2087" y="15908"/>
                  <a:pt x="2087" y="15930"/>
                </a:cubicBezTo>
                <a:cubicBezTo>
                  <a:pt x="2087" y="15951"/>
                  <a:pt x="2095" y="15966"/>
                  <a:pt x="2107" y="15966"/>
                </a:cubicBezTo>
                <a:cubicBezTo>
                  <a:pt x="2119" y="15966"/>
                  <a:pt x="2130" y="15977"/>
                  <a:pt x="2127" y="15990"/>
                </a:cubicBezTo>
                <a:cubicBezTo>
                  <a:pt x="2118" y="16032"/>
                  <a:pt x="2180" y="16129"/>
                  <a:pt x="2412" y="16410"/>
                </a:cubicBezTo>
                <a:cubicBezTo>
                  <a:pt x="2538" y="16562"/>
                  <a:pt x="2641" y="16695"/>
                  <a:pt x="2641" y="16712"/>
                </a:cubicBezTo>
                <a:cubicBezTo>
                  <a:pt x="2641" y="16740"/>
                  <a:pt x="2836" y="16990"/>
                  <a:pt x="2860" y="16991"/>
                </a:cubicBezTo>
                <a:cubicBezTo>
                  <a:pt x="2867" y="16991"/>
                  <a:pt x="2931" y="17018"/>
                  <a:pt x="2998" y="17056"/>
                </a:cubicBezTo>
                <a:cubicBezTo>
                  <a:pt x="3201" y="17172"/>
                  <a:pt x="3309" y="17210"/>
                  <a:pt x="3491" y="17210"/>
                </a:cubicBezTo>
                <a:cubicBezTo>
                  <a:pt x="3616" y="17210"/>
                  <a:pt x="3686" y="17195"/>
                  <a:pt x="3736" y="17163"/>
                </a:cubicBezTo>
                <a:cubicBezTo>
                  <a:pt x="3832" y="17100"/>
                  <a:pt x="4094" y="16800"/>
                  <a:pt x="4138" y="16700"/>
                </a:cubicBezTo>
                <a:cubicBezTo>
                  <a:pt x="4192" y="16577"/>
                  <a:pt x="4185" y="16227"/>
                  <a:pt x="4128" y="16096"/>
                </a:cubicBezTo>
                <a:cubicBezTo>
                  <a:pt x="4104" y="16041"/>
                  <a:pt x="4078" y="15995"/>
                  <a:pt x="4067" y="15990"/>
                </a:cubicBezTo>
                <a:cubicBezTo>
                  <a:pt x="4022" y="15971"/>
                  <a:pt x="4026" y="15812"/>
                  <a:pt x="4072" y="15812"/>
                </a:cubicBezTo>
                <a:cubicBezTo>
                  <a:pt x="4090" y="15812"/>
                  <a:pt x="4107" y="15803"/>
                  <a:pt x="4107" y="15788"/>
                </a:cubicBezTo>
                <a:cubicBezTo>
                  <a:pt x="4107" y="15774"/>
                  <a:pt x="4122" y="15759"/>
                  <a:pt x="4138" y="15759"/>
                </a:cubicBezTo>
                <a:cubicBezTo>
                  <a:pt x="4154" y="15759"/>
                  <a:pt x="4270" y="15634"/>
                  <a:pt x="4397" y="15480"/>
                </a:cubicBezTo>
                <a:cubicBezTo>
                  <a:pt x="4525" y="15327"/>
                  <a:pt x="4645" y="15192"/>
                  <a:pt x="4667" y="15178"/>
                </a:cubicBezTo>
                <a:cubicBezTo>
                  <a:pt x="4738" y="15132"/>
                  <a:pt x="5395" y="14384"/>
                  <a:pt x="5395" y="14349"/>
                </a:cubicBezTo>
                <a:cubicBezTo>
                  <a:pt x="5395" y="14330"/>
                  <a:pt x="5403" y="14313"/>
                  <a:pt x="5415" y="14313"/>
                </a:cubicBezTo>
                <a:cubicBezTo>
                  <a:pt x="5427" y="14313"/>
                  <a:pt x="5441" y="14288"/>
                  <a:pt x="5441" y="14260"/>
                </a:cubicBezTo>
                <a:cubicBezTo>
                  <a:pt x="5441" y="14231"/>
                  <a:pt x="5449" y="14212"/>
                  <a:pt x="5461" y="14212"/>
                </a:cubicBezTo>
                <a:cubicBezTo>
                  <a:pt x="5473" y="14212"/>
                  <a:pt x="5481" y="14178"/>
                  <a:pt x="5481" y="14135"/>
                </a:cubicBezTo>
                <a:cubicBezTo>
                  <a:pt x="5481" y="14093"/>
                  <a:pt x="5495" y="14058"/>
                  <a:pt x="5507" y="14058"/>
                </a:cubicBezTo>
                <a:cubicBezTo>
                  <a:pt x="5519" y="14058"/>
                  <a:pt x="5527" y="14022"/>
                  <a:pt x="5527" y="13981"/>
                </a:cubicBezTo>
                <a:cubicBezTo>
                  <a:pt x="5527" y="13941"/>
                  <a:pt x="5535" y="13901"/>
                  <a:pt x="5543" y="13892"/>
                </a:cubicBezTo>
                <a:cubicBezTo>
                  <a:pt x="5563" y="13868"/>
                  <a:pt x="5656" y="13603"/>
                  <a:pt x="5705" y="13430"/>
                </a:cubicBezTo>
                <a:cubicBezTo>
                  <a:pt x="5773" y="13193"/>
                  <a:pt x="5810" y="13128"/>
                  <a:pt x="5873" y="13128"/>
                </a:cubicBezTo>
                <a:cubicBezTo>
                  <a:pt x="5960" y="13128"/>
                  <a:pt x="6036" y="13235"/>
                  <a:pt x="6036" y="13353"/>
                </a:cubicBezTo>
                <a:cubicBezTo>
                  <a:pt x="6036" y="13408"/>
                  <a:pt x="6046" y="13464"/>
                  <a:pt x="6057" y="13478"/>
                </a:cubicBezTo>
                <a:cubicBezTo>
                  <a:pt x="6068" y="13491"/>
                  <a:pt x="6081" y="13545"/>
                  <a:pt x="6087" y="13602"/>
                </a:cubicBezTo>
                <a:cubicBezTo>
                  <a:pt x="6093" y="13659"/>
                  <a:pt x="6114" y="13758"/>
                  <a:pt x="6128" y="13821"/>
                </a:cubicBezTo>
                <a:cubicBezTo>
                  <a:pt x="6153" y="13935"/>
                  <a:pt x="6171" y="14039"/>
                  <a:pt x="6214" y="14301"/>
                </a:cubicBezTo>
                <a:cubicBezTo>
                  <a:pt x="6226" y="14372"/>
                  <a:pt x="6243" y="14476"/>
                  <a:pt x="6255" y="14532"/>
                </a:cubicBezTo>
                <a:cubicBezTo>
                  <a:pt x="6401" y="15203"/>
                  <a:pt x="6416" y="15319"/>
                  <a:pt x="6428" y="15960"/>
                </a:cubicBezTo>
                <a:lnTo>
                  <a:pt x="6438" y="16511"/>
                </a:lnTo>
                <a:lnTo>
                  <a:pt x="6291" y="16511"/>
                </a:lnTo>
                <a:cubicBezTo>
                  <a:pt x="6121" y="16511"/>
                  <a:pt x="6041" y="16553"/>
                  <a:pt x="5960" y="16677"/>
                </a:cubicBezTo>
                <a:cubicBezTo>
                  <a:pt x="5916" y="16744"/>
                  <a:pt x="5904" y="16791"/>
                  <a:pt x="5904" y="16896"/>
                </a:cubicBezTo>
                <a:cubicBezTo>
                  <a:pt x="5904" y="16970"/>
                  <a:pt x="5895" y="17049"/>
                  <a:pt x="5884" y="17074"/>
                </a:cubicBezTo>
                <a:cubicBezTo>
                  <a:pt x="5872" y="17099"/>
                  <a:pt x="5860" y="17223"/>
                  <a:pt x="5858" y="17346"/>
                </a:cubicBezTo>
                <a:cubicBezTo>
                  <a:pt x="5856" y="17470"/>
                  <a:pt x="5843" y="17571"/>
                  <a:pt x="5833" y="17571"/>
                </a:cubicBezTo>
                <a:cubicBezTo>
                  <a:pt x="5805" y="17571"/>
                  <a:pt x="5810" y="21130"/>
                  <a:pt x="5838" y="21150"/>
                </a:cubicBezTo>
                <a:cubicBezTo>
                  <a:pt x="5850" y="21159"/>
                  <a:pt x="5858" y="21219"/>
                  <a:pt x="5858" y="21286"/>
                </a:cubicBezTo>
                <a:cubicBezTo>
                  <a:pt x="5859" y="21421"/>
                  <a:pt x="5901" y="21492"/>
                  <a:pt x="6006" y="21558"/>
                </a:cubicBezTo>
                <a:cubicBezTo>
                  <a:pt x="6062" y="21593"/>
                  <a:pt x="6129" y="21600"/>
                  <a:pt x="6448" y="21588"/>
                </a:cubicBezTo>
                <a:cubicBezTo>
                  <a:pt x="6874" y="21573"/>
                  <a:pt x="7107" y="21570"/>
                  <a:pt x="7940" y="21588"/>
                </a:cubicBezTo>
                <a:cubicBezTo>
                  <a:pt x="8442" y="21599"/>
                  <a:pt x="8532" y="21599"/>
                  <a:pt x="8591" y="21564"/>
                </a:cubicBezTo>
                <a:cubicBezTo>
                  <a:pt x="8629" y="21541"/>
                  <a:pt x="8666" y="21527"/>
                  <a:pt x="8678" y="21535"/>
                </a:cubicBezTo>
                <a:cubicBezTo>
                  <a:pt x="8715" y="21562"/>
                  <a:pt x="8833" y="21472"/>
                  <a:pt x="8871" y="21387"/>
                </a:cubicBezTo>
                <a:cubicBezTo>
                  <a:pt x="8899" y="21324"/>
                  <a:pt x="8907" y="21235"/>
                  <a:pt x="8907" y="21037"/>
                </a:cubicBezTo>
                <a:cubicBezTo>
                  <a:pt x="8907" y="20892"/>
                  <a:pt x="8917" y="20770"/>
                  <a:pt x="8927" y="20770"/>
                </a:cubicBezTo>
                <a:cubicBezTo>
                  <a:pt x="8937" y="20770"/>
                  <a:pt x="8947" y="20732"/>
                  <a:pt x="8947" y="20682"/>
                </a:cubicBezTo>
                <a:cubicBezTo>
                  <a:pt x="8947" y="20632"/>
                  <a:pt x="8934" y="20593"/>
                  <a:pt x="8922" y="20593"/>
                </a:cubicBezTo>
                <a:cubicBezTo>
                  <a:pt x="8910" y="20593"/>
                  <a:pt x="8902" y="20559"/>
                  <a:pt x="8902" y="20516"/>
                </a:cubicBezTo>
                <a:cubicBezTo>
                  <a:pt x="8902" y="20473"/>
                  <a:pt x="8910" y="20439"/>
                  <a:pt x="8922" y="20439"/>
                </a:cubicBezTo>
                <a:cubicBezTo>
                  <a:pt x="8937" y="20439"/>
                  <a:pt x="8947" y="19815"/>
                  <a:pt x="8947" y="18626"/>
                </a:cubicBezTo>
                <a:cubicBezTo>
                  <a:pt x="8947" y="16866"/>
                  <a:pt x="8945" y="16817"/>
                  <a:pt x="8902" y="16718"/>
                </a:cubicBezTo>
                <a:cubicBezTo>
                  <a:pt x="8877" y="16663"/>
                  <a:pt x="8834" y="16603"/>
                  <a:pt x="8810" y="16588"/>
                </a:cubicBezTo>
                <a:cubicBezTo>
                  <a:pt x="8753" y="16553"/>
                  <a:pt x="8756" y="16508"/>
                  <a:pt x="8815" y="16446"/>
                </a:cubicBezTo>
                <a:cubicBezTo>
                  <a:pt x="8841" y="16419"/>
                  <a:pt x="8878" y="16351"/>
                  <a:pt x="8902" y="16298"/>
                </a:cubicBezTo>
                <a:cubicBezTo>
                  <a:pt x="8960" y="16165"/>
                  <a:pt x="8960" y="15851"/>
                  <a:pt x="8902" y="15717"/>
                </a:cubicBezTo>
                <a:cubicBezTo>
                  <a:pt x="8843" y="15584"/>
                  <a:pt x="8644" y="15371"/>
                  <a:pt x="8505" y="15296"/>
                </a:cubicBezTo>
                <a:cubicBezTo>
                  <a:pt x="8418" y="15249"/>
                  <a:pt x="8386" y="15216"/>
                  <a:pt x="8377" y="15166"/>
                </a:cubicBezTo>
                <a:cubicBezTo>
                  <a:pt x="8371" y="15130"/>
                  <a:pt x="8357" y="15078"/>
                  <a:pt x="8347" y="15048"/>
                </a:cubicBezTo>
                <a:cubicBezTo>
                  <a:pt x="8336" y="15017"/>
                  <a:pt x="8320" y="14881"/>
                  <a:pt x="8311" y="14745"/>
                </a:cubicBezTo>
                <a:cubicBezTo>
                  <a:pt x="8303" y="14608"/>
                  <a:pt x="8286" y="14497"/>
                  <a:pt x="8276" y="14497"/>
                </a:cubicBezTo>
                <a:cubicBezTo>
                  <a:pt x="8265" y="14497"/>
                  <a:pt x="8255" y="14432"/>
                  <a:pt x="8255" y="14354"/>
                </a:cubicBezTo>
                <a:cubicBezTo>
                  <a:pt x="8255" y="14276"/>
                  <a:pt x="8250" y="14212"/>
                  <a:pt x="8240" y="14212"/>
                </a:cubicBezTo>
                <a:cubicBezTo>
                  <a:pt x="8230" y="14212"/>
                  <a:pt x="8217" y="14131"/>
                  <a:pt x="8215" y="14035"/>
                </a:cubicBezTo>
                <a:cubicBezTo>
                  <a:pt x="8212" y="13939"/>
                  <a:pt x="8201" y="13856"/>
                  <a:pt x="8189" y="13851"/>
                </a:cubicBezTo>
                <a:cubicBezTo>
                  <a:pt x="8178" y="13846"/>
                  <a:pt x="8169" y="13794"/>
                  <a:pt x="8169" y="13732"/>
                </a:cubicBezTo>
                <a:cubicBezTo>
                  <a:pt x="8169" y="13669"/>
                  <a:pt x="8159" y="13614"/>
                  <a:pt x="8148" y="13614"/>
                </a:cubicBezTo>
                <a:cubicBezTo>
                  <a:pt x="8138" y="13614"/>
                  <a:pt x="8131" y="13538"/>
                  <a:pt x="8128" y="13442"/>
                </a:cubicBezTo>
                <a:cubicBezTo>
                  <a:pt x="8125" y="13347"/>
                  <a:pt x="8112" y="13260"/>
                  <a:pt x="8103" y="13253"/>
                </a:cubicBezTo>
                <a:cubicBezTo>
                  <a:pt x="8093" y="13245"/>
                  <a:pt x="8085" y="13177"/>
                  <a:pt x="8082" y="13099"/>
                </a:cubicBezTo>
                <a:cubicBezTo>
                  <a:pt x="8079" y="13021"/>
                  <a:pt x="8071" y="12952"/>
                  <a:pt x="8062" y="12945"/>
                </a:cubicBezTo>
                <a:cubicBezTo>
                  <a:pt x="8053" y="12937"/>
                  <a:pt x="8040" y="12872"/>
                  <a:pt x="8036" y="12802"/>
                </a:cubicBezTo>
                <a:cubicBezTo>
                  <a:pt x="8033" y="12733"/>
                  <a:pt x="8021" y="12658"/>
                  <a:pt x="8011" y="12636"/>
                </a:cubicBezTo>
                <a:cubicBezTo>
                  <a:pt x="8001" y="12613"/>
                  <a:pt x="7981" y="12546"/>
                  <a:pt x="7965" y="12482"/>
                </a:cubicBezTo>
                <a:cubicBezTo>
                  <a:pt x="7900" y="12216"/>
                  <a:pt x="7619" y="11650"/>
                  <a:pt x="7533" y="11612"/>
                </a:cubicBezTo>
                <a:cubicBezTo>
                  <a:pt x="7516" y="11604"/>
                  <a:pt x="7500" y="11570"/>
                  <a:pt x="7492" y="11540"/>
                </a:cubicBezTo>
                <a:cubicBezTo>
                  <a:pt x="7484" y="11509"/>
                  <a:pt x="7416" y="11415"/>
                  <a:pt x="7344" y="11333"/>
                </a:cubicBezTo>
                <a:cubicBezTo>
                  <a:pt x="7215" y="11186"/>
                  <a:pt x="7192" y="11149"/>
                  <a:pt x="7232" y="11132"/>
                </a:cubicBezTo>
                <a:cubicBezTo>
                  <a:pt x="7244" y="11127"/>
                  <a:pt x="7259" y="11106"/>
                  <a:pt x="7263" y="11084"/>
                </a:cubicBezTo>
                <a:cubicBezTo>
                  <a:pt x="7267" y="11063"/>
                  <a:pt x="7275" y="11038"/>
                  <a:pt x="7283" y="11031"/>
                </a:cubicBezTo>
                <a:cubicBezTo>
                  <a:pt x="7291" y="11024"/>
                  <a:pt x="7299" y="10980"/>
                  <a:pt x="7303" y="10930"/>
                </a:cubicBezTo>
                <a:cubicBezTo>
                  <a:pt x="7307" y="10881"/>
                  <a:pt x="7317" y="10831"/>
                  <a:pt x="7324" y="10824"/>
                </a:cubicBezTo>
                <a:cubicBezTo>
                  <a:pt x="7331" y="10817"/>
                  <a:pt x="7350" y="10723"/>
                  <a:pt x="7365" y="10616"/>
                </a:cubicBezTo>
                <a:cubicBezTo>
                  <a:pt x="7392" y="10411"/>
                  <a:pt x="7419" y="10266"/>
                  <a:pt x="7502" y="9894"/>
                </a:cubicBezTo>
                <a:cubicBezTo>
                  <a:pt x="7513" y="9844"/>
                  <a:pt x="7531" y="9761"/>
                  <a:pt x="7543" y="9704"/>
                </a:cubicBezTo>
                <a:cubicBezTo>
                  <a:pt x="7555" y="9647"/>
                  <a:pt x="7580" y="9554"/>
                  <a:pt x="7594" y="9497"/>
                </a:cubicBezTo>
                <a:cubicBezTo>
                  <a:pt x="7607" y="9440"/>
                  <a:pt x="7627" y="9346"/>
                  <a:pt x="7639" y="9289"/>
                </a:cubicBezTo>
                <a:cubicBezTo>
                  <a:pt x="7651" y="9233"/>
                  <a:pt x="7668" y="9139"/>
                  <a:pt x="7680" y="9082"/>
                </a:cubicBezTo>
                <a:cubicBezTo>
                  <a:pt x="7693" y="9025"/>
                  <a:pt x="7710" y="8941"/>
                  <a:pt x="7716" y="8898"/>
                </a:cubicBezTo>
                <a:cubicBezTo>
                  <a:pt x="7722" y="8856"/>
                  <a:pt x="7736" y="8802"/>
                  <a:pt x="7746" y="8774"/>
                </a:cubicBezTo>
                <a:cubicBezTo>
                  <a:pt x="7766" y="8720"/>
                  <a:pt x="7787" y="8624"/>
                  <a:pt x="7807" y="8484"/>
                </a:cubicBezTo>
                <a:cubicBezTo>
                  <a:pt x="7814" y="8437"/>
                  <a:pt x="7827" y="8391"/>
                  <a:pt x="7838" y="8383"/>
                </a:cubicBezTo>
                <a:cubicBezTo>
                  <a:pt x="7849" y="8375"/>
                  <a:pt x="7858" y="8342"/>
                  <a:pt x="7858" y="8312"/>
                </a:cubicBezTo>
                <a:cubicBezTo>
                  <a:pt x="7858" y="8255"/>
                  <a:pt x="7866" y="8217"/>
                  <a:pt x="7945" y="7927"/>
                </a:cubicBezTo>
                <a:cubicBezTo>
                  <a:pt x="7974" y="7820"/>
                  <a:pt x="7991" y="7686"/>
                  <a:pt x="7991" y="7571"/>
                </a:cubicBezTo>
                <a:cubicBezTo>
                  <a:pt x="7991" y="7466"/>
                  <a:pt x="7998" y="7388"/>
                  <a:pt x="8011" y="7388"/>
                </a:cubicBezTo>
                <a:cubicBezTo>
                  <a:pt x="8039" y="7388"/>
                  <a:pt x="8044" y="7178"/>
                  <a:pt x="8016" y="7145"/>
                </a:cubicBezTo>
                <a:cubicBezTo>
                  <a:pt x="8005" y="7131"/>
                  <a:pt x="7987" y="7057"/>
                  <a:pt x="7980" y="6979"/>
                </a:cubicBezTo>
                <a:cubicBezTo>
                  <a:pt x="7959" y="6731"/>
                  <a:pt x="7945" y="6601"/>
                  <a:pt x="7924" y="6576"/>
                </a:cubicBezTo>
                <a:cubicBezTo>
                  <a:pt x="7913" y="6563"/>
                  <a:pt x="7904" y="6530"/>
                  <a:pt x="7904" y="6505"/>
                </a:cubicBezTo>
                <a:cubicBezTo>
                  <a:pt x="7904" y="6446"/>
                  <a:pt x="7697" y="5935"/>
                  <a:pt x="7619" y="5800"/>
                </a:cubicBezTo>
                <a:cubicBezTo>
                  <a:pt x="7586" y="5743"/>
                  <a:pt x="7531" y="5657"/>
                  <a:pt x="7497" y="5610"/>
                </a:cubicBezTo>
                <a:cubicBezTo>
                  <a:pt x="7463" y="5564"/>
                  <a:pt x="7436" y="5518"/>
                  <a:pt x="7436" y="5504"/>
                </a:cubicBezTo>
                <a:cubicBezTo>
                  <a:pt x="7436" y="5489"/>
                  <a:pt x="7410" y="5444"/>
                  <a:pt x="7380" y="5409"/>
                </a:cubicBezTo>
                <a:cubicBezTo>
                  <a:pt x="7349" y="5373"/>
                  <a:pt x="7323" y="5336"/>
                  <a:pt x="7324" y="5326"/>
                </a:cubicBezTo>
                <a:cubicBezTo>
                  <a:pt x="7325" y="5304"/>
                  <a:pt x="7518" y="5166"/>
                  <a:pt x="7548" y="5166"/>
                </a:cubicBezTo>
                <a:cubicBezTo>
                  <a:pt x="7559" y="5166"/>
                  <a:pt x="7568" y="5157"/>
                  <a:pt x="7568" y="5142"/>
                </a:cubicBezTo>
                <a:cubicBezTo>
                  <a:pt x="7568" y="5128"/>
                  <a:pt x="7577" y="5119"/>
                  <a:pt x="7589" y="5119"/>
                </a:cubicBezTo>
                <a:cubicBezTo>
                  <a:pt x="7618" y="5119"/>
                  <a:pt x="7799" y="4916"/>
                  <a:pt x="7868" y="4805"/>
                </a:cubicBezTo>
                <a:cubicBezTo>
                  <a:pt x="7957" y="4663"/>
                  <a:pt x="8041" y="4511"/>
                  <a:pt x="8041" y="4497"/>
                </a:cubicBezTo>
                <a:cubicBezTo>
                  <a:pt x="8042" y="4489"/>
                  <a:pt x="8056" y="4468"/>
                  <a:pt x="8072" y="4449"/>
                </a:cubicBezTo>
                <a:cubicBezTo>
                  <a:pt x="8088" y="4430"/>
                  <a:pt x="8099" y="4402"/>
                  <a:pt x="8092" y="4390"/>
                </a:cubicBezTo>
                <a:cubicBezTo>
                  <a:pt x="8086" y="4378"/>
                  <a:pt x="8091" y="4365"/>
                  <a:pt x="8103" y="4360"/>
                </a:cubicBezTo>
                <a:cubicBezTo>
                  <a:pt x="8114" y="4356"/>
                  <a:pt x="8124" y="4334"/>
                  <a:pt x="8128" y="4313"/>
                </a:cubicBezTo>
                <a:cubicBezTo>
                  <a:pt x="8132" y="4292"/>
                  <a:pt x="8140" y="4272"/>
                  <a:pt x="8148" y="4265"/>
                </a:cubicBezTo>
                <a:cubicBezTo>
                  <a:pt x="8156" y="4257"/>
                  <a:pt x="8169" y="4223"/>
                  <a:pt x="8174" y="4188"/>
                </a:cubicBezTo>
                <a:cubicBezTo>
                  <a:pt x="8178" y="4152"/>
                  <a:pt x="8185" y="4113"/>
                  <a:pt x="8194" y="4106"/>
                </a:cubicBezTo>
                <a:cubicBezTo>
                  <a:pt x="8203" y="4098"/>
                  <a:pt x="8212" y="4056"/>
                  <a:pt x="8215" y="4011"/>
                </a:cubicBezTo>
                <a:cubicBezTo>
                  <a:pt x="8218" y="3965"/>
                  <a:pt x="8230" y="3928"/>
                  <a:pt x="8240" y="3928"/>
                </a:cubicBezTo>
                <a:cubicBezTo>
                  <a:pt x="8250" y="3928"/>
                  <a:pt x="8255" y="3829"/>
                  <a:pt x="8255" y="3709"/>
                </a:cubicBezTo>
                <a:cubicBezTo>
                  <a:pt x="8255" y="3579"/>
                  <a:pt x="8268" y="3489"/>
                  <a:pt x="8281" y="3489"/>
                </a:cubicBezTo>
                <a:cubicBezTo>
                  <a:pt x="8293" y="3489"/>
                  <a:pt x="8301" y="3465"/>
                  <a:pt x="8301" y="3436"/>
                </a:cubicBezTo>
                <a:cubicBezTo>
                  <a:pt x="8301" y="3408"/>
                  <a:pt x="8293" y="3383"/>
                  <a:pt x="8281" y="3383"/>
                </a:cubicBezTo>
                <a:cubicBezTo>
                  <a:pt x="8268" y="3383"/>
                  <a:pt x="8255" y="3308"/>
                  <a:pt x="8255" y="3205"/>
                </a:cubicBezTo>
                <a:cubicBezTo>
                  <a:pt x="8255" y="3106"/>
                  <a:pt x="8250" y="3021"/>
                  <a:pt x="8240" y="3021"/>
                </a:cubicBezTo>
                <a:cubicBezTo>
                  <a:pt x="8230" y="3021"/>
                  <a:pt x="8218" y="2979"/>
                  <a:pt x="8215" y="2927"/>
                </a:cubicBezTo>
                <a:cubicBezTo>
                  <a:pt x="8211" y="2874"/>
                  <a:pt x="8203" y="2828"/>
                  <a:pt x="8194" y="2820"/>
                </a:cubicBezTo>
                <a:cubicBezTo>
                  <a:pt x="8186" y="2812"/>
                  <a:pt x="8178" y="2773"/>
                  <a:pt x="8174" y="2737"/>
                </a:cubicBezTo>
                <a:cubicBezTo>
                  <a:pt x="8170" y="2702"/>
                  <a:pt x="8154" y="2671"/>
                  <a:pt x="8143" y="2666"/>
                </a:cubicBezTo>
                <a:cubicBezTo>
                  <a:pt x="8132" y="2661"/>
                  <a:pt x="8123" y="2634"/>
                  <a:pt x="8123" y="2607"/>
                </a:cubicBezTo>
                <a:cubicBezTo>
                  <a:pt x="8123" y="2579"/>
                  <a:pt x="8115" y="2559"/>
                  <a:pt x="8103" y="2559"/>
                </a:cubicBezTo>
                <a:cubicBezTo>
                  <a:pt x="8090" y="2559"/>
                  <a:pt x="8080" y="2549"/>
                  <a:pt x="8087" y="2536"/>
                </a:cubicBezTo>
                <a:cubicBezTo>
                  <a:pt x="8094" y="2523"/>
                  <a:pt x="8087" y="2496"/>
                  <a:pt x="8072" y="2476"/>
                </a:cubicBezTo>
                <a:cubicBezTo>
                  <a:pt x="8057" y="2457"/>
                  <a:pt x="8046" y="2426"/>
                  <a:pt x="8041" y="2405"/>
                </a:cubicBezTo>
                <a:cubicBezTo>
                  <a:pt x="8037" y="2384"/>
                  <a:pt x="8021" y="2359"/>
                  <a:pt x="8011" y="2352"/>
                </a:cubicBezTo>
                <a:cubicBezTo>
                  <a:pt x="8001" y="2345"/>
                  <a:pt x="7993" y="2325"/>
                  <a:pt x="7991" y="2310"/>
                </a:cubicBezTo>
                <a:cubicBezTo>
                  <a:pt x="7988" y="2296"/>
                  <a:pt x="7955" y="2235"/>
                  <a:pt x="7919" y="2174"/>
                </a:cubicBezTo>
                <a:cubicBezTo>
                  <a:pt x="7857" y="2068"/>
                  <a:pt x="7857" y="2058"/>
                  <a:pt x="7868" y="1854"/>
                </a:cubicBezTo>
                <a:cubicBezTo>
                  <a:pt x="7881" y="1623"/>
                  <a:pt x="7910" y="1267"/>
                  <a:pt x="7945" y="942"/>
                </a:cubicBezTo>
                <a:cubicBezTo>
                  <a:pt x="7993" y="493"/>
                  <a:pt x="7993" y="485"/>
                  <a:pt x="7940" y="361"/>
                </a:cubicBezTo>
                <a:cubicBezTo>
                  <a:pt x="7892" y="250"/>
                  <a:pt x="7762" y="116"/>
                  <a:pt x="7726" y="142"/>
                </a:cubicBezTo>
                <a:cubicBezTo>
                  <a:pt x="7716" y="149"/>
                  <a:pt x="7705" y="144"/>
                  <a:pt x="7700" y="130"/>
                </a:cubicBezTo>
                <a:cubicBezTo>
                  <a:pt x="7696" y="117"/>
                  <a:pt x="7627" y="104"/>
                  <a:pt x="7548" y="101"/>
                </a:cubicBezTo>
                <a:cubicBezTo>
                  <a:pt x="7468" y="97"/>
                  <a:pt x="7396" y="88"/>
                  <a:pt x="7390" y="77"/>
                </a:cubicBezTo>
                <a:cubicBezTo>
                  <a:pt x="7384" y="66"/>
                  <a:pt x="7289" y="50"/>
                  <a:pt x="7176" y="47"/>
                </a:cubicBezTo>
                <a:cubicBezTo>
                  <a:pt x="7064" y="45"/>
                  <a:pt x="6968" y="36"/>
                  <a:pt x="6968" y="24"/>
                </a:cubicBezTo>
                <a:cubicBezTo>
                  <a:pt x="6968" y="11"/>
                  <a:pt x="6706" y="0"/>
                  <a:pt x="6382" y="0"/>
                </a:cubicBezTo>
                <a:close/>
                <a:moveTo>
                  <a:pt x="21249" y="895"/>
                </a:moveTo>
                <a:cubicBezTo>
                  <a:pt x="20310" y="903"/>
                  <a:pt x="20175" y="907"/>
                  <a:pt x="20175" y="930"/>
                </a:cubicBezTo>
                <a:cubicBezTo>
                  <a:pt x="20175" y="944"/>
                  <a:pt x="20145" y="954"/>
                  <a:pt x="20109" y="954"/>
                </a:cubicBezTo>
                <a:cubicBezTo>
                  <a:pt x="20072" y="954"/>
                  <a:pt x="20043" y="944"/>
                  <a:pt x="20043" y="930"/>
                </a:cubicBezTo>
                <a:cubicBezTo>
                  <a:pt x="20043" y="916"/>
                  <a:pt x="20005" y="906"/>
                  <a:pt x="19956" y="906"/>
                </a:cubicBezTo>
                <a:cubicBezTo>
                  <a:pt x="19907" y="906"/>
                  <a:pt x="19864" y="912"/>
                  <a:pt x="19864" y="924"/>
                </a:cubicBezTo>
                <a:cubicBezTo>
                  <a:pt x="19864" y="937"/>
                  <a:pt x="19795" y="952"/>
                  <a:pt x="19707" y="954"/>
                </a:cubicBezTo>
                <a:cubicBezTo>
                  <a:pt x="19619" y="956"/>
                  <a:pt x="19540" y="965"/>
                  <a:pt x="19534" y="978"/>
                </a:cubicBezTo>
                <a:cubicBezTo>
                  <a:pt x="19527" y="990"/>
                  <a:pt x="19495" y="1001"/>
                  <a:pt x="19462" y="1001"/>
                </a:cubicBezTo>
                <a:cubicBezTo>
                  <a:pt x="19429" y="1001"/>
                  <a:pt x="19383" y="1023"/>
                  <a:pt x="19361" y="1049"/>
                </a:cubicBezTo>
                <a:cubicBezTo>
                  <a:pt x="19324" y="1091"/>
                  <a:pt x="19321" y="1088"/>
                  <a:pt x="19315" y="1049"/>
                </a:cubicBezTo>
                <a:cubicBezTo>
                  <a:pt x="19308" y="1007"/>
                  <a:pt x="19286" y="998"/>
                  <a:pt x="19228" y="1007"/>
                </a:cubicBezTo>
                <a:cubicBezTo>
                  <a:pt x="19213" y="1009"/>
                  <a:pt x="19203" y="998"/>
                  <a:pt x="19203" y="983"/>
                </a:cubicBezTo>
                <a:cubicBezTo>
                  <a:pt x="19203" y="968"/>
                  <a:pt x="19143" y="954"/>
                  <a:pt x="19065" y="954"/>
                </a:cubicBezTo>
                <a:cubicBezTo>
                  <a:pt x="18991" y="954"/>
                  <a:pt x="18933" y="969"/>
                  <a:pt x="18933" y="983"/>
                </a:cubicBezTo>
                <a:cubicBezTo>
                  <a:pt x="18933" y="998"/>
                  <a:pt x="18898" y="1007"/>
                  <a:pt x="18857" y="1007"/>
                </a:cubicBezTo>
                <a:cubicBezTo>
                  <a:pt x="18815" y="1007"/>
                  <a:pt x="18776" y="1025"/>
                  <a:pt x="18770" y="1043"/>
                </a:cubicBezTo>
                <a:cubicBezTo>
                  <a:pt x="18763" y="1067"/>
                  <a:pt x="18744" y="1059"/>
                  <a:pt x="18694" y="1025"/>
                </a:cubicBezTo>
                <a:cubicBezTo>
                  <a:pt x="18657" y="1000"/>
                  <a:pt x="18621" y="991"/>
                  <a:pt x="18612" y="1001"/>
                </a:cubicBezTo>
                <a:cubicBezTo>
                  <a:pt x="18604" y="1011"/>
                  <a:pt x="18590" y="1005"/>
                  <a:pt x="18582" y="989"/>
                </a:cubicBezTo>
                <a:cubicBezTo>
                  <a:pt x="18573" y="973"/>
                  <a:pt x="18550" y="959"/>
                  <a:pt x="18526" y="954"/>
                </a:cubicBezTo>
                <a:cubicBezTo>
                  <a:pt x="18501" y="949"/>
                  <a:pt x="18473" y="932"/>
                  <a:pt x="18465" y="918"/>
                </a:cubicBezTo>
                <a:cubicBezTo>
                  <a:pt x="18443" y="883"/>
                  <a:pt x="17859" y="894"/>
                  <a:pt x="17849" y="930"/>
                </a:cubicBezTo>
                <a:cubicBezTo>
                  <a:pt x="17845" y="946"/>
                  <a:pt x="17830" y="954"/>
                  <a:pt x="17813" y="954"/>
                </a:cubicBezTo>
                <a:cubicBezTo>
                  <a:pt x="17778" y="954"/>
                  <a:pt x="17691" y="1088"/>
                  <a:pt x="17691" y="1143"/>
                </a:cubicBezTo>
                <a:cubicBezTo>
                  <a:pt x="17691" y="1165"/>
                  <a:pt x="17683" y="1186"/>
                  <a:pt x="17671" y="1191"/>
                </a:cubicBezTo>
                <a:cubicBezTo>
                  <a:pt x="17656" y="1196"/>
                  <a:pt x="17646" y="2220"/>
                  <a:pt x="17645" y="4153"/>
                </a:cubicBezTo>
                <a:cubicBezTo>
                  <a:pt x="17645" y="6056"/>
                  <a:pt x="17639" y="7103"/>
                  <a:pt x="17625" y="7103"/>
                </a:cubicBezTo>
                <a:cubicBezTo>
                  <a:pt x="17613" y="7103"/>
                  <a:pt x="17605" y="7163"/>
                  <a:pt x="17605" y="7234"/>
                </a:cubicBezTo>
                <a:cubicBezTo>
                  <a:pt x="17605" y="7331"/>
                  <a:pt x="17594" y="7364"/>
                  <a:pt x="17569" y="7364"/>
                </a:cubicBezTo>
                <a:cubicBezTo>
                  <a:pt x="17551" y="7364"/>
                  <a:pt x="17533" y="7373"/>
                  <a:pt x="17533" y="7388"/>
                </a:cubicBezTo>
                <a:cubicBezTo>
                  <a:pt x="17533" y="7402"/>
                  <a:pt x="17524" y="7417"/>
                  <a:pt x="17508" y="7417"/>
                </a:cubicBezTo>
                <a:cubicBezTo>
                  <a:pt x="17492" y="7417"/>
                  <a:pt x="17465" y="7436"/>
                  <a:pt x="17447" y="7465"/>
                </a:cubicBezTo>
                <a:cubicBezTo>
                  <a:pt x="17429" y="7493"/>
                  <a:pt x="17397" y="7518"/>
                  <a:pt x="17376" y="7518"/>
                </a:cubicBezTo>
                <a:cubicBezTo>
                  <a:pt x="17354" y="7518"/>
                  <a:pt x="17335" y="7533"/>
                  <a:pt x="17335" y="7548"/>
                </a:cubicBezTo>
                <a:cubicBezTo>
                  <a:pt x="17335" y="7562"/>
                  <a:pt x="17323" y="7571"/>
                  <a:pt x="17304" y="7571"/>
                </a:cubicBezTo>
                <a:cubicBezTo>
                  <a:pt x="17286" y="7571"/>
                  <a:pt x="17269" y="7581"/>
                  <a:pt x="17269" y="7595"/>
                </a:cubicBezTo>
                <a:cubicBezTo>
                  <a:pt x="17269" y="7609"/>
                  <a:pt x="17261" y="7625"/>
                  <a:pt x="17248" y="7625"/>
                </a:cubicBezTo>
                <a:cubicBezTo>
                  <a:pt x="17226" y="7625"/>
                  <a:pt x="17083" y="7724"/>
                  <a:pt x="16750" y="7980"/>
                </a:cubicBezTo>
                <a:cubicBezTo>
                  <a:pt x="16664" y="8046"/>
                  <a:pt x="16575" y="8107"/>
                  <a:pt x="16556" y="8116"/>
                </a:cubicBezTo>
                <a:cubicBezTo>
                  <a:pt x="16538" y="8125"/>
                  <a:pt x="16512" y="8152"/>
                  <a:pt x="16495" y="8175"/>
                </a:cubicBezTo>
                <a:cubicBezTo>
                  <a:pt x="16479" y="8197"/>
                  <a:pt x="16451" y="8217"/>
                  <a:pt x="16434" y="8217"/>
                </a:cubicBezTo>
                <a:cubicBezTo>
                  <a:pt x="16417" y="8217"/>
                  <a:pt x="16404" y="8229"/>
                  <a:pt x="16404" y="8241"/>
                </a:cubicBezTo>
                <a:cubicBezTo>
                  <a:pt x="16404" y="8253"/>
                  <a:pt x="16376" y="8274"/>
                  <a:pt x="16343" y="8294"/>
                </a:cubicBezTo>
                <a:cubicBezTo>
                  <a:pt x="16309" y="8314"/>
                  <a:pt x="16268" y="8352"/>
                  <a:pt x="16246" y="8377"/>
                </a:cubicBezTo>
                <a:cubicBezTo>
                  <a:pt x="16224" y="8402"/>
                  <a:pt x="16184" y="8424"/>
                  <a:pt x="16159" y="8424"/>
                </a:cubicBezTo>
                <a:cubicBezTo>
                  <a:pt x="16135" y="8424"/>
                  <a:pt x="16113" y="8434"/>
                  <a:pt x="16113" y="8448"/>
                </a:cubicBezTo>
                <a:cubicBezTo>
                  <a:pt x="16113" y="8462"/>
                  <a:pt x="16104" y="8478"/>
                  <a:pt x="16088" y="8478"/>
                </a:cubicBezTo>
                <a:cubicBezTo>
                  <a:pt x="16072" y="8478"/>
                  <a:pt x="16035" y="8494"/>
                  <a:pt x="16012" y="8519"/>
                </a:cubicBezTo>
                <a:cubicBezTo>
                  <a:pt x="15988" y="8545"/>
                  <a:pt x="15967" y="8566"/>
                  <a:pt x="15961" y="8566"/>
                </a:cubicBezTo>
                <a:cubicBezTo>
                  <a:pt x="15931" y="8563"/>
                  <a:pt x="15850" y="8649"/>
                  <a:pt x="15864" y="8667"/>
                </a:cubicBezTo>
                <a:cubicBezTo>
                  <a:pt x="15873" y="8679"/>
                  <a:pt x="15868" y="8681"/>
                  <a:pt x="15849" y="8673"/>
                </a:cubicBezTo>
                <a:cubicBezTo>
                  <a:pt x="15809" y="8657"/>
                  <a:pt x="15708" y="8744"/>
                  <a:pt x="15732" y="8774"/>
                </a:cubicBezTo>
                <a:cubicBezTo>
                  <a:pt x="15740" y="8785"/>
                  <a:pt x="15740" y="8789"/>
                  <a:pt x="15727" y="8780"/>
                </a:cubicBezTo>
                <a:cubicBezTo>
                  <a:pt x="15713" y="8771"/>
                  <a:pt x="15558" y="8868"/>
                  <a:pt x="15386" y="8999"/>
                </a:cubicBezTo>
                <a:cubicBezTo>
                  <a:pt x="14909" y="9360"/>
                  <a:pt x="14738" y="9485"/>
                  <a:pt x="14714" y="9485"/>
                </a:cubicBezTo>
                <a:cubicBezTo>
                  <a:pt x="14702" y="9485"/>
                  <a:pt x="14693" y="9493"/>
                  <a:pt x="14693" y="9508"/>
                </a:cubicBezTo>
                <a:cubicBezTo>
                  <a:pt x="14693" y="9522"/>
                  <a:pt x="14679" y="9532"/>
                  <a:pt x="14663" y="9532"/>
                </a:cubicBezTo>
                <a:cubicBezTo>
                  <a:pt x="14647" y="9532"/>
                  <a:pt x="14613" y="9556"/>
                  <a:pt x="14587" y="9585"/>
                </a:cubicBezTo>
                <a:cubicBezTo>
                  <a:pt x="14560" y="9614"/>
                  <a:pt x="14541" y="9632"/>
                  <a:pt x="14541" y="9621"/>
                </a:cubicBezTo>
                <a:cubicBezTo>
                  <a:pt x="14540" y="9610"/>
                  <a:pt x="14528" y="9620"/>
                  <a:pt x="14515" y="9645"/>
                </a:cubicBezTo>
                <a:cubicBezTo>
                  <a:pt x="14503" y="9670"/>
                  <a:pt x="14477" y="9686"/>
                  <a:pt x="14459" y="9686"/>
                </a:cubicBezTo>
                <a:cubicBezTo>
                  <a:pt x="14442" y="9686"/>
                  <a:pt x="14429" y="9705"/>
                  <a:pt x="14429" y="9722"/>
                </a:cubicBezTo>
                <a:cubicBezTo>
                  <a:pt x="14429" y="9738"/>
                  <a:pt x="14421" y="9742"/>
                  <a:pt x="14414" y="9734"/>
                </a:cubicBezTo>
                <a:cubicBezTo>
                  <a:pt x="14406" y="9725"/>
                  <a:pt x="14354" y="9758"/>
                  <a:pt x="14297" y="9805"/>
                </a:cubicBezTo>
                <a:cubicBezTo>
                  <a:pt x="14239" y="9852"/>
                  <a:pt x="14159" y="9910"/>
                  <a:pt x="14118" y="9935"/>
                </a:cubicBezTo>
                <a:cubicBezTo>
                  <a:pt x="14052" y="9975"/>
                  <a:pt x="13852" y="10134"/>
                  <a:pt x="13732" y="10243"/>
                </a:cubicBezTo>
                <a:cubicBezTo>
                  <a:pt x="13708" y="10265"/>
                  <a:pt x="13671" y="10285"/>
                  <a:pt x="13655" y="10285"/>
                </a:cubicBezTo>
                <a:cubicBezTo>
                  <a:pt x="13639" y="10285"/>
                  <a:pt x="13630" y="10291"/>
                  <a:pt x="13630" y="10302"/>
                </a:cubicBezTo>
                <a:cubicBezTo>
                  <a:pt x="13630" y="10314"/>
                  <a:pt x="13598" y="10346"/>
                  <a:pt x="13559" y="10373"/>
                </a:cubicBezTo>
                <a:cubicBezTo>
                  <a:pt x="13519" y="10399"/>
                  <a:pt x="13433" y="10456"/>
                  <a:pt x="13370" y="10504"/>
                </a:cubicBezTo>
                <a:cubicBezTo>
                  <a:pt x="13307" y="10552"/>
                  <a:pt x="13246" y="10593"/>
                  <a:pt x="13233" y="10593"/>
                </a:cubicBezTo>
                <a:cubicBezTo>
                  <a:pt x="13220" y="10593"/>
                  <a:pt x="13207" y="10602"/>
                  <a:pt x="13207" y="10616"/>
                </a:cubicBezTo>
                <a:cubicBezTo>
                  <a:pt x="13207" y="10631"/>
                  <a:pt x="13201" y="10644"/>
                  <a:pt x="13192" y="10640"/>
                </a:cubicBezTo>
                <a:cubicBezTo>
                  <a:pt x="13163" y="10629"/>
                  <a:pt x="13073" y="10713"/>
                  <a:pt x="13090" y="10735"/>
                </a:cubicBezTo>
                <a:cubicBezTo>
                  <a:pt x="13099" y="10747"/>
                  <a:pt x="13094" y="10749"/>
                  <a:pt x="13075" y="10741"/>
                </a:cubicBezTo>
                <a:cubicBezTo>
                  <a:pt x="13038" y="10726"/>
                  <a:pt x="12935" y="10808"/>
                  <a:pt x="12958" y="10835"/>
                </a:cubicBezTo>
                <a:cubicBezTo>
                  <a:pt x="12966" y="10843"/>
                  <a:pt x="12949" y="10853"/>
                  <a:pt x="12922" y="10853"/>
                </a:cubicBezTo>
                <a:cubicBezTo>
                  <a:pt x="12896" y="10853"/>
                  <a:pt x="12877" y="10863"/>
                  <a:pt x="12877" y="10877"/>
                </a:cubicBezTo>
                <a:cubicBezTo>
                  <a:pt x="12877" y="10891"/>
                  <a:pt x="12865" y="10904"/>
                  <a:pt x="12856" y="10901"/>
                </a:cubicBezTo>
                <a:cubicBezTo>
                  <a:pt x="12838" y="10895"/>
                  <a:pt x="12753" y="10956"/>
                  <a:pt x="12230" y="11351"/>
                </a:cubicBezTo>
                <a:cubicBezTo>
                  <a:pt x="12047" y="11490"/>
                  <a:pt x="11886" y="11600"/>
                  <a:pt x="11874" y="11600"/>
                </a:cubicBezTo>
                <a:cubicBezTo>
                  <a:pt x="11862" y="11600"/>
                  <a:pt x="11854" y="11615"/>
                  <a:pt x="11854" y="11629"/>
                </a:cubicBezTo>
                <a:cubicBezTo>
                  <a:pt x="11854" y="11644"/>
                  <a:pt x="11836" y="11653"/>
                  <a:pt x="11818" y="11653"/>
                </a:cubicBezTo>
                <a:cubicBezTo>
                  <a:pt x="11800" y="11653"/>
                  <a:pt x="11787" y="11663"/>
                  <a:pt x="11787" y="11677"/>
                </a:cubicBezTo>
                <a:cubicBezTo>
                  <a:pt x="11787" y="11691"/>
                  <a:pt x="11770" y="11706"/>
                  <a:pt x="11752" y="11706"/>
                </a:cubicBezTo>
                <a:cubicBezTo>
                  <a:pt x="11733" y="11706"/>
                  <a:pt x="11721" y="11716"/>
                  <a:pt x="11721" y="11730"/>
                </a:cubicBezTo>
                <a:cubicBezTo>
                  <a:pt x="11721" y="11744"/>
                  <a:pt x="11704" y="11754"/>
                  <a:pt x="11686" y="11754"/>
                </a:cubicBezTo>
                <a:cubicBezTo>
                  <a:pt x="11667" y="11754"/>
                  <a:pt x="11655" y="11768"/>
                  <a:pt x="11655" y="11783"/>
                </a:cubicBezTo>
                <a:cubicBezTo>
                  <a:pt x="11655" y="11799"/>
                  <a:pt x="11645" y="11803"/>
                  <a:pt x="11635" y="11795"/>
                </a:cubicBezTo>
                <a:cubicBezTo>
                  <a:pt x="11625" y="11788"/>
                  <a:pt x="11603" y="11807"/>
                  <a:pt x="11584" y="11831"/>
                </a:cubicBezTo>
                <a:cubicBezTo>
                  <a:pt x="11531" y="11899"/>
                  <a:pt x="11457" y="11962"/>
                  <a:pt x="11446" y="11949"/>
                </a:cubicBezTo>
                <a:cubicBezTo>
                  <a:pt x="11441" y="11943"/>
                  <a:pt x="11266" y="12069"/>
                  <a:pt x="11054" y="12234"/>
                </a:cubicBezTo>
                <a:cubicBezTo>
                  <a:pt x="10843" y="12399"/>
                  <a:pt x="10655" y="12546"/>
                  <a:pt x="10637" y="12554"/>
                </a:cubicBezTo>
                <a:cubicBezTo>
                  <a:pt x="10619" y="12562"/>
                  <a:pt x="10583" y="12587"/>
                  <a:pt x="10561" y="12613"/>
                </a:cubicBezTo>
                <a:cubicBezTo>
                  <a:pt x="10538" y="12639"/>
                  <a:pt x="10508" y="12660"/>
                  <a:pt x="10490" y="12660"/>
                </a:cubicBezTo>
                <a:cubicBezTo>
                  <a:pt x="10471" y="12660"/>
                  <a:pt x="10454" y="12670"/>
                  <a:pt x="10454" y="12684"/>
                </a:cubicBezTo>
                <a:cubicBezTo>
                  <a:pt x="10454" y="12698"/>
                  <a:pt x="10442" y="12713"/>
                  <a:pt x="10423" y="12713"/>
                </a:cubicBezTo>
                <a:cubicBezTo>
                  <a:pt x="10405" y="12713"/>
                  <a:pt x="10388" y="12723"/>
                  <a:pt x="10388" y="12737"/>
                </a:cubicBezTo>
                <a:cubicBezTo>
                  <a:pt x="10388" y="12752"/>
                  <a:pt x="10382" y="12759"/>
                  <a:pt x="10372" y="12755"/>
                </a:cubicBezTo>
                <a:cubicBezTo>
                  <a:pt x="10344" y="12744"/>
                  <a:pt x="10253" y="12834"/>
                  <a:pt x="10271" y="12856"/>
                </a:cubicBezTo>
                <a:cubicBezTo>
                  <a:pt x="10280" y="12867"/>
                  <a:pt x="10271" y="12870"/>
                  <a:pt x="10250" y="12862"/>
                </a:cubicBezTo>
                <a:cubicBezTo>
                  <a:pt x="10227" y="12852"/>
                  <a:pt x="10199" y="12870"/>
                  <a:pt x="10174" y="12909"/>
                </a:cubicBezTo>
                <a:cubicBezTo>
                  <a:pt x="10152" y="12943"/>
                  <a:pt x="10127" y="12962"/>
                  <a:pt x="10118" y="12956"/>
                </a:cubicBezTo>
                <a:cubicBezTo>
                  <a:pt x="10109" y="12949"/>
                  <a:pt x="10078" y="12973"/>
                  <a:pt x="10047" y="13010"/>
                </a:cubicBezTo>
                <a:cubicBezTo>
                  <a:pt x="10015" y="13046"/>
                  <a:pt x="9991" y="13071"/>
                  <a:pt x="9991" y="13063"/>
                </a:cubicBezTo>
                <a:cubicBezTo>
                  <a:pt x="9991" y="13055"/>
                  <a:pt x="9922" y="13100"/>
                  <a:pt x="9843" y="13164"/>
                </a:cubicBezTo>
                <a:cubicBezTo>
                  <a:pt x="9765" y="13228"/>
                  <a:pt x="9692" y="13282"/>
                  <a:pt x="9680" y="13282"/>
                </a:cubicBezTo>
                <a:cubicBezTo>
                  <a:pt x="9652" y="13282"/>
                  <a:pt x="9427" y="13515"/>
                  <a:pt x="9441" y="13531"/>
                </a:cubicBezTo>
                <a:cubicBezTo>
                  <a:pt x="9447" y="13538"/>
                  <a:pt x="9439" y="13564"/>
                  <a:pt x="9421" y="13584"/>
                </a:cubicBezTo>
                <a:cubicBezTo>
                  <a:pt x="9403" y="13605"/>
                  <a:pt x="9393" y="13631"/>
                  <a:pt x="9400" y="13644"/>
                </a:cubicBezTo>
                <a:cubicBezTo>
                  <a:pt x="9407" y="13657"/>
                  <a:pt x="9403" y="13667"/>
                  <a:pt x="9390" y="13667"/>
                </a:cubicBezTo>
                <a:cubicBezTo>
                  <a:pt x="9375" y="13667"/>
                  <a:pt x="9365" y="13808"/>
                  <a:pt x="9365" y="14082"/>
                </a:cubicBezTo>
                <a:cubicBezTo>
                  <a:pt x="9365" y="14323"/>
                  <a:pt x="9378" y="14497"/>
                  <a:pt x="9390" y="14497"/>
                </a:cubicBezTo>
                <a:cubicBezTo>
                  <a:pt x="9402" y="14497"/>
                  <a:pt x="9410" y="14658"/>
                  <a:pt x="9411" y="14882"/>
                </a:cubicBezTo>
                <a:cubicBezTo>
                  <a:pt x="9411" y="15109"/>
                  <a:pt x="9403" y="15273"/>
                  <a:pt x="9390" y="15273"/>
                </a:cubicBezTo>
                <a:cubicBezTo>
                  <a:pt x="9378" y="15273"/>
                  <a:pt x="9365" y="15495"/>
                  <a:pt x="9365" y="15836"/>
                </a:cubicBezTo>
                <a:cubicBezTo>
                  <a:pt x="9365" y="16197"/>
                  <a:pt x="9376" y="16404"/>
                  <a:pt x="9390" y="16404"/>
                </a:cubicBezTo>
                <a:cubicBezTo>
                  <a:pt x="9404" y="16404"/>
                  <a:pt x="9411" y="16520"/>
                  <a:pt x="9411" y="16689"/>
                </a:cubicBezTo>
                <a:cubicBezTo>
                  <a:pt x="9411" y="16918"/>
                  <a:pt x="9419" y="16972"/>
                  <a:pt x="9451" y="17014"/>
                </a:cubicBezTo>
                <a:cubicBezTo>
                  <a:pt x="9473" y="17042"/>
                  <a:pt x="9493" y="17082"/>
                  <a:pt x="9497" y="17103"/>
                </a:cubicBezTo>
                <a:cubicBezTo>
                  <a:pt x="9508" y="17160"/>
                  <a:pt x="9552" y="17183"/>
                  <a:pt x="9619" y="17169"/>
                </a:cubicBezTo>
                <a:lnTo>
                  <a:pt x="9680" y="17157"/>
                </a:lnTo>
                <a:lnTo>
                  <a:pt x="9680" y="17405"/>
                </a:lnTo>
                <a:cubicBezTo>
                  <a:pt x="9680" y="17540"/>
                  <a:pt x="9689" y="17672"/>
                  <a:pt x="9701" y="17696"/>
                </a:cubicBezTo>
                <a:cubicBezTo>
                  <a:pt x="9717" y="17731"/>
                  <a:pt x="9751" y="19452"/>
                  <a:pt x="9746" y="20006"/>
                </a:cubicBezTo>
                <a:cubicBezTo>
                  <a:pt x="9742" y="20538"/>
                  <a:pt x="9748" y="20790"/>
                  <a:pt x="9777" y="20948"/>
                </a:cubicBezTo>
                <a:cubicBezTo>
                  <a:pt x="9791" y="21023"/>
                  <a:pt x="9949" y="21215"/>
                  <a:pt x="9996" y="21215"/>
                </a:cubicBezTo>
                <a:cubicBezTo>
                  <a:pt x="10016" y="21215"/>
                  <a:pt x="10031" y="21224"/>
                  <a:pt x="10031" y="21238"/>
                </a:cubicBezTo>
                <a:cubicBezTo>
                  <a:pt x="10031" y="21252"/>
                  <a:pt x="10061" y="21262"/>
                  <a:pt x="10098" y="21262"/>
                </a:cubicBezTo>
                <a:cubicBezTo>
                  <a:pt x="10134" y="21262"/>
                  <a:pt x="10164" y="21252"/>
                  <a:pt x="10164" y="21238"/>
                </a:cubicBezTo>
                <a:cubicBezTo>
                  <a:pt x="10164" y="21224"/>
                  <a:pt x="10189" y="21215"/>
                  <a:pt x="10220" y="21215"/>
                </a:cubicBezTo>
                <a:cubicBezTo>
                  <a:pt x="10250" y="21215"/>
                  <a:pt x="10276" y="21224"/>
                  <a:pt x="10276" y="21238"/>
                </a:cubicBezTo>
                <a:cubicBezTo>
                  <a:pt x="10276" y="21253"/>
                  <a:pt x="10361" y="21262"/>
                  <a:pt x="10479" y="21262"/>
                </a:cubicBezTo>
                <a:cubicBezTo>
                  <a:pt x="10598" y="21262"/>
                  <a:pt x="10678" y="21253"/>
                  <a:pt x="10678" y="21238"/>
                </a:cubicBezTo>
                <a:cubicBezTo>
                  <a:pt x="10678" y="21221"/>
                  <a:pt x="10921" y="21215"/>
                  <a:pt x="11365" y="21215"/>
                </a:cubicBezTo>
                <a:cubicBezTo>
                  <a:pt x="11809" y="21215"/>
                  <a:pt x="12052" y="21202"/>
                  <a:pt x="12052" y="21185"/>
                </a:cubicBezTo>
                <a:cubicBezTo>
                  <a:pt x="12052" y="21168"/>
                  <a:pt x="12825" y="21161"/>
                  <a:pt x="14327" y="21161"/>
                </a:cubicBezTo>
                <a:cubicBezTo>
                  <a:pt x="15829" y="21161"/>
                  <a:pt x="16602" y="21168"/>
                  <a:pt x="16602" y="21185"/>
                </a:cubicBezTo>
                <a:cubicBezTo>
                  <a:pt x="16602" y="21202"/>
                  <a:pt x="16736" y="21215"/>
                  <a:pt x="16958" y="21215"/>
                </a:cubicBezTo>
                <a:cubicBezTo>
                  <a:pt x="17154" y="21215"/>
                  <a:pt x="17315" y="21204"/>
                  <a:pt x="17315" y="21191"/>
                </a:cubicBezTo>
                <a:cubicBezTo>
                  <a:pt x="17315" y="21179"/>
                  <a:pt x="17378" y="21167"/>
                  <a:pt x="17457" y="21167"/>
                </a:cubicBezTo>
                <a:cubicBezTo>
                  <a:pt x="17536" y="21167"/>
                  <a:pt x="17605" y="21179"/>
                  <a:pt x="17605" y="21191"/>
                </a:cubicBezTo>
                <a:cubicBezTo>
                  <a:pt x="17605" y="21204"/>
                  <a:pt x="17774" y="21215"/>
                  <a:pt x="17981" y="21215"/>
                </a:cubicBezTo>
                <a:cubicBezTo>
                  <a:pt x="18201" y="21215"/>
                  <a:pt x="18358" y="21205"/>
                  <a:pt x="18358" y="21191"/>
                </a:cubicBezTo>
                <a:cubicBezTo>
                  <a:pt x="18358" y="21178"/>
                  <a:pt x="18491" y="21161"/>
                  <a:pt x="18668" y="21161"/>
                </a:cubicBezTo>
                <a:cubicBezTo>
                  <a:pt x="18849" y="21161"/>
                  <a:pt x="18979" y="21177"/>
                  <a:pt x="18979" y="21191"/>
                </a:cubicBezTo>
                <a:cubicBezTo>
                  <a:pt x="18979" y="21205"/>
                  <a:pt x="19030" y="21215"/>
                  <a:pt x="19091" y="21215"/>
                </a:cubicBezTo>
                <a:cubicBezTo>
                  <a:pt x="19152" y="21215"/>
                  <a:pt x="19203" y="21203"/>
                  <a:pt x="19203" y="21191"/>
                </a:cubicBezTo>
                <a:cubicBezTo>
                  <a:pt x="19203" y="21179"/>
                  <a:pt x="19236" y="21167"/>
                  <a:pt x="19279" y="21167"/>
                </a:cubicBezTo>
                <a:cubicBezTo>
                  <a:pt x="19322" y="21167"/>
                  <a:pt x="19356" y="21179"/>
                  <a:pt x="19356" y="21191"/>
                </a:cubicBezTo>
                <a:cubicBezTo>
                  <a:pt x="19356" y="21203"/>
                  <a:pt x="19373" y="21215"/>
                  <a:pt x="19391" y="21215"/>
                </a:cubicBezTo>
                <a:cubicBezTo>
                  <a:pt x="19409" y="21215"/>
                  <a:pt x="19422" y="21224"/>
                  <a:pt x="19422" y="21238"/>
                </a:cubicBezTo>
                <a:cubicBezTo>
                  <a:pt x="19422" y="21252"/>
                  <a:pt x="19462" y="21262"/>
                  <a:pt x="19508" y="21262"/>
                </a:cubicBezTo>
                <a:cubicBezTo>
                  <a:pt x="19584" y="21262"/>
                  <a:pt x="19597" y="21253"/>
                  <a:pt x="19635" y="21167"/>
                </a:cubicBezTo>
                <a:cubicBezTo>
                  <a:pt x="19677" y="21072"/>
                  <a:pt x="19680" y="20933"/>
                  <a:pt x="19697" y="15012"/>
                </a:cubicBezTo>
                <a:cubicBezTo>
                  <a:pt x="19706" y="11680"/>
                  <a:pt x="19714" y="8405"/>
                  <a:pt x="19717" y="7737"/>
                </a:cubicBezTo>
                <a:cubicBezTo>
                  <a:pt x="19720" y="6929"/>
                  <a:pt x="19713" y="6486"/>
                  <a:pt x="19697" y="6410"/>
                </a:cubicBezTo>
                <a:cubicBezTo>
                  <a:pt x="19659" y="6236"/>
                  <a:pt x="19558" y="6139"/>
                  <a:pt x="19396" y="6126"/>
                </a:cubicBezTo>
                <a:cubicBezTo>
                  <a:pt x="19284" y="6116"/>
                  <a:pt x="19253" y="6127"/>
                  <a:pt x="19177" y="6185"/>
                </a:cubicBezTo>
                <a:cubicBezTo>
                  <a:pt x="19129" y="6222"/>
                  <a:pt x="19078" y="6250"/>
                  <a:pt x="19065" y="6250"/>
                </a:cubicBezTo>
                <a:cubicBezTo>
                  <a:pt x="19053" y="6250"/>
                  <a:pt x="19045" y="6266"/>
                  <a:pt x="19045" y="6280"/>
                </a:cubicBezTo>
                <a:cubicBezTo>
                  <a:pt x="19045" y="6294"/>
                  <a:pt x="19028" y="6303"/>
                  <a:pt x="19009" y="6303"/>
                </a:cubicBezTo>
                <a:cubicBezTo>
                  <a:pt x="18991" y="6303"/>
                  <a:pt x="18979" y="6318"/>
                  <a:pt x="18979" y="6333"/>
                </a:cubicBezTo>
                <a:cubicBezTo>
                  <a:pt x="18979" y="6348"/>
                  <a:pt x="18970" y="6353"/>
                  <a:pt x="18959" y="6345"/>
                </a:cubicBezTo>
                <a:cubicBezTo>
                  <a:pt x="18947" y="6337"/>
                  <a:pt x="18919" y="6350"/>
                  <a:pt x="18897" y="6375"/>
                </a:cubicBezTo>
                <a:cubicBezTo>
                  <a:pt x="18876" y="6400"/>
                  <a:pt x="18860" y="6417"/>
                  <a:pt x="18857" y="6410"/>
                </a:cubicBezTo>
                <a:cubicBezTo>
                  <a:pt x="18854" y="6403"/>
                  <a:pt x="18820" y="6422"/>
                  <a:pt x="18785" y="6457"/>
                </a:cubicBezTo>
                <a:cubicBezTo>
                  <a:pt x="18751" y="6491"/>
                  <a:pt x="18724" y="6517"/>
                  <a:pt x="18724" y="6511"/>
                </a:cubicBezTo>
                <a:cubicBezTo>
                  <a:pt x="18724" y="6505"/>
                  <a:pt x="18701" y="6518"/>
                  <a:pt x="18674" y="6540"/>
                </a:cubicBezTo>
                <a:cubicBezTo>
                  <a:pt x="18646" y="6563"/>
                  <a:pt x="18629" y="6588"/>
                  <a:pt x="18638" y="6600"/>
                </a:cubicBezTo>
                <a:cubicBezTo>
                  <a:pt x="18647" y="6611"/>
                  <a:pt x="18643" y="6616"/>
                  <a:pt x="18628" y="6606"/>
                </a:cubicBezTo>
                <a:cubicBezTo>
                  <a:pt x="18603" y="6589"/>
                  <a:pt x="18490" y="6671"/>
                  <a:pt x="18404" y="6766"/>
                </a:cubicBezTo>
                <a:cubicBezTo>
                  <a:pt x="18388" y="6783"/>
                  <a:pt x="18360" y="6795"/>
                  <a:pt x="18343" y="6795"/>
                </a:cubicBezTo>
                <a:cubicBezTo>
                  <a:pt x="18316" y="6795"/>
                  <a:pt x="18312" y="6614"/>
                  <a:pt x="18312" y="5545"/>
                </a:cubicBezTo>
                <a:lnTo>
                  <a:pt x="18312" y="4289"/>
                </a:lnTo>
                <a:lnTo>
                  <a:pt x="19824" y="4289"/>
                </a:lnTo>
                <a:cubicBezTo>
                  <a:pt x="21282" y="4289"/>
                  <a:pt x="21334" y="4285"/>
                  <a:pt x="21417" y="4236"/>
                </a:cubicBezTo>
                <a:cubicBezTo>
                  <a:pt x="21509" y="4181"/>
                  <a:pt x="21600" y="4049"/>
                  <a:pt x="21600" y="3957"/>
                </a:cubicBezTo>
                <a:cubicBezTo>
                  <a:pt x="21600" y="3866"/>
                  <a:pt x="21535" y="3742"/>
                  <a:pt x="21396" y="3572"/>
                </a:cubicBezTo>
                <a:cubicBezTo>
                  <a:pt x="21325" y="3485"/>
                  <a:pt x="21264" y="3402"/>
                  <a:pt x="21264" y="3389"/>
                </a:cubicBezTo>
                <a:cubicBezTo>
                  <a:pt x="21264" y="3375"/>
                  <a:pt x="21226" y="3317"/>
                  <a:pt x="21178" y="3258"/>
                </a:cubicBezTo>
                <a:cubicBezTo>
                  <a:pt x="21129" y="3200"/>
                  <a:pt x="21086" y="3137"/>
                  <a:pt x="21086" y="3122"/>
                </a:cubicBezTo>
                <a:cubicBezTo>
                  <a:pt x="21086" y="3107"/>
                  <a:pt x="21079" y="3107"/>
                  <a:pt x="21066" y="3116"/>
                </a:cubicBezTo>
                <a:cubicBezTo>
                  <a:pt x="21053" y="3126"/>
                  <a:pt x="21042" y="3118"/>
                  <a:pt x="21045" y="3098"/>
                </a:cubicBezTo>
                <a:cubicBezTo>
                  <a:pt x="21049" y="3079"/>
                  <a:pt x="21032" y="3033"/>
                  <a:pt x="21005" y="2998"/>
                </a:cubicBezTo>
                <a:cubicBezTo>
                  <a:pt x="20977" y="2962"/>
                  <a:pt x="20903" y="2870"/>
                  <a:pt x="20842" y="2790"/>
                </a:cubicBezTo>
                <a:cubicBezTo>
                  <a:pt x="20781" y="2711"/>
                  <a:pt x="20730" y="2630"/>
                  <a:pt x="20730" y="2613"/>
                </a:cubicBezTo>
                <a:cubicBezTo>
                  <a:pt x="20730" y="2596"/>
                  <a:pt x="20781" y="2498"/>
                  <a:pt x="20842" y="2393"/>
                </a:cubicBezTo>
                <a:cubicBezTo>
                  <a:pt x="20903" y="2289"/>
                  <a:pt x="20954" y="2193"/>
                  <a:pt x="20954" y="2180"/>
                </a:cubicBezTo>
                <a:cubicBezTo>
                  <a:pt x="20954" y="2168"/>
                  <a:pt x="20983" y="2132"/>
                  <a:pt x="21015" y="2103"/>
                </a:cubicBezTo>
                <a:cubicBezTo>
                  <a:pt x="21142" y="1990"/>
                  <a:pt x="21268" y="1833"/>
                  <a:pt x="21346" y="1688"/>
                </a:cubicBezTo>
                <a:cubicBezTo>
                  <a:pt x="21367" y="1648"/>
                  <a:pt x="21421" y="1565"/>
                  <a:pt x="21468" y="1505"/>
                </a:cubicBezTo>
                <a:cubicBezTo>
                  <a:pt x="21546" y="1404"/>
                  <a:pt x="21554" y="1383"/>
                  <a:pt x="21554" y="1238"/>
                </a:cubicBezTo>
                <a:cubicBezTo>
                  <a:pt x="21554" y="1093"/>
                  <a:pt x="21546" y="1077"/>
                  <a:pt x="21473" y="989"/>
                </a:cubicBezTo>
                <a:cubicBezTo>
                  <a:pt x="21397" y="898"/>
                  <a:pt x="21391" y="893"/>
                  <a:pt x="21249" y="89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7" name="Google Shape;535;p51"/>
          <p:cNvSpPr txBox="1"/>
          <p:nvPr>
            <p:ph type="title"/>
          </p:nvPr>
        </p:nvSpPr>
        <p:spPr>
          <a:xfrm>
            <a:off x="1485733" y="289041"/>
            <a:ext cx="7704002" cy="882033"/>
          </a:xfrm>
          <a:prstGeom prst="rect">
            <a:avLst/>
          </a:prstGeom>
        </p:spPr>
        <p:txBody>
          <a:bodyPr/>
          <a:lstStyle>
            <a:lvl1pPr defTabSz="841247">
              <a:defRPr b="1" sz="43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Challenges &amp; recommendations </a:t>
            </a:r>
          </a:p>
        </p:txBody>
      </p:sp>
      <p:grpSp>
        <p:nvGrpSpPr>
          <p:cNvPr id="452" name="Group"/>
          <p:cNvGrpSpPr/>
          <p:nvPr/>
        </p:nvGrpSpPr>
        <p:grpSpPr>
          <a:xfrm>
            <a:off x="457269" y="1646296"/>
            <a:ext cx="8229464" cy="2698044"/>
            <a:chOff x="0" y="0"/>
            <a:chExt cx="8229462" cy="2698043"/>
          </a:xfrm>
        </p:grpSpPr>
        <p:grpSp>
          <p:nvGrpSpPr>
            <p:cNvPr id="390" name="Google Shape;610;p12"/>
            <p:cNvGrpSpPr/>
            <p:nvPr/>
          </p:nvGrpSpPr>
          <p:grpSpPr>
            <a:xfrm>
              <a:off x="6188002" y="-1"/>
              <a:ext cx="1810862" cy="737008"/>
              <a:chOff x="-1" y="0"/>
              <a:chExt cx="1810860" cy="737006"/>
            </a:xfrm>
          </p:grpSpPr>
          <p:sp>
            <p:nvSpPr>
              <p:cNvPr id="388" name="Shape"/>
              <p:cNvSpPr/>
              <p:nvPr/>
            </p:nvSpPr>
            <p:spPr>
              <a:xfrm>
                <a:off x="-2" y="-1"/>
                <a:ext cx="1810862" cy="737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96" y="0"/>
                    </a:moveTo>
                    <a:cubicBezTo>
                      <a:pt x="1969" y="0"/>
                      <a:pt x="0" y="4838"/>
                      <a:pt x="0" y="10800"/>
                    </a:cubicBezTo>
                    <a:cubicBezTo>
                      <a:pt x="0" y="16762"/>
                      <a:pt x="1969" y="21600"/>
                      <a:pt x="4396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5200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r">
                  <a:defRPr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pPr>
              </a:p>
            </p:txBody>
          </p:sp>
          <p:sp>
            <p:nvSpPr>
              <p:cNvPr id="389" name="Resource Planning"/>
              <p:cNvSpPr txBox="1"/>
              <p:nvPr/>
            </p:nvSpPr>
            <p:spPr>
              <a:xfrm>
                <a:off x="91450" y="27675"/>
                <a:ext cx="1627959" cy="681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 defTabSz="457200">
                  <a:spcBef>
                    <a:spcPts val="1200"/>
                  </a:spcBef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Resource Planning</a:t>
                </a:r>
              </a:p>
            </p:txBody>
          </p:sp>
        </p:grpSp>
        <p:grpSp>
          <p:nvGrpSpPr>
            <p:cNvPr id="393" name="Google Shape;611;p12"/>
            <p:cNvGrpSpPr/>
            <p:nvPr/>
          </p:nvGrpSpPr>
          <p:grpSpPr>
            <a:xfrm>
              <a:off x="6188002" y="987373"/>
              <a:ext cx="1810862" cy="737007"/>
              <a:chOff x="-1" y="0"/>
              <a:chExt cx="1810860" cy="737006"/>
            </a:xfrm>
          </p:grpSpPr>
          <p:sp>
            <p:nvSpPr>
              <p:cNvPr id="391" name="Shape"/>
              <p:cNvSpPr/>
              <p:nvPr/>
            </p:nvSpPr>
            <p:spPr>
              <a:xfrm>
                <a:off x="-2" y="-1"/>
                <a:ext cx="1810862" cy="737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96" y="0"/>
                    </a:moveTo>
                    <a:cubicBezTo>
                      <a:pt x="1969" y="0"/>
                      <a:pt x="0" y="4838"/>
                      <a:pt x="0" y="10800"/>
                    </a:cubicBezTo>
                    <a:cubicBezTo>
                      <a:pt x="0" y="16762"/>
                      <a:pt x="1969" y="21600"/>
                      <a:pt x="4396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61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r">
                  <a:defRPr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pPr>
              </a:p>
            </p:txBody>
          </p:sp>
          <p:sp>
            <p:nvSpPr>
              <p:cNvPr id="392" name="Mental Health Support"/>
              <p:cNvSpPr txBox="1"/>
              <p:nvPr/>
            </p:nvSpPr>
            <p:spPr>
              <a:xfrm>
                <a:off x="91450" y="27675"/>
                <a:ext cx="1627959" cy="681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 defTabSz="457200">
                  <a:spcBef>
                    <a:spcPts val="1200"/>
                  </a:spcBef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Mental Health Support</a:t>
                </a:r>
              </a:p>
            </p:txBody>
          </p:sp>
        </p:grpSp>
        <p:grpSp>
          <p:nvGrpSpPr>
            <p:cNvPr id="396" name="Google Shape;612;p12"/>
            <p:cNvGrpSpPr/>
            <p:nvPr/>
          </p:nvGrpSpPr>
          <p:grpSpPr>
            <a:xfrm>
              <a:off x="6188002" y="1961035"/>
              <a:ext cx="1810862" cy="737008"/>
              <a:chOff x="-1" y="0"/>
              <a:chExt cx="1810860" cy="737007"/>
            </a:xfrm>
          </p:grpSpPr>
          <p:sp>
            <p:nvSpPr>
              <p:cNvPr id="394" name="Shape"/>
              <p:cNvSpPr/>
              <p:nvPr/>
            </p:nvSpPr>
            <p:spPr>
              <a:xfrm>
                <a:off x="-2" y="0"/>
                <a:ext cx="1810862" cy="737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96" y="0"/>
                    </a:moveTo>
                    <a:cubicBezTo>
                      <a:pt x="1969" y="0"/>
                      <a:pt x="0" y="4838"/>
                      <a:pt x="0" y="10800"/>
                    </a:cubicBezTo>
                    <a:cubicBezTo>
                      <a:pt x="0" y="16771"/>
                      <a:pt x="1969" y="21600"/>
                      <a:pt x="4396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8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r">
                  <a:defRPr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pPr>
              </a:p>
            </p:txBody>
          </p:sp>
          <p:sp>
            <p:nvSpPr>
              <p:cNvPr id="395" name="Defined guidelines"/>
              <p:cNvSpPr txBox="1"/>
              <p:nvPr/>
            </p:nvSpPr>
            <p:spPr>
              <a:xfrm>
                <a:off x="91450" y="27675"/>
                <a:ext cx="1627959" cy="681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Defined guidelines </a:t>
                </a:r>
              </a:p>
            </p:txBody>
          </p:sp>
        </p:grpSp>
        <p:sp>
          <p:nvSpPr>
            <p:cNvPr id="397" name="Google Shape;613;p12"/>
            <p:cNvSpPr/>
            <p:nvPr/>
          </p:nvSpPr>
          <p:spPr>
            <a:xfrm>
              <a:off x="8151544" y="340490"/>
              <a:ext cx="12702" cy="2030735"/>
            </a:xfrm>
            <a:prstGeom prst="rect">
              <a:avLst/>
            </a:prstGeom>
            <a:noFill/>
            <a:ln w="11300" cap="flat">
              <a:solidFill>
                <a:srgbClr val="000000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614;p12"/>
            <p:cNvSpPr/>
            <p:nvPr/>
          </p:nvSpPr>
          <p:spPr>
            <a:xfrm>
              <a:off x="8086629" y="297260"/>
              <a:ext cx="142834" cy="14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7" y="0"/>
                  </a:moveTo>
                  <a:cubicBezTo>
                    <a:pt x="4835" y="0"/>
                    <a:pt x="0" y="4835"/>
                    <a:pt x="0" y="10777"/>
                  </a:cubicBezTo>
                  <a:cubicBezTo>
                    <a:pt x="0" y="16765"/>
                    <a:pt x="4835" y="21600"/>
                    <a:pt x="10777" y="21600"/>
                  </a:cubicBezTo>
                  <a:cubicBezTo>
                    <a:pt x="16765" y="21600"/>
                    <a:pt x="21600" y="16765"/>
                    <a:pt x="21600" y="10777"/>
                  </a:cubicBezTo>
                  <a:cubicBezTo>
                    <a:pt x="21600" y="4835"/>
                    <a:pt x="16765" y="0"/>
                    <a:pt x="10777" y="0"/>
                  </a:cubicBezTo>
                  <a:close/>
                </a:path>
              </a:pathLst>
            </a:custGeom>
            <a:solidFill>
              <a:srgbClr val="85200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615;p12"/>
            <p:cNvSpPr/>
            <p:nvPr/>
          </p:nvSpPr>
          <p:spPr>
            <a:xfrm>
              <a:off x="8126816" y="337446"/>
              <a:ext cx="62133" cy="6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73" y="0"/>
                    <a:pt x="0" y="4873"/>
                    <a:pt x="0" y="10804"/>
                  </a:cubicBezTo>
                  <a:cubicBezTo>
                    <a:pt x="0" y="16834"/>
                    <a:pt x="4873" y="21600"/>
                    <a:pt x="10804" y="21600"/>
                  </a:cubicBezTo>
                  <a:cubicBezTo>
                    <a:pt x="16834" y="21600"/>
                    <a:pt x="21600" y="16834"/>
                    <a:pt x="21600" y="10804"/>
                  </a:cubicBezTo>
                  <a:cubicBezTo>
                    <a:pt x="21600" y="4873"/>
                    <a:pt x="16834" y="0"/>
                    <a:pt x="108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616;p12"/>
            <p:cNvSpPr/>
            <p:nvPr/>
          </p:nvSpPr>
          <p:spPr>
            <a:xfrm>
              <a:off x="8086629" y="1284327"/>
              <a:ext cx="142834" cy="14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7" y="0"/>
                  </a:moveTo>
                  <a:cubicBezTo>
                    <a:pt x="4835" y="0"/>
                    <a:pt x="0" y="4825"/>
                    <a:pt x="0" y="10800"/>
                  </a:cubicBezTo>
                  <a:cubicBezTo>
                    <a:pt x="0" y="16775"/>
                    <a:pt x="4835" y="21600"/>
                    <a:pt x="10777" y="21600"/>
                  </a:cubicBezTo>
                  <a:cubicBezTo>
                    <a:pt x="16765" y="21600"/>
                    <a:pt x="21600" y="16775"/>
                    <a:pt x="21600" y="10800"/>
                  </a:cubicBezTo>
                  <a:cubicBezTo>
                    <a:pt x="21600" y="4825"/>
                    <a:pt x="16765" y="0"/>
                    <a:pt x="10777" y="0"/>
                  </a:cubicBezTo>
                  <a:close/>
                </a:path>
              </a:pathLst>
            </a:custGeom>
            <a:solidFill>
              <a:srgbClr val="A61C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617;p12"/>
            <p:cNvSpPr/>
            <p:nvPr/>
          </p:nvSpPr>
          <p:spPr>
            <a:xfrm>
              <a:off x="8126816" y="1324820"/>
              <a:ext cx="62133" cy="6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73" y="0"/>
                    <a:pt x="0" y="4873"/>
                    <a:pt x="0" y="10804"/>
                  </a:cubicBezTo>
                  <a:cubicBezTo>
                    <a:pt x="0" y="16736"/>
                    <a:pt x="4873" y="21600"/>
                    <a:pt x="10804" y="21600"/>
                  </a:cubicBezTo>
                  <a:cubicBezTo>
                    <a:pt x="16834" y="21600"/>
                    <a:pt x="21600" y="16736"/>
                    <a:pt x="21600" y="10804"/>
                  </a:cubicBezTo>
                  <a:cubicBezTo>
                    <a:pt x="21600" y="4873"/>
                    <a:pt x="16834" y="0"/>
                    <a:pt x="108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618;p12"/>
            <p:cNvSpPr/>
            <p:nvPr/>
          </p:nvSpPr>
          <p:spPr>
            <a:xfrm>
              <a:off x="8086629" y="2258296"/>
              <a:ext cx="142834" cy="14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7" y="0"/>
                  </a:moveTo>
                  <a:cubicBezTo>
                    <a:pt x="4835" y="0"/>
                    <a:pt x="0" y="4835"/>
                    <a:pt x="0" y="10777"/>
                  </a:cubicBezTo>
                  <a:cubicBezTo>
                    <a:pt x="0" y="16765"/>
                    <a:pt x="4835" y="21600"/>
                    <a:pt x="10777" y="21600"/>
                  </a:cubicBezTo>
                  <a:cubicBezTo>
                    <a:pt x="16765" y="21600"/>
                    <a:pt x="21600" y="16765"/>
                    <a:pt x="21600" y="10777"/>
                  </a:cubicBezTo>
                  <a:cubicBezTo>
                    <a:pt x="21600" y="4835"/>
                    <a:pt x="16765" y="0"/>
                    <a:pt x="10777" y="0"/>
                  </a:cubicBezTo>
                  <a:close/>
                </a:path>
              </a:pathLst>
            </a:custGeom>
            <a:solidFill>
              <a:srgbClr val="98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619;p12"/>
            <p:cNvSpPr/>
            <p:nvPr/>
          </p:nvSpPr>
          <p:spPr>
            <a:xfrm>
              <a:off x="8126816" y="2298507"/>
              <a:ext cx="62133" cy="6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4" y="0"/>
                  </a:moveTo>
                  <a:cubicBezTo>
                    <a:pt x="4873" y="0"/>
                    <a:pt x="0" y="4842"/>
                    <a:pt x="0" y="10747"/>
                  </a:cubicBezTo>
                  <a:cubicBezTo>
                    <a:pt x="0" y="16758"/>
                    <a:pt x="4873" y="21600"/>
                    <a:pt x="10804" y="21600"/>
                  </a:cubicBezTo>
                  <a:cubicBezTo>
                    <a:pt x="16834" y="21600"/>
                    <a:pt x="21600" y="16758"/>
                    <a:pt x="21600" y="10747"/>
                  </a:cubicBezTo>
                  <a:cubicBezTo>
                    <a:pt x="21600" y="4842"/>
                    <a:pt x="16834" y="0"/>
                    <a:pt x="108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06" name="Google Shape;620;p12"/>
            <p:cNvGrpSpPr/>
            <p:nvPr/>
          </p:nvGrpSpPr>
          <p:grpSpPr>
            <a:xfrm>
              <a:off x="230240" y="-1"/>
              <a:ext cx="1811169" cy="737008"/>
              <a:chOff x="0" y="0"/>
              <a:chExt cx="1811167" cy="737006"/>
            </a:xfrm>
          </p:grpSpPr>
          <p:sp>
            <p:nvSpPr>
              <p:cNvPr id="404" name="Shape"/>
              <p:cNvSpPr/>
              <p:nvPr/>
            </p:nvSpPr>
            <p:spPr>
              <a:xfrm>
                <a:off x="-1" y="-1"/>
                <a:ext cx="1811168" cy="737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7205" y="21600"/>
                    </a:lnTo>
                    <a:cubicBezTo>
                      <a:pt x="19631" y="21600"/>
                      <a:pt x="21600" y="16762"/>
                      <a:pt x="21600" y="10800"/>
                    </a:cubicBezTo>
                    <a:cubicBezTo>
                      <a:pt x="21600" y="4838"/>
                      <a:pt x="19631" y="0"/>
                      <a:pt x="17205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pPr>
              </a:p>
            </p:txBody>
          </p:sp>
          <p:sp>
            <p:nvSpPr>
              <p:cNvPr id="405" name="Limited Resources"/>
              <p:cNvSpPr txBox="1"/>
              <p:nvPr/>
            </p:nvSpPr>
            <p:spPr>
              <a:xfrm>
                <a:off x="91449" y="27675"/>
                <a:ext cx="1628267" cy="681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 defTabSz="457200">
                  <a:spcBef>
                    <a:spcPts val="1200"/>
                  </a:spcBef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Limited Resources</a:t>
                </a:r>
              </a:p>
            </p:txBody>
          </p:sp>
        </p:grpSp>
        <p:grpSp>
          <p:nvGrpSpPr>
            <p:cNvPr id="409" name="Google Shape;621;p12"/>
            <p:cNvGrpSpPr/>
            <p:nvPr/>
          </p:nvGrpSpPr>
          <p:grpSpPr>
            <a:xfrm>
              <a:off x="230240" y="987373"/>
              <a:ext cx="1811169" cy="737007"/>
              <a:chOff x="0" y="0"/>
              <a:chExt cx="1811167" cy="737006"/>
            </a:xfrm>
          </p:grpSpPr>
          <p:sp>
            <p:nvSpPr>
              <p:cNvPr id="407" name="Shape"/>
              <p:cNvSpPr/>
              <p:nvPr/>
            </p:nvSpPr>
            <p:spPr>
              <a:xfrm>
                <a:off x="-1" y="-1"/>
                <a:ext cx="1811168" cy="737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7205" y="21600"/>
                    </a:lnTo>
                    <a:cubicBezTo>
                      <a:pt x="19631" y="21600"/>
                      <a:pt x="21600" y="16762"/>
                      <a:pt x="21600" y="10800"/>
                    </a:cubicBezTo>
                    <a:cubicBezTo>
                      <a:pt x="21600" y="4838"/>
                      <a:pt x="19631" y="0"/>
                      <a:pt x="17205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17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pPr>
              </a:p>
            </p:txBody>
          </p:sp>
          <p:sp>
            <p:nvSpPr>
              <p:cNvPr id="408" name="Emotional Stress"/>
              <p:cNvSpPr txBox="1"/>
              <p:nvPr/>
            </p:nvSpPr>
            <p:spPr>
              <a:xfrm>
                <a:off x="91449" y="27675"/>
                <a:ext cx="1628267" cy="681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 defTabSz="457200">
                  <a:spcBef>
                    <a:spcPts val="1200"/>
                  </a:spcBef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Emotional Stress</a:t>
                </a:r>
              </a:p>
            </p:txBody>
          </p:sp>
        </p:grpSp>
        <p:grpSp>
          <p:nvGrpSpPr>
            <p:cNvPr id="412" name="Google Shape;622;p12"/>
            <p:cNvGrpSpPr/>
            <p:nvPr/>
          </p:nvGrpSpPr>
          <p:grpSpPr>
            <a:xfrm>
              <a:off x="230240" y="1961035"/>
              <a:ext cx="1811169" cy="737008"/>
              <a:chOff x="0" y="0"/>
              <a:chExt cx="1811167" cy="737007"/>
            </a:xfrm>
          </p:grpSpPr>
          <p:sp>
            <p:nvSpPr>
              <p:cNvPr id="410" name="Shape"/>
              <p:cNvSpPr/>
              <p:nvPr/>
            </p:nvSpPr>
            <p:spPr>
              <a:xfrm>
                <a:off x="-1" y="0"/>
                <a:ext cx="1811168" cy="737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17205" y="21600"/>
                    </a:lnTo>
                    <a:cubicBezTo>
                      <a:pt x="19631" y="21600"/>
                      <a:pt x="21600" y="16771"/>
                      <a:pt x="21600" y="10800"/>
                    </a:cubicBezTo>
                    <a:cubicBezTo>
                      <a:pt x="21600" y="4838"/>
                      <a:pt x="19631" y="0"/>
                      <a:pt x="17205" y="0"/>
                    </a:cubicBezTo>
                    <a:close/>
                  </a:path>
                </a:pathLst>
              </a:custGeom>
              <a:solidFill>
                <a:srgbClr val="783F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411" name="Unclear Roles"/>
              <p:cNvSpPr txBox="1"/>
              <p:nvPr/>
            </p:nvSpPr>
            <p:spPr>
              <a:xfrm>
                <a:off x="91449" y="154675"/>
                <a:ext cx="1628267" cy="427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 defTabSz="457200">
                  <a:spcBef>
                    <a:spcPts val="1200"/>
                  </a:spcBef>
                  <a:defRPr sz="17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Unclear Roles</a:t>
                </a:r>
              </a:p>
            </p:txBody>
          </p:sp>
        </p:grpSp>
        <p:sp>
          <p:nvSpPr>
            <p:cNvPr id="413" name="Google Shape;623;p12"/>
            <p:cNvSpPr/>
            <p:nvPr/>
          </p:nvSpPr>
          <p:spPr>
            <a:xfrm>
              <a:off x="65067" y="340490"/>
              <a:ext cx="12702" cy="2030735"/>
            </a:xfrm>
            <a:prstGeom prst="rect">
              <a:avLst/>
            </a:prstGeom>
            <a:noFill/>
            <a:ln w="11300" cap="flat">
              <a:solidFill>
                <a:srgbClr val="000000"/>
              </a:solidFill>
              <a:prstDash val="solid"/>
              <a:miter lim="11906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624;p12"/>
            <p:cNvSpPr/>
            <p:nvPr/>
          </p:nvSpPr>
          <p:spPr>
            <a:xfrm>
              <a:off x="-1" y="297260"/>
              <a:ext cx="142834" cy="14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3" y="0"/>
                  </a:moveTo>
                  <a:cubicBezTo>
                    <a:pt x="4835" y="0"/>
                    <a:pt x="0" y="4835"/>
                    <a:pt x="0" y="10777"/>
                  </a:cubicBezTo>
                  <a:cubicBezTo>
                    <a:pt x="0" y="16765"/>
                    <a:pt x="4835" y="21600"/>
                    <a:pt x="10823" y="21600"/>
                  </a:cubicBezTo>
                  <a:cubicBezTo>
                    <a:pt x="16765" y="21600"/>
                    <a:pt x="21600" y="16765"/>
                    <a:pt x="21600" y="10777"/>
                  </a:cubicBezTo>
                  <a:cubicBezTo>
                    <a:pt x="21600" y="4835"/>
                    <a:pt x="16765" y="0"/>
                    <a:pt x="10823" y="0"/>
                  </a:cubicBezTo>
                  <a:close/>
                </a:path>
              </a:pathLst>
            </a:custGeom>
            <a:solidFill>
              <a:srgbClr val="E691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625;p12"/>
            <p:cNvSpPr/>
            <p:nvPr/>
          </p:nvSpPr>
          <p:spPr>
            <a:xfrm>
              <a:off x="40210" y="337446"/>
              <a:ext cx="62415" cy="6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3" y="0"/>
                  </a:moveTo>
                  <a:cubicBezTo>
                    <a:pt x="4842" y="0"/>
                    <a:pt x="0" y="4873"/>
                    <a:pt x="0" y="10804"/>
                  </a:cubicBezTo>
                  <a:cubicBezTo>
                    <a:pt x="0" y="16834"/>
                    <a:pt x="4842" y="21600"/>
                    <a:pt x="10853" y="21600"/>
                  </a:cubicBezTo>
                  <a:cubicBezTo>
                    <a:pt x="16758" y="21600"/>
                    <a:pt x="21600" y="16834"/>
                    <a:pt x="21600" y="10804"/>
                  </a:cubicBezTo>
                  <a:cubicBezTo>
                    <a:pt x="21600" y="4873"/>
                    <a:pt x="16758" y="0"/>
                    <a:pt x="108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626;p12"/>
            <p:cNvSpPr/>
            <p:nvPr/>
          </p:nvSpPr>
          <p:spPr>
            <a:xfrm>
              <a:off x="-1" y="1284327"/>
              <a:ext cx="142834" cy="14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3" y="0"/>
                  </a:moveTo>
                  <a:cubicBezTo>
                    <a:pt x="4835" y="0"/>
                    <a:pt x="0" y="4825"/>
                    <a:pt x="0" y="10800"/>
                  </a:cubicBezTo>
                  <a:cubicBezTo>
                    <a:pt x="0" y="16775"/>
                    <a:pt x="4835" y="21600"/>
                    <a:pt x="10823" y="21600"/>
                  </a:cubicBezTo>
                  <a:cubicBezTo>
                    <a:pt x="16765" y="21600"/>
                    <a:pt x="21600" y="16775"/>
                    <a:pt x="21600" y="10800"/>
                  </a:cubicBezTo>
                  <a:cubicBezTo>
                    <a:pt x="21600" y="4825"/>
                    <a:pt x="16765" y="0"/>
                    <a:pt x="10823" y="0"/>
                  </a:cubicBezTo>
                  <a:close/>
                </a:path>
              </a:pathLst>
            </a:custGeom>
            <a:solidFill>
              <a:srgbClr val="FF99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627;p12"/>
            <p:cNvSpPr/>
            <p:nvPr/>
          </p:nvSpPr>
          <p:spPr>
            <a:xfrm>
              <a:off x="40210" y="1324820"/>
              <a:ext cx="62415" cy="62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3" y="0"/>
                  </a:moveTo>
                  <a:cubicBezTo>
                    <a:pt x="4842" y="0"/>
                    <a:pt x="0" y="4873"/>
                    <a:pt x="0" y="10804"/>
                  </a:cubicBezTo>
                  <a:cubicBezTo>
                    <a:pt x="0" y="16736"/>
                    <a:pt x="4842" y="21600"/>
                    <a:pt x="10853" y="21600"/>
                  </a:cubicBezTo>
                  <a:cubicBezTo>
                    <a:pt x="16758" y="21600"/>
                    <a:pt x="21600" y="16736"/>
                    <a:pt x="21600" y="10804"/>
                  </a:cubicBezTo>
                  <a:cubicBezTo>
                    <a:pt x="21600" y="4873"/>
                    <a:pt x="16758" y="0"/>
                    <a:pt x="108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628;p12"/>
            <p:cNvSpPr/>
            <p:nvPr/>
          </p:nvSpPr>
          <p:spPr>
            <a:xfrm>
              <a:off x="-1" y="2258296"/>
              <a:ext cx="142834" cy="14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3" y="0"/>
                  </a:moveTo>
                  <a:cubicBezTo>
                    <a:pt x="4835" y="0"/>
                    <a:pt x="0" y="4835"/>
                    <a:pt x="0" y="10777"/>
                  </a:cubicBezTo>
                  <a:cubicBezTo>
                    <a:pt x="0" y="16765"/>
                    <a:pt x="4835" y="21600"/>
                    <a:pt x="10823" y="21600"/>
                  </a:cubicBezTo>
                  <a:cubicBezTo>
                    <a:pt x="16765" y="21600"/>
                    <a:pt x="21600" y="16765"/>
                    <a:pt x="21600" y="10777"/>
                  </a:cubicBezTo>
                  <a:cubicBezTo>
                    <a:pt x="21600" y="4835"/>
                    <a:pt x="16765" y="0"/>
                    <a:pt x="10823" y="0"/>
                  </a:cubicBezTo>
                  <a:close/>
                </a:path>
              </a:pathLst>
            </a:custGeom>
            <a:solidFill>
              <a:srgbClr val="783F0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629;p12"/>
            <p:cNvSpPr/>
            <p:nvPr/>
          </p:nvSpPr>
          <p:spPr>
            <a:xfrm>
              <a:off x="40210" y="2298507"/>
              <a:ext cx="62415" cy="6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53" y="0"/>
                  </a:moveTo>
                  <a:cubicBezTo>
                    <a:pt x="4842" y="0"/>
                    <a:pt x="0" y="4842"/>
                    <a:pt x="0" y="10747"/>
                  </a:cubicBezTo>
                  <a:cubicBezTo>
                    <a:pt x="0" y="16758"/>
                    <a:pt x="4842" y="21600"/>
                    <a:pt x="10853" y="21600"/>
                  </a:cubicBezTo>
                  <a:cubicBezTo>
                    <a:pt x="16758" y="21600"/>
                    <a:pt x="21600" y="16758"/>
                    <a:pt x="21600" y="10747"/>
                  </a:cubicBezTo>
                  <a:cubicBezTo>
                    <a:pt x="21600" y="4842"/>
                    <a:pt x="16758" y="0"/>
                    <a:pt x="1085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22" name="Google Shape;630;p12"/>
            <p:cNvGrpSpPr/>
            <p:nvPr/>
          </p:nvGrpSpPr>
          <p:grpSpPr>
            <a:xfrm>
              <a:off x="2227834" y="1278239"/>
              <a:ext cx="363956" cy="134293"/>
              <a:chOff x="-1" y="0"/>
              <a:chExt cx="363955" cy="134292"/>
            </a:xfrm>
          </p:grpSpPr>
          <p:sp>
            <p:nvSpPr>
              <p:cNvPr id="420" name="Google Shape;631;p12"/>
              <p:cNvSpPr/>
              <p:nvPr/>
            </p:nvSpPr>
            <p:spPr>
              <a:xfrm>
                <a:off x="10359" y="62024"/>
                <a:ext cx="353596" cy="12702"/>
              </a:xfrm>
              <a:prstGeom prst="rect">
                <a:avLst/>
              </a:pr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1" name="Google Shape;632;p12"/>
              <p:cNvSpPr/>
              <p:nvPr/>
            </p:nvSpPr>
            <p:spPr>
              <a:xfrm>
                <a:off x="-2" y="-1"/>
                <a:ext cx="71266" cy="134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13" y="21600"/>
                    </a:moveTo>
                    <a:lnTo>
                      <a:pt x="0" y="10775"/>
                    </a:lnTo>
                    <a:lnTo>
                      <a:pt x="20313" y="0"/>
                    </a:lnTo>
                    <a:lnTo>
                      <a:pt x="21600" y="683"/>
                    </a:lnTo>
                    <a:lnTo>
                      <a:pt x="2590" y="10775"/>
                    </a:lnTo>
                    <a:lnTo>
                      <a:pt x="21600" y="20917"/>
                    </a:ln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426" name="Google Shape;633;p12"/>
            <p:cNvGrpSpPr/>
            <p:nvPr/>
          </p:nvGrpSpPr>
          <p:grpSpPr>
            <a:xfrm>
              <a:off x="2227834" y="335323"/>
              <a:ext cx="367000" cy="2088959"/>
              <a:chOff x="0" y="0"/>
              <a:chExt cx="366999" cy="2088958"/>
            </a:xfrm>
          </p:grpSpPr>
          <p:sp>
            <p:nvSpPr>
              <p:cNvPr id="423" name="Google Shape;634;p12"/>
              <p:cNvSpPr/>
              <p:nvPr/>
            </p:nvSpPr>
            <p:spPr>
              <a:xfrm>
                <a:off x="7929" y="63053"/>
                <a:ext cx="359070" cy="1964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05" y="21600"/>
                    </a:moveTo>
                    <a:lnTo>
                      <a:pt x="0" y="21600"/>
                    </a:lnTo>
                    <a:lnTo>
                      <a:pt x="0" y="21533"/>
                    </a:lnTo>
                    <a:lnTo>
                      <a:pt x="10405" y="21533"/>
                    </a:lnTo>
                    <a:cubicBezTo>
                      <a:pt x="16379" y="21533"/>
                      <a:pt x="21252" y="20645"/>
                      <a:pt x="21252" y="19554"/>
                    </a:cubicBezTo>
                    <a:lnTo>
                      <a:pt x="21252" y="2046"/>
                    </a:lnTo>
                    <a:cubicBezTo>
                      <a:pt x="21252" y="954"/>
                      <a:pt x="16379" y="64"/>
                      <a:pt x="10405" y="64"/>
                    </a:cubicBezTo>
                    <a:lnTo>
                      <a:pt x="0" y="64"/>
                    </a:lnTo>
                    <a:lnTo>
                      <a:pt x="0" y="0"/>
                    </a:lnTo>
                    <a:lnTo>
                      <a:pt x="10405" y="0"/>
                    </a:lnTo>
                    <a:cubicBezTo>
                      <a:pt x="16580" y="0"/>
                      <a:pt x="21600" y="917"/>
                      <a:pt x="21600" y="2046"/>
                    </a:cubicBezTo>
                    <a:lnTo>
                      <a:pt x="21600" y="19550"/>
                    </a:lnTo>
                    <a:cubicBezTo>
                      <a:pt x="21600" y="20682"/>
                      <a:pt x="16580" y="21600"/>
                      <a:pt x="10405" y="21600"/>
                    </a:cubicBez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4" name="Google Shape;635;p12"/>
              <p:cNvSpPr/>
              <p:nvPr/>
            </p:nvSpPr>
            <p:spPr>
              <a:xfrm>
                <a:off x="-1" y="0"/>
                <a:ext cx="71265" cy="134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13" y="21600"/>
                    </a:moveTo>
                    <a:lnTo>
                      <a:pt x="0" y="10823"/>
                    </a:lnTo>
                    <a:lnTo>
                      <a:pt x="20313" y="0"/>
                    </a:lnTo>
                    <a:lnTo>
                      <a:pt x="21600" y="687"/>
                    </a:lnTo>
                    <a:lnTo>
                      <a:pt x="2590" y="10823"/>
                    </a:lnTo>
                    <a:lnTo>
                      <a:pt x="21600" y="20913"/>
                    </a:ln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25" name="Google Shape;636;p12"/>
              <p:cNvSpPr/>
              <p:nvPr/>
            </p:nvSpPr>
            <p:spPr>
              <a:xfrm>
                <a:off x="-1" y="1954642"/>
                <a:ext cx="71265" cy="134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13" y="21600"/>
                    </a:moveTo>
                    <a:lnTo>
                      <a:pt x="0" y="10823"/>
                    </a:lnTo>
                    <a:lnTo>
                      <a:pt x="20313" y="0"/>
                    </a:lnTo>
                    <a:lnTo>
                      <a:pt x="21600" y="687"/>
                    </a:lnTo>
                    <a:lnTo>
                      <a:pt x="2590" y="10823"/>
                    </a:lnTo>
                    <a:lnTo>
                      <a:pt x="21600" y="20913"/>
                    </a:ln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27" name="Google Shape;637;p12"/>
            <p:cNvSpPr/>
            <p:nvPr/>
          </p:nvSpPr>
          <p:spPr>
            <a:xfrm>
              <a:off x="2506807" y="1258133"/>
              <a:ext cx="182738" cy="18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23"/>
                    <a:pt x="0" y="10800"/>
                  </a:cubicBezTo>
                  <a:cubicBezTo>
                    <a:pt x="0" y="16774"/>
                    <a:pt x="4862" y="21600"/>
                    <a:pt x="10800" y="21600"/>
                  </a:cubicBezTo>
                  <a:cubicBezTo>
                    <a:pt x="16777" y="21600"/>
                    <a:pt x="21600" y="16774"/>
                    <a:pt x="21600" y="10800"/>
                  </a:cubicBezTo>
                  <a:cubicBezTo>
                    <a:pt x="21600" y="4823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00CD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638;p12"/>
            <p:cNvSpPr/>
            <p:nvPr/>
          </p:nvSpPr>
          <p:spPr>
            <a:xfrm>
              <a:off x="2558580" y="1309600"/>
              <a:ext cx="79501" cy="7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58" y="0"/>
                  </a:moveTo>
                  <a:cubicBezTo>
                    <a:pt x="4802" y="0"/>
                    <a:pt x="0" y="4862"/>
                    <a:pt x="0" y="10803"/>
                  </a:cubicBezTo>
                  <a:cubicBezTo>
                    <a:pt x="0" y="16738"/>
                    <a:pt x="4802" y="21600"/>
                    <a:pt x="10758" y="21600"/>
                  </a:cubicBezTo>
                  <a:cubicBezTo>
                    <a:pt x="16798" y="21600"/>
                    <a:pt x="21600" y="16738"/>
                    <a:pt x="21600" y="10803"/>
                  </a:cubicBezTo>
                  <a:cubicBezTo>
                    <a:pt x="21600" y="4862"/>
                    <a:pt x="16798" y="0"/>
                    <a:pt x="107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DDDDDD"/>
                  </a:solidFill>
                </a:defRPr>
              </a:pPr>
            </a:p>
          </p:txBody>
        </p:sp>
        <p:grpSp>
          <p:nvGrpSpPr>
            <p:cNvPr id="431" name="Google Shape;639;p12"/>
            <p:cNvGrpSpPr/>
            <p:nvPr/>
          </p:nvGrpSpPr>
          <p:grpSpPr>
            <a:xfrm>
              <a:off x="5690350" y="1285247"/>
              <a:ext cx="364255" cy="134293"/>
              <a:chOff x="0" y="0"/>
              <a:chExt cx="364254" cy="134292"/>
            </a:xfrm>
          </p:grpSpPr>
          <p:sp>
            <p:nvSpPr>
              <p:cNvPr id="429" name="Google Shape;640;p12"/>
              <p:cNvSpPr/>
              <p:nvPr/>
            </p:nvSpPr>
            <p:spPr>
              <a:xfrm>
                <a:off x="-1" y="62011"/>
                <a:ext cx="353580" cy="12702"/>
              </a:xfrm>
              <a:prstGeom prst="rect">
                <a:avLst/>
              </a:pr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0" name="Google Shape;641;p12"/>
              <p:cNvSpPr/>
              <p:nvPr/>
            </p:nvSpPr>
            <p:spPr>
              <a:xfrm>
                <a:off x="292681" y="-1"/>
                <a:ext cx="71573" cy="1342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9" y="21600"/>
                    </a:moveTo>
                    <a:lnTo>
                      <a:pt x="21600" y="10775"/>
                    </a:lnTo>
                    <a:lnTo>
                      <a:pt x="1289" y="0"/>
                    </a:lnTo>
                    <a:lnTo>
                      <a:pt x="0" y="683"/>
                    </a:lnTo>
                    <a:lnTo>
                      <a:pt x="19029" y="10775"/>
                    </a:lnTo>
                    <a:lnTo>
                      <a:pt x="0" y="20913"/>
                    </a:ln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435" name="Google Shape;642;p12"/>
            <p:cNvGrpSpPr/>
            <p:nvPr/>
          </p:nvGrpSpPr>
          <p:grpSpPr>
            <a:xfrm>
              <a:off x="5687306" y="342331"/>
              <a:ext cx="367299" cy="2088960"/>
              <a:chOff x="0" y="0"/>
              <a:chExt cx="367298" cy="2088959"/>
            </a:xfrm>
          </p:grpSpPr>
          <p:sp>
            <p:nvSpPr>
              <p:cNvPr id="432" name="Google Shape;643;p12"/>
              <p:cNvSpPr/>
              <p:nvPr/>
            </p:nvSpPr>
            <p:spPr>
              <a:xfrm>
                <a:off x="-1" y="62747"/>
                <a:ext cx="359386" cy="1964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03" y="21600"/>
                    </a:moveTo>
                    <a:lnTo>
                      <a:pt x="21600" y="21600"/>
                    </a:lnTo>
                    <a:lnTo>
                      <a:pt x="21600" y="21533"/>
                    </a:lnTo>
                    <a:lnTo>
                      <a:pt x="11203" y="21533"/>
                    </a:lnTo>
                    <a:cubicBezTo>
                      <a:pt x="5235" y="21533"/>
                      <a:pt x="366" y="20646"/>
                      <a:pt x="366" y="19551"/>
                    </a:cubicBezTo>
                    <a:lnTo>
                      <a:pt x="366" y="2049"/>
                    </a:lnTo>
                    <a:cubicBezTo>
                      <a:pt x="366" y="954"/>
                      <a:pt x="5235" y="67"/>
                      <a:pt x="11203" y="67"/>
                    </a:cubicBezTo>
                    <a:lnTo>
                      <a:pt x="21600" y="67"/>
                    </a:lnTo>
                    <a:lnTo>
                      <a:pt x="21600" y="0"/>
                    </a:lnTo>
                    <a:lnTo>
                      <a:pt x="11203" y="0"/>
                    </a:lnTo>
                    <a:cubicBezTo>
                      <a:pt x="5033" y="0"/>
                      <a:pt x="0" y="921"/>
                      <a:pt x="0" y="2049"/>
                    </a:cubicBezTo>
                    <a:lnTo>
                      <a:pt x="0" y="19551"/>
                    </a:lnTo>
                    <a:cubicBezTo>
                      <a:pt x="0" y="20682"/>
                      <a:pt x="5033" y="21600"/>
                      <a:pt x="11203" y="21600"/>
                    </a:cubicBez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3" name="Google Shape;644;p12"/>
              <p:cNvSpPr/>
              <p:nvPr/>
            </p:nvSpPr>
            <p:spPr>
              <a:xfrm>
                <a:off x="295725" y="0"/>
                <a:ext cx="71573" cy="13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9" y="21600"/>
                    </a:moveTo>
                    <a:lnTo>
                      <a:pt x="21600" y="10775"/>
                    </a:lnTo>
                    <a:lnTo>
                      <a:pt x="1289" y="0"/>
                    </a:lnTo>
                    <a:lnTo>
                      <a:pt x="0" y="687"/>
                    </a:lnTo>
                    <a:lnTo>
                      <a:pt x="19029" y="10775"/>
                    </a:lnTo>
                    <a:lnTo>
                      <a:pt x="0" y="20917"/>
                    </a:ln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34" name="Google Shape;645;p12"/>
              <p:cNvSpPr/>
              <p:nvPr/>
            </p:nvSpPr>
            <p:spPr>
              <a:xfrm>
                <a:off x="295725" y="1954644"/>
                <a:ext cx="71573" cy="134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9" y="21600"/>
                    </a:moveTo>
                    <a:lnTo>
                      <a:pt x="21600" y="10823"/>
                    </a:lnTo>
                    <a:lnTo>
                      <a:pt x="1289" y="0"/>
                    </a:lnTo>
                    <a:lnTo>
                      <a:pt x="0" y="687"/>
                    </a:lnTo>
                    <a:lnTo>
                      <a:pt x="19029" y="10823"/>
                    </a:lnTo>
                    <a:lnTo>
                      <a:pt x="0" y="20913"/>
                    </a:lnTo>
                    <a:close/>
                  </a:path>
                </a:pathLst>
              </a:custGeom>
              <a:noFill/>
              <a:ln w="11300" cap="flat">
                <a:solidFill>
                  <a:srgbClr val="000000"/>
                </a:solidFill>
                <a:prstDash val="solid"/>
                <a:miter lim="11906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436" name="Google Shape;646;p12"/>
            <p:cNvSpPr/>
            <p:nvPr/>
          </p:nvSpPr>
          <p:spPr>
            <a:xfrm>
              <a:off x="5592585" y="1265142"/>
              <a:ext cx="182737" cy="18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23"/>
                    <a:pt x="0" y="10802"/>
                  </a:cubicBezTo>
                  <a:cubicBezTo>
                    <a:pt x="0" y="16777"/>
                    <a:pt x="4862" y="21600"/>
                    <a:pt x="10800" y="21600"/>
                  </a:cubicBezTo>
                  <a:cubicBezTo>
                    <a:pt x="16777" y="21600"/>
                    <a:pt x="21600" y="16777"/>
                    <a:pt x="21600" y="10802"/>
                  </a:cubicBezTo>
                  <a:cubicBezTo>
                    <a:pt x="21600" y="4823"/>
                    <a:pt x="16777" y="0"/>
                    <a:pt x="10800" y="0"/>
                  </a:cubicBezTo>
                  <a:close/>
                </a:path>
              </a:pathLst>
            </a:custGeom>
            <a:solidFill>
              <a:srgbClr val="5059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647;p12"/>
            <p:cNvSpPr/>
            <p:nvPr/>
          </p:nvSpPr>
          <p:spPr>
            <a:xfrm>
              <a:off x="5644076" y="1316608"/>
              <a:ext cx="79787" cy="7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4862" y="0"/>
                    <a:pt x="0" y="4862"/>
                    <a:pt x="0" y="10803"/>
                  </a:cubicBezTo>
                  <a:cubicBezTo>
                    <a:pt x="0" y="16738"/>
                    <a:pt x="4862" y="21600"/>
                    <a:pt x="10797" y="21600"/>
                  </a:cubicBezTo>
                  <a:cubicBezTo>
                    <a:pt x="16815" y="21600"/>
                    <a:pt x="21600" y="16738"/>
                    <a:pt x="21600" y="10803"/>
                  </a:cubicBezTo>
                  <a:cubicBezTo>
                    <a:pt x="21600" y="4862"/>
                    <a:pt x="16815" y="0"/>
                    <a:pt x="1079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649;p12"/>
            <p:cNvSpPr/>
            <p:nvPr/>
          </p:nvSpPr>
          <p:spPr>
            <a:xfrm>
              <a:off x="3104962" y="814378"/>
              <a:ext cx="1082373" cy="1082373"/>
            </a:xfrm>
            <a:prstGeom prst="ellipse">
              <a:avLst/>
            </a:prstGeom>
            <a:solidFill>
              <a:srgbClr val="B45F0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650;p12"/>
            <p:cNvSpPr/>
            <p:nvPr/>
          </p:nvSpPr>
          <p:spPr>
            <a:xfrm>
              <a:off x="3327607" y="1036716"/>
              <a:ext cx="637095" cy="63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2" y="0"/>
                    <a:pt x="0" y="4840"/>
                    <a:pt x="0" y="10805"/>
                  </a:cubicBezTo>
                  <a:cubicBezTo>
                    <a:pt x="0" y="16770"/>
                    <a:pt x="4832" y="21600"/>
                    <a:pt x="10800" y="21600"/>
                  </a:cubicBezTo>
                  <a:cubicBezTo>
                    <a:pt x="16768" y="21600"/>
                    <a:pt x="21600" y="16770"/>
                    <a:pt x="21600" y="10805"/>
                  </a:cubicBezTo>
                  <a:cubicBezTo>
                    <a:pt x="21600" y="4840"/>
                    <a:pt x="16768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651;p12"/>
            <p:cNvSpPr/>
            <p:nvPr/>
          </p:nvSpPr>
          <p:spPr>
            <a:xfrm>
              <a:off x="2654530" y="1040988"/>
              <a:ext cx="997093" cy="62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08" y="0"/>
                  </a:moveTo>
                  <a:lnTo>
                    <a:pt x="0" y="10805"/>
                  </a:lnTo>
                  <a:lnTo>
                    <a:pt x="6808" y="21600"/>
                  </a:lnTo>
                  <a:lnTo>
                    <a:pt x="8999" y="18127"/>
                  </a:lnTo>
                  <a:lnTo>
                    <a:pt x="5925" y="13253"/>
                  </a:lnTo>
                  <a:lnTo>
                    <a:pt x="21600" y="13253"/>
                  </a:lnTo>
                  <a:lnTo>
                    <a:pt x="21600" y="8347"/>
                  </a:lnTo>
                  <a:lnTo>
                    <a:pt x="5925" y="8347"/>
                  </a:lnTo>
                  <a:lnTo>
                    <a:pt x="8999" y="3473"/>
                  </a:lnTo>
                  <a:lnTo>
                    <a:pt x="6808" y="0"/>
                  </a:lnTo>
                  <a:close/>
                </a:path>
              </a:pathLst>
            </a:custGeom>
            <a:solidFill>
              <a:schemeClr val="accent4">
                <a:lumOff val="6321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652;p12"/>
            <p:cNvSpPr/>
            <p:nvPr/>
          </p:nvSpPr>
          <p:spPr>
            <a:xfrm>
              <a:off x="3566676" y="1276091"/>
              <a:ext cx="158974" cy="15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41" y="0"/>
                    <a:pt x="0" y="4851"/>
                    <a:pt x="0" y="10823"/>
                  </a:cubicBezTo>
                  <a:cubicBezTo>
                    <a:pt x="0" y="16749"/>
                    <a:pt x="4841" y="21600"/>
                    <a:pt x="10802" y="21600"/>
                  </a:cubicBezTo>
                  <a:cubicBezTo>
                    <a:pt x="16759" y="21600"/>
                    <a:pt x="21600" y="16749"/>
                    <a:pt x="21600" y="10823"/>
                  </a:cubicBezTo>
                  <a:cubicBezTo>
                    <a:pt x="21600" y="4851"/>
                    <a:pt x="16759" y="0"/>
                    <a:pt x="10802" y="0"/>
                  </a:cubicBezTo>
                  <a:close/>
                </a:path>
              </a:pathLst>
            </a:custGeom>
            <a:solidFill>
              <a:srgbClr val="B45F0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44" name="Google Shape;653;p12"/>
            <p:cNvGrpSpPr/>
            <p:nvPr/>
          </p:nvGrpSpPr>
          <p:grpSpPr>
            <a:xfrm>
              <a:off x="3082394" y="273171"/>
              <a:ext cx="1127563" cy="372851"/>
              <a:chOff x="0" y="0"/>
              <a:chExt cx="1127561" cy="372849"/>
            </a:xfrm>
          </p:grpSpPr>
          <p:sp>
            <p:nvSpPr>
              <p:cNvPr id="442" name="Rounded Rectangle"/>
              <p:cNvSpPr/>
              <p:nvPr/>
            </p:nvSpPr>
            <p:spPr>
              <a:xfrm>
                <a:off x="0" y="42069"/>
                <a:ext cx="1127562" cy="330781"/>
              </a:xfrm>
              <a:prstGeom prst="roundRect">
                <a:avLst>
                  <a:gd name="adj" fmla="val 50000"/>
                </a:avLst>
              </a:prstGeom>
              <a:solidFill>
                <a:srgbClr val="B45F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pPr>
              </a:p>
            </p:txBody>
          </p:sp>
          <p:sp>
            <p:nvSpPr>
              <p:cNvPr id="443" name="Challenge"/>
              <p:cNvSpPr/>
              <p:nvPr/>
            </p:nvSpPr>
            <p:spPr>
              <a:xfrm>
                <a:off x="48440" y="0"/>
                <a:ext cx="1030682" cy="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>
                  <a:defRPr sz="15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Challenge </a:t>
                </a:r>
              </a:p>
            </p:txBody>
          </p:sp>
        </p:grpSp>
        <p:sp>
          <p:nvSpPr>
            <p:cNvPr id="445" name="Google Shape;654;p12"/>
            <p:cNvSpPr/>
            <p:nvPr/>
          </p:nvSpPr>
          <p:spPr>
            <a:xfrm>
              <a:off x="4030205" y="814378"/>
              <a:ext cx="1082679" cy="1082373"/>
            </a:xfrm>
            <a:prstGeom prst="ellipse">
              <a:avLst/>
            </a:prstGeom>
            <a:solidFill>
              <a:srgbClr val="5B0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655;p12"/>
            <p:cNvSpPr/>
            <p:nvPr/>
          </p:nvSpPr>
          <p:spPr>
            <a:xfrm>
              <a:off x="4257096" y="1036716"/>
              <a:ext cx="637455" cy="6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5" y="0"/>
                  </a:moveTo>
                  <a:cubicBezTo>
                    <a:pt x="4841" y="0"/>
                    <a:pt x="0" y="4840"/>
                    <a:pt x="0" y="10805"/>
                  </a:cubicBezTo>
                  <a:cubicBezTo>
                    <a:pt x="0" y="16770"/>
                    <a:pt x="4841" y="21600"/>
                    <a:pt x="10805" y="21600"/>
                  </a:cubicBezTo>
                  <a:cubicBezTo>
                    <a:pt x="16770" y="21600"/>
                    <a:pt x="21600" y="16770"/>
                    <a:pt x="21600" y="10805"/>
                  </a:cubicBezTo>
                  <a:cubicBezTo>
                    <a:pt x="21600" y="4840"/>
                    <a:pt x="16770" y="0"/>
                    <a:pt x="1080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656;p12"/>
            <p:cNvSpPr/>
            <p:nvPr/>
          </p:nvSpPr>
          <p:spPr>
            <a:xfrm>
              <a:off x="4570192" y="1040988"/>
              <a:ext cx="1058302" cy="62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85" y="0"/>
                  </a:moveTo>
                  <a:lnTo>
                    <a:pt x="13122" y="3473"/>
                  </a:lnTo>
                  <a:lnTo>
                    <a:pt x="16019" y="8347"/>
                  </a:lnTo>
                  <a:lnTo>
                    <a:pt x="0" y="8347"/>
                  </a:lnTo>
                  <a:lnTo>
                    <a:pt x="0" y="13253"/>
                  </a:lnTo>
                  <a:lnTo>
                    <a:pt x="16019" y="13253"/>
                  </a:lnTo>
                  <a:lnTo>
                    <a:pt x="13122" y="18127"/>
                  </a:lnTo>
                  <a:lnTo>
                    <a:pt x="15185" y="21600"/>
                  </a:lnTo>
                  <a:lnTo>
                    <a:pt x="21600" y="10805"/>
                  </a:lnTo>
                  <a:lnTo>
                    <a:pt x="15185" y="0"/>
                  </a:lnTo>
                  <a:close/>
                </a:path>
              </a:pathLst>
            </a:custGeom>
            <a:solidFill>
              <a:schemeClr val="accent4">
                <a:lumOff val="6321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657;p12"/>
            <p:cNvSpPr/>
            <p:nvPr/>
          </p:nvSpPr>
          <p:spPr>
            <a:xfrm>
              <a:off x="4492225" y="1276091"/>
              <a:ext cx="158667" cy="15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3" y="0"/>
                  </a:moveTo>
                  <a:cubicBezTo>
                    <a:pt x="4851" y="0"/>
                    <a:pt x="0" y="4851"/>
                    <a:pt x="0" y="10823"/>
                  </a:cubicBezTo>
                  <a:cubicBezTo>
                    <a:pt x="0" y="16749"/>
                    <a:pt x="4851" y="21600"/>
                    <a:pt x="10823" y="21600"/>
                  </a:cubicBezTo>
                  <a:cubicBezTo>
                    <a:pt x="16749" y="21600"/>
                    <a:pt x="21600" y="16749"/>
                    <a:pt x="21600" y="10823"/>
                  </a:cubicBezTo>
                  <a:cubicBezTo>
                    <a:pt x="21600" y="4851"/>
                    <a:pt x="16749" y="0"/>
                    <a:pt x="10823" y="0"/>
                  </a:cubicBezTo>
                  <a:close/>
                </a:path>
              </a:pathLst>
            </a:custGeom>
            <a:solidFill>
              <a:srgbClr val="5B0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51" name="Google Shape;658;p12"/>
            <p:cNvGrpSpPr/>
            <p:nvPr/>
          </p:nvGrpSpPr>
          <p:grpSpPr>
            <a:xfrm>
              <a:off x="4007763" y="2100429"/>
              <a:ext cx="1127562" cy="330780"/>
              <a:chOff x="0" y="0"/>
              <a:chExt cx="1127561" cy="330779"/>
            </a:xfrm>
          </p:grpSpPr>
          <p:sp>
            <p:nvSpPr>
              <p:cNvPr id="449" name="Rounded Rectangle"/>
              <p:cNvSpPr/>
              <p:nvPr/>
            </p:nvSpPr>
            <p:spPr>
              <a:xfrm>
                <a:off x="0" y="0"/>
                <a:ext cx="1127562" cy="330780"/>
              </a:xfrm>
              <a:prstGeom prst="roundRect">
                <a:avLst>
                  <a:gd name="adj" fmla="val 50000"/>
                </a:avLst>
              </a:prstGeom>
              <a:solidFill>
                <a:srgbClr val="5B0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50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defRPr>
                </a:pPr>
              </a:p>
            </p:txBody>
          </p:sp>
          <p:sp>
            <p:nvSpPr>
              <p:cNvPr id="450" name="Recommendation"/>
              <p:cNvSpPr/>
              <p:nvPr/>
            </p:nvSpPr>
            <p:spPr>
              <a:xfrm>
                <a:off x="48440" y="15842"/>
                <a:ext cx="1030682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3" tIns="91423" rIns="91423" bIns="91423" numCol="1" anchor="ctr">
                <a:spAutoFit/>
              </a:bodyPr>
              <a:lstStyle>
                <a:lvl1pPr algn="ctr">
                  <a:defRPr sz="9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Recommendation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243;p37" descr="Google Shape;243;p37"/>
          <p:cNvPicPr>
            <a:picLocks noChangeAspect="1"/>
          </p:cNvPicPr>
          <p:nvPr/>
        </p:nvPicPr>
        <p:blipFill>
          <a:blip r:embed="rId2">
            <a:extLst/>
          </a:blip>
          <a:srcRect l="59431" t="32501" r="0" b="0"/>
          <a:stretch>
            <a:fillRect/>
          </a:stretch>
        </p:blipFill>
        <p:spPr>
          <a:xfrm flipH="1" rot="20452271">
            <a:off x="9170481" y="-2155141"/>
            <a:ext cx="1264608" cy="27410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sp>
        <p:nvSpPr>
          <p:cNvPr id="316" name="Google Shape;231;p36"/>
          <p:cNvSpPr txBox="1"/>
          <p:nvPr/>
        </p:nvSpPr>
        <p:spPr>
          <a:xfrm>
            <a:off x="-168715" y="223122"/>
            <a:ext cx="4294803" cy="11590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normAutofit fontScale="100000" lnSpcReduction="0"/>
          </a:bodyPr>
          <a:lstStyle>
            <a:lvl1pPr algn="ctr" defTabSz="694944">
              <a:defRPr b="1" sz="68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Disasters</a:t>
            </a:r>
          </a:p>
        </p:txBody>
      </p:sp>
      <p:sp>
        <p:nvSpPr>
          <p:cNvPr id="317" name="Sudden, catastrophic event…"/>
          <p:cNvSpPr txBox="1"/>
          <p:nvPr/>
        </p:nvSpPr>
        <p:spPr>
          <a:xfrm>
            <a:off x="159070" y="1479811"/>
            <a:ext cx="5371685" cy="285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200526" indent="-200526" algn="just" defTabSz="457200">
              <a:lnSpc>
                <a:spcPct val="225000"/>
              </a:lnSpc>
              <a:buSzPct val="100000"/>
              <a:buChar char="•"/>
              <a:defRPr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Sudden, catastrophic event </a:t>
            </a:r>
          </a:p>
          <a:p>
            <a:pPr marL="200526" indent="-200526" algn="just" defTabSz="457200">
              <a:lnSpc>
                <a:spcPct val="225000"/>
              </a:lnSpc>
              <a:buSzPct val="100000"/>
              <a:buChar char="•"/>
              <a:defRPr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Causes significant disruption, damage, or destruction to life, property, or the environment</a:t>
            </a:r>
          </a:p>
          <a:p>
            <a:pPr marL="200526" indent="-200526" algn="just" defTabSz="457200">
              <a:lnSpc>
                <a:spcPct val="225000"/>
              </a:lnSpc>
              <a:buSzPct val="100000"/>
              <a:buChar char="•"/>
              <a:defRPr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Exceeds the affected community’s ability to cope using its own resources.</a:t>
            </a:r>
          </a:p>
        </p:txBody>
      </p:sp>
      <p:pic>
        <p:nvPicPr>
          <p:cNvPr id="318" name="IMG_1209.png" descr="IMG_12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48174" y="175262"/>
            <a:ext cx="4793165" cy="4793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xmlns:p14="http://schemas.microsoft.com/office/powerpoint/2010/main" Requires="p14">
      <p:transition spd="slow" advClick="1" p14:dur="1500">
        <p:peelOff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295;p41" descr="Google Shape;295;p41"/>
          <p:cNvPicPr>
            <a:picLocks noChangeAspect="1"/>
          </p:cNvPicPr>
          <p:nvPr/>
        </p:nvPicPr>
        <p:blipFill>
          <a:blip r:embed="rId2">
            <a:extLst/>
          </a:blip>
          <a:srcRect l="0" t="10233" r="0" b="0"/>
          <a:stretch>
            <a:fillRect/>
          </a:stretch>
        </p:blipFill>
        <p:spPr>
          <a:xfrm rot="19345635">
            <a:off x="7845660" y="-554708"/>
            <a:ext cx="1692030" cy="21136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321" name="Google Shape;291;p41"/>
          <p:cNvSpPr txBox="1"/>
          <p:nvPr>
            <p:ph type="title"/>
          </p:nvPr>
        </p:nvSpPr>
        <p:spPr>
          <a:xfrm>
            <a:off x="1160768" y="-162819"/>
            <a:ext cx="6356587" cy="1492322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>
              <a:defRPr b="1" sz="5900">
                <a:solidFill>
                  <a:srgbClr val="5A1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Types of disasters</a:t>
            </a:r>
          </a:p>
        </p:txBody>
      </p:sp>
      <p:sp>
        <p:nvSpPr>
          <p:cNvPr id="322" name="Nature disasters"/>
          <p:cNvSpPr txBox="1"/>
          <p:nvPr/>
        </p:nvSpPr>
        <p:spPr>
          <a:xfrm>
            <a:off x="692263" y="1855692"/>
            <a:ext cx="2132014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80000"/>
              </a:lnSpc>
              <a:defRPr b="1" sz="24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Nature disasters</a:t>
            </a:r>
          </a:p>
        </p:txBody>
      </p:sp>
      <p:sp>
        <p:nvSpPr>
          <p:cNvPr id="323" name="Man-made disasters"/>
          <p:cNvSpPr txBox="1"/>
          <p:nvPr/>
        </p:nvSpPr>
        <p:spPr>
          <a:xfrm>
            <a:off x="3221600" y="2077254"/>
            <a:ext cx="2700801" cy="31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80000"/>
              </a:lnSpc>
              <a:defRPr b="1" sz="22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Man-made disasters</a:t>
            </a:r>
          </a:p>
        </p:txBody>
      </p:sp>
      <p:sp>
        <p:nvSpPr>
          <p:cNvPr id="324" name="Biological disasters"/>
          <p:cNvSpPr txBox="1"/>
          <p:nvPr/>
        </p:nvSpPr>
        <p:spPr>
          <a:xfrm>
            <a:off x="6366254" y="1855692"/>
            <a:ext cx="2302198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lnSpc>
                <a:spcPct val="80000"/>
              </a:lnSpc>
              <a:defRPr b="1" sz="22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Biological disasters</a:t>
            </a:r>
          </a:p>
        </p:txBody>
      </p:sp>
      <p:pic>
        <p:nvPicPr>
          <p:cNvPr id="325" name="IMG_1210.jpeg" descr="IMG_1210.jpeg"/>
          <p:cNvPicPr>
            <a:picLocks noChangeAspect="1"/>
          </p:cNvPicPr>
          <p:nvPr/>
        </p:nvPicPr>
        <p:blipFill>
          <a:blip r:embed="rId3">
            <a:extLst/>
          </a:blip>
          <a:srcRect l="5411" t="4004" r="60068" b="44527"/>
          <a:stretch>
            <a:fillRect/>
          </a:stretch>
        </p:blipFill>
        <p:spPr>
          <a:xfrm>
            <a:off x="96616" y="2481597"/>
            <a:ext cx="1476854" cy="10666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0" h="21577" fill="norm" stroke="1" extrusionOk="0">
                <a:moveTo>
                  <a:pt x="14468" y="8"/>
                </a:moveTo>
                <a:cubicBezTo>
                  <a:pt x="14323" y="-8"/>
                  <a:pt x="14160" y="2"/>
                  <a:pt x="13977" y="32"/>
                </a:cubicBezTo>
                <a:cubicBezTo>
                  <a:pt x="13575" y="97"/>
                  <a:pt x="13086" y="344"/>
                  <a:pt x="12476" y="795"/>
                </a:cubicBezTo>
                <a:cubicBezTo>
                  <a:pt x="11962" y="1176"/>
                  <a:pt x="11427" y="1468"/>
                  <a:pt x="11235" y="1469"/>
                </a:cubicBezTo>
                <a:cubicBezTo>
                  <a:pt x="10622" y="1470"/>
                  <a:pt x="10122" y="1765"/>
                  <a:pt x="9619" y="2416"/>
                </a:cubicBezTo>
                <a:cubicBezTo>
                  <a:pt x="9313" y="2812"/>
                  <a:pt x="9079" y="3000"/>
                  <a:pt x="9018" y="2914"/>
                </a:cubicBezTo>
                <a:cubicBezTo>
                  <a:pt x="8888" y="2733"/>
                  <a:pt x="8174" y="2755"/>
                  <a:pt x="7812" y="2946"/>
                </a:cubicBezTo>
                <a:cubicBezTo>
                  <a:pt x="7657" y="3028"/>
                  <a:pt x="7352" y="3308"/>
                  <a:pt x="7142" y="3565"/>
                </a:cubicBezTo>
                <a:cubicBezTo>
                  <a:pt x="6825" y="3952"/>
                  <a:pt x="6724" y="4001"/>
                  <a:pt x="6548" y="3870"/>
                </a:cubicBezTo>
                <a:cubicBezTo>
                  <a:pt x="6234" y="3637"/>
                  <a:pt x="5542" y="3681"/>
                  <a:pt x="5266" y="3950"/>
                </a:cubicBezTo>
                <a:cubicBezTo>
                  <a:pt x="4623" y="4576"/>
                  <a:pt x="4522" y="5992"/>
                  <a:pt x="5030" y="7225"/>
                </a:cubicBezTo>
                <a:cubicBezTo>
                  <a:pt x="5350" y="8003"/>
                  <a:pt x="5347" y="8009"/>
                  <a:pt x="5134" y="8277"/>
                </a:cubicBezTo>
                <a:cubicBezTo>
                  <a:pt x="4810" y="8684"/>
                  <a:pt x="4870" y="9005"/>
                  <a:pt x="5411" y="9746"/>
                </a:cubicBezTo>
                <a:lnTo>
                  <a:pt x="5901" y="10421"/>
                </a:lnTo>
                <a:lnTo>
                  <a:pt x="5509" y="10846"/>
                </a:lnTo>
                <a:cubicBezTo>
                  <a:pt x="5116" y="11273"/>
                  <a:pt x="3842" y="13528"/>
                  <a:pt x="3275" y="14796"/>
                </a:cubicBezTo>
                <a:cubicBezTo>
                  <a:pt x="3036" y="15331"/>
                  <a:pt x="2820" y="15578"/>
                  <a:pt x="2247" y="15960"/>
                </a:cubicBezTo>
                <a:cubicBezTo>
                  <a:pt x="1850" y="16226"/>
                  <a:pt x="1395" y="16442"/>
                  <a:pt x="1237" y="16442"/>
                </a:cubicBezTo>
                <a:cubicBezTo>
                  <a:pt x="826" y="16442"/>
                  <a:pt x="400" y="16692"/>
                  <a:pt x="400" y="16940"/>
                </a:cubicBezTo>
                <a:cubicBezTo>
                  <a:pt x="400" y="17057"/>
                  <a:pt x="332" y="17193"/>
                  <a:pt x="250" y="17237"/>
                </a:cubicBezTo>
                <a:cubicBezTo>
                  <a:pt x="169" y="17280"/>
                  <a:pt x="67" y="17568"/>
                  <a:pt x="25" y="17879"/>
                </a:cubicBezTo>
                <a:cubicBezTo>
                  <a:pt x="-70" y="18584"/>
                  <a:pt x="80" y="18762"/>
                  <a:pt x="960" y="19003"/>
                </a:cubicBezTo>
                <a:cubicBezTo>
                  <a:pt x="1489" y="19148"/>
                  <a:pt x="1577" y="19221"/>
                  <a:pt x="1526" y="19445"/>
                </a:cubicBezTo>
                <a:cubicBezTo>
                  <a:pt x="1492" y="19591"/>
                  <a:pt x="1517" y="19753"/>
                  <a:pt x="1578" y="19806"/>
                </a:cubicBezTo>
                <a:cubicBezTo>
                  <a:pt x="1760" y="19963"/>
                  <a:pt x="2838" y="20160"/>
                  <a:pt x="4383" y="20328"/>
                </a:cubicBezTo>
                <a:cubicBezTo>
                  <a:pt x="5183" y="20415"/>
                  <a:pt x="6070" y="20599"/>
                  <a:pt x="6357" y="20729"/>
                </a:cubicBezTo>
                <a:cubicBezTo>
                  <a:pt x="6690" y="20881"/>
                  <a:pt x="7110" y="20938"/>
                  <a:pt x="7512" y="20898"/>
                </a:cubicBezTo>
                <a:cubicBezTo>
                  <a:pt x="7928" y="20856"/>
                  <a:pt x="8162" y="20896"/>
                  <a:pt x="8193" y="21010"/>
                </a:cubicBezTo>
                <a:cubicBezTo>
                  <a:pt x="8252" y="21226"/>
                  <a:pt x="9285" y="21525"/>
                  <a:pt x="10144" y="21572"/>
                </a:cubicBezTo>
                <a:cubicBezTo>
                  <a:pt x="10499" y="21592"/>
                  <a:pt x="11199" y="21553"/>
                  <a:pt x="11703" y="21492"/>
                </a:cubicBezTo>
                <a:cubicBezTo>
                  <a:pt x="12206" y="21431"/>
                  <a:pt x="14203" y="21395"/>
                  <a:pt x="16136" y="21411"/>
                </a:cubicBezTo>
                <a:cubicBezTo>
                  <a:pt x="19837" y="21441"/>
                  <a:pt x="19992" y="21413"/>
                  <a:pt x="19992" y="20769"/>
                </a:cubicBezTo>
                <a:cubicBezTo>
                  <a:pt x="19992" y="20619"/>
                  <a:pt x="20041" y="20459"/>
                  <a:pt x="20101" y="20408"/>
                </a:cubicBezTo>
                <a:cubicBezTo>
                  <a:pt x="20278" y="20256"/>
                  <a:pt x="20223" y="19913"/>
                  <a:pt x="19917" y="19244"/>
                </a:cubicBezTo>
                <a:cubicBezTo>
                  <a:pt x="19533" y="18406"/>
                  <a:pt x="19125" y="17791"/>
                  <a:pt x="18953" y="17791"/>
                </a:cubicBezTo>
                <a:cubicBezTo>
                  <a:pt x="18876" y="17791"/>
                  <a:pt x="18711" y="17513"/>
                  <a:pt x="18589" y="17181"/>
                </a:cubicBezTo>
                <a:cubicBezTo>
                  <a:pt x="18467" y="16848"/>
                  <a:pt x="18264" y="16515"/>
                  <a:pt x="18133" y="16442"/>
                </a:cubicBezTo>
                <a:cubicBezTo>
                  <a:pt x="17664" y="16181"/>
                  <a:pt x="15590" y="15672"/>
                  <a:pt x="15189" y="15719"/>
                </a:cubicBezTo>
                <a:cubicBezTo>
                  <a:pt x="14808" y="15763"/>
                  <a:pt x="14773" y="15810"/>
                  <a:pt x="14647" y="16418"/>
                </a:cubicBezTo>
                <a:cubicBezTo>
                  <a:pt x="14401" y="17604"/>
                  <a:pt x="14226" y="17688"/>
                  <a:pt x="13192" y="17164"/>
                </a:cubicBezTo>
                <a:cubicBezTo>
                  <a:pt x="12697" y="16913"/>
                  <a:pt x="12482" y="16704"/>
                  <a:pt x="12187" y="16161"/>
                </a:cubicBezTo>
                <a:cubicBezTo>
                  <a:pt x="11980" y="15781"/>
                  <a:pt x="11653" y="15189"/>
                  <a:pt x="11460" y="14852"/>
                </a:cubicBezTo>
                <a:cubicBezTo>
                  <a:pt x="9805" y="11962"/>
                  <a:pt x="9794" y="11946"/>
                  <a:pt x="9065" y="11946"/>
                </a:cubicBezTo>
                <a:cubicBezTo>
                  <a:pt x="8864" y="11946"/>
                  <a:pt x="8662" y="11858"/>
                  <a:pt x="8614" y="11753"/>
                </a:cubicBezTo>
                <a:cubicBezTo>
                  <a:pt x="8567" y="11648"/>
                  <a:pt x="8396" y="11448"/>
                  <a:pt x="8233" y="11304"/>
                </a:cubicBezTo>
                <a:cubicBezTo>
                  <a:pt x="8071" y="11160"/>
                  <a:pt x="7933" y="10981"/>
                  <a:pt x="7933" y="10910"/>
                </a:cubicBezTo>
                <a:cubicBezTo>
                  <a:pt x="7933" y="10839"/>
                  <a:pt x="8216" y="10736"/>
                  <a:pt x="8557" y="10678"/>
                </a:cubicBezTo>
                <a:cubicBezTo>
                  <a:pt x="9326" y="10545"/>
                  <a:pt x="9873" y="10237"/>
                  <a:pt x="9873" y="9939"/>
                </a:cubicBezTo>
                <a:cubicBezTo>
                  <a:pt x="9873" y="9814"/>
                  <a:pt x="9974" y="9638"/>
                  <a:pt x="10098" y="9546"/>
                </a:cubicBezTo>
                <a:cubicBezTo>
                  <a:pt x="10266" y="9420"/>
                  <a:pt x="10308" y="9287"/>
                  <a:pt x="10259" y="9016"/>
                </a:cubicBezTo>
                <a:cubicBezTo>
                  <a:pt x="10223" y="8816"/>
                  <a:pt x="10238" y="8654"/>
                  <a:pt x="10294" y="8654"/>
                </a:cubicBezTo>
                <a:cubicBezTo>
                  <a:pt x="10350" y="8654"/>
                  <a:pt x="10610" y="8426"/>
                  <a:pt x="10871" y="8149"/>
                </a:cubicBezTo>
                <a:cubicBezTo>
                  <a:pt x="11279" y="7715"/>
                  <a:pt x="11481" y="7621"/>
                  <a:pt x="12303" y="7474"/>
                </a:cubicBezTo>
                <a:cubicBezTo>
                  <a:pt x="12830" y="7380"/>
                  <a:pt x="13603" y="7234"/>
                  <a:pt x="14017" y="7153"/>
                </a:cubicBezTo>
                <a:cubicBezTo>
                  <a:pt x="18498" y="6273"/>
                  <a:pt x="19521" y="6064"/>
                  <a:pt x="20263" y="5861"/>
                </a:cubicBezTo>
                <a:cubicBezTo>
                  <a:pt x="20737" y="5732"/>
                  <a:pt x="21218" y="5557"/>
                  <a:pt x="21331" y="5475"/>
                </a:cubicBezTo>
                <a:cubicBezTo>
                  <a:pt x="21530" y="5330"/>
                  <a:pt x="21529" y="5320"/>
                  <a:pt x="21337" y="5170"/>
                </a:cubicBezTo>
                <a:cubicBezTo>
                  <a:pt x="20966" y="4881"/>
                  <a:pt x="19188" y="4333"/>
                  <a:pt x="18093" y="4167"/>
                </a:cubicBezTo>
                <a:cubicBezTo>
                  <a:pt x="16471" y="3923"/>
                  <a:pt x="14896" y="4387"/>
                  <a:pt x="13769" y="5443"/>
                </a:cubicBezTo>
                <a:cubicBezTo>
                  <a:pt x="13471" y="5723"/>
                  <a:pt x="13350" y="5752"/>
                  <a:pt x="13048" y="5636"/>
                </a:cubicBezTo>
                <a:cubicBezTo>
                  <a:pt x="12638" y="5478"/>
                  <a:pt x="12039" y="5748"/>
                  <a:pt x="11639" y="6270"/>
                </a:cubicBezTo>
                <a:lnTo>
                  <a:pt x="11408" y="6575"/>
                </a:lnTo>
                <a:lnTo>
                  <a:pt x="11339" y="6198"/>
                </a:lnTo>
                <a:cubicBezTo>
                  <a:pt x="11301" y="5989"/>
                  <a:pt x="11162" y="5682"/>
                  <a:pt x="11033" y="5515"/>
                </a:cubicBezTo>
                <a:cubicBezTo>
                  <a:pt x="10802" y="5216"/>
                  <a:pt x="10805" y="5211"/>
                  <a:pt x="11010" y="4994"/>
                </a:cubicBezTo>
                <a:cubicBezTo>
                  <a:pt x="11157" y="4840"/>
                  <a:pt x="11368" y="4796"/>
                  <a:pt x="11714" y="4857"/>
                </a:cubicBezTo>
                <a:cubicBezTo>
                  <a:pt x="12254" y="4951"/>
                  <a:pt x="13308" y="4701"/>
                  <a:pt x="13775" y="4367"/>
                </a:cubicBezTo>
                <a:cubicBezTo>
                  <a:pt x="13938" y="4251"/>
                  <a:pt x="14069" y="4032"/>
                  <a:pt x="14069" y="3878"/>
                </a:cubicBezTo>
                <a:cubicBezTo>
                  <a:pt x="14069" y="3725"/>
                  <a:pt x="14289" y="3260"/>
                  <a:pt x="14554" y="2850"/>
                </a:cubicBezTo>
                <a:cubicBezTo>
                  <a:pt x="15561" y="1293"/>
                  <a:pt x="15484" y="116"/>
                  <a:pt x="14468" y="8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326" name="IMG_1213.jpeg" descr="IMG_1213.jpeg"/>
          <p:cNvPicPr>
            <a:picLocks noChangeAspect="1"/>
          </p:cNvPicPr>
          <p:nvPr/>
        </p:nvPicPr>
        <p:blipFill>
          <a:blip r:embed="rId4">
            <a:extLst/>
          </a:blip>
          <a:srcRect l="3288" t="3944" r="3502" b="16496"/>
          <a:stretch>
            <a:fillRect/>
          </a:stretch>
        </p:blipFill>
        <p:spPr>
          <a:xfrm>
            <a:off x="339116" y="3766365"/>
            <a:ext cx="2253099" cy="1201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5" h="21558" fill="norm" stroke="1" extrusionOk="0">
                <a:moveTo>
                  <a:pt x="8114" y="49"/>
                </a:moveTo>
                <a:cubicBezTo>
                  <a:pt x="8038" y="76"/>
                  <a:pt x="7896" y="129"/>
                  <a:pt x="7798" y="163"/>
                </a:cubicBezTo>
                <a:cubicBezTo>
                  <a:pt x="7462" y="279"/>
                  <a:pt x="6957" y="588"/>
                  <a:pt x="6655" y="868"/>
                </a:cubicBezTo>
                <a:cubicBezTo>
                  <a:pt x="6402" y="1102"/>
                  <a:pt x="6155" y="1351"/>
                  <a:pt x="6100" y="1430"/>
                </a:cubicBezTo>
                <a:cubicBezTo>
                  <a:pt x="6071" y="1473"/>
                  <a:pt x="5969" y="1629"/>
                  <a:pt x="5869" y="1772"/>
                </a:cubicBezTo>
                <a:cubicBezTo>
                  <a:pt x="5555" y="2223"/>
                  <a:pt x="5167" y="2990"/>
                  <a:pt x="4930" y="3637"/>
                </a:cubicBezTo>
                <a:cubicBezTo>
                  <a:pt x="4821" y="3934"/>
                  <a:pt x="4766" y="4106"/>
                  <a:pt x="4592" y="4719"/>
                </a:cubicBezTo>
                <a:cubicBezTo>
                  <a:pt x="4579" y="4766"/>
                  <a:pt x="4555" y="4868"/>
                  <a:pt x="4539" y="4939"/>
                </a:cubicBezTo>
                <a:cubicBezTo>
                  <a:pt x="4523" y="5011"/>
                  <a:pt x="4502" y="5097"/>
                  <a:pt x="4490" y="5139"/>
                </a:cubicBezTo>
                <a:cubicBezTo>
                  <a:pt x="4479" y="5180"/>
                  <a:pt x="4471" y="5256"/>
                  <a:pt x="4471" y="5302"/>
                </a:cubicBezTo>
                <a:cubicBezTo>
                  <a:pt x="4471" y="5399"/>
                  <a:pt x="4453" y="5413"/>
                  <a:pt x="4216" y="5480"/>
                </a:cubicBezTo>
                <a:cubicBezTo>
                  <a:pt x="3632" y="5647"/>
                  <a:pt x="3011" y="6332"/>
                  <a:pt x="2617" y="7253"/>
                </a:cubicBezTo>
                <a:cubicBezTo>
                  <a:pt x="2561" y="7384"/>
                  <a:pt x="2509" y="7504"/>
                  <a:pt x="2503" y="7516"/>
                </a:cubicBezTo>
                <a:cubicBezTo>
                  <a:pt x="2496" y="7528"/>
                  <a:pt x="2477" y="7583"/>
                  <a:pt x="2461" y="7637"/>
                </a:cubicBezTo>
                <a:cubicBezTo>
                  <a:pt x="2389" y="7880"/>
                  <a:pt x="2372" y="7928"/>
                  <a:pt x="2347" y="7979"/>
                </a:cubicBezTo>
                <a:cubicBezTo>
                  <a:pt x="2322" y="8030"/>
                  <a:pt x="2130" y="8772"/>
                  <a:pt x="2085" y="8982"/>
                </a:cubicBezTo>
                <a:cubicBezTo>
                  <a:pt x="2074" y="9036"/>
                  <a:pt x="2053" y="9121"/>
                  <a:pt x="2040" y="9175"/>
                </a:cubicBezTo>
                <a:cubicBezTo>
                  <a:pt x="2028" y="9228"/>
                  <a:pt x="1979" y="9498"/>
                  <a:pt x="1933" y="9772"/>
                </a:cubicBezTo>
                <a:cubicBezTo>
                  <a:pt x="1887" y="10047"/>
                  <a:pt x="1843" y="10301"/>
                  <a:pt x="1831" y="10342"/>
                </a:cubicBezTo>
                <a:cubicBezTo>
                  <a:pt x="1820" y="10383"/>
                  <a:pt x="1808" y="10451"/>
                  <a:pt x="1808" y="10491"/>
                </a:cubicBezTo>
                <a:cubicBezTo>
                  <a:pt x="1808" y="10532"/>
                  <a:pt x="1796" y="10628"/>
                  <a:pt x="1781" y="10705"/>
                </a:cubicBezTo>
                <a:cubicBezTo>
                  <a:pt x="1756" y="10836"/>
                  <a:pt x="1747" y="10849"/>
                  <a:pt x="1626" y="10869"/>
                </a:cubicBezTo>
                <a:cubicBezTo>
                  <a:pt x="1272" y="10928"/>
                  <a:pt x="903" y="11107"/>
                  <a:pt x="744" y="11303"/>
                </a:cubicBezTo>
                <a:cubicBezTo>
                  <a:pt x="699" y="11358"/>
                  <a:pt x="625" y="11445"/>
                  <a:pt x="581" y="11495"/>
                </a:cubicBezTo>
                <a:cubicBezTo>
                  <a:pt x="478" y="11609"/>
                  <a:pt x="276" y="12012"/>
                  <a:pt x="209" y="12228"/>
                </a:cubicBezTo>
                <a:cubicBezTo>
                  <a:pt x="127" y="12497"/>
                  <a:pt x="72" y="12707"/>
                  <a:pt x="72" y="12769"/>
                </a:cubicBezTo>
                <a:cubicBezTo>
                  <a:pt x="72" y="12801"/>
                  <a:pt x="64" y="12846"/>
                  <a:pt x="53" y="12869"/>
                </a:cubicBezTo>
                <a:cubicBezTo>
                  <a:pt x="7" y="12959"/>
                  <a:pt x="-17" y="13731"/>
                  <a:pt x="15" y="14086"/>
                </a:cubicBezTo>
                <a:cubicBezTo>
                  <a:pt x="37" y="14340"/>
                  <a:pt x="96" y="14599"/>
                  <a:pt x="197" y="14883"/>
                </a:cubicBezTo>
                <a:cubicBezTo>
                  <a:pt x="337" y="15278"/>
                  <a:pt x="513" y="15539"/>
                  <a:pt x="851" y="15859"/>
                </a:cubicBezTo>
                <a:cubicBezTo>
                  <a:pt x="1019" y="16019"/>
                  <a:pt x="1124" y="16220"/>
                  <a:pt x="1322" y="16770"/>
                </a:cubicBezTo>
                <a:cubicBezTo>
                  <a:pt x="1366" y="16889"/>
                  <a:pt x="1417" y="17017"/>
                  <a:pt x="1439" y="17047"/>
                </a:cubicBezTo>
                <a:cubicBezTo>
                  <a:pt x="1462" y="17078"/>
                  <a:pt x="1496" y="17123"/>
                  <a:pt x="1512" y="17154"/>
                </a:cubicBezTo>
                <a:cubicBezTo>
                  <a:pt x="1581" y="17281"/>
                  <a:pt x="1837" y="17577"/>
                  <a:pt x="1948" y="17659"/>
                </a:cubicBezTo>
                <a:cubicBezTo>
                  <a:pt x="2034" y="17723"/>
                  <a:pt x="2111" y="17745"/>
                  <a:pt x="2222" y="17738"/>
                </a:cubicBezTo>
                <a:cubicBezTo>
                  <a:pt x="2349" y="17729"/>
                  <a:pt x="2397" y="17752"/>
                  <a:pt x="2492" y="17845"/>
                </a:cubicBezTo>
                <a:cubicBezTo>
                  <a:pt x="2556" y="17907"/>
                  <a:pt x="2685" y="18034"/>
                  <a:pt x="2784" y="18129"/>
                </a:cubicBezTo>
                <a:cubicBezTo>
                  <a:pt x="2883" y="18224"/>
                  <a:pt x="3046" y="18331"/>
                  <a:pt x="3145" y="18371"/>
                </a:cubicBezTo>
                <a:cubicBezTo>
                  <a:pt x="3438" y="18490"/>
                  <a:pt x="3659" y="18616"/>
                  <a:pt x="3749" y="18706"/>
                </a:cubicBezTo>
                <a:cubicBezTo>
                  <a:pt x="3795" y="18752"/>
                  <a:pt x="3841" y="18791"/>
                  <a:pt x="3852" y="18791"/>
                </a:cubicBezTo>
                <a:cubicBezTo>
                  <a:pt x="3863" y="18791"/>
                  <a:pt x="3900" y="18824"/>
                  <a:pt x="3935" y="18870"/>
                </a:cubicBezTo>
                <a:cubicBezTo>
                  <a:pt x="4040" y="19011"/>
                  <a:pt x="4356" y="19293"/>
                  <a:pt x="4516" y="19389"/>
                </a:cubicBezTo>
                <a:cubicBezTo>
                  <a:pt x="4767" y="19540"/>
                  <a:pt x="5040" y="19582"/>
                  <a:pt x="6100" y="19610"/>
                </a:cubicBezTo>
                <a:lnTo>
                  <a:pt x="7118" y="19631"/>
                </a:lnTo>
                <a:lnTo>
                  <a:pt x="7232" y="19774"/>
                </a:lnTo>
                <a:cubicBezTo>
                  <a:pt x="7394" y="19973"/>
                  <a:pt x="7579" y="20127"/>
                  <a:pt x="7730" y="20194"/>
                </a:cubicBezTo>
                <a:cubicBezTo>
                  <a:pt x="8095" y="20357"/>
                  <a:pt x="8150" y="20368"/>
                  <a:pt x="8459" y="20364"/>
                </a:cubicBezTo>
                <a:cubicBezTo>
                  <a:pt x="8766" y="20360"/>
                  <a:pt x="8795" y="20354"/>
                  <a:pt x="8976" y="20222"/>
                </a:cubicBezTo>
                <a:cubicBezTo>
                  <a:pt x="9119" y="20117"/>
                  <a:pt x="9183" y="20044"/>
                  <a:pt x="9242" y="19916"/>
                </a:cubicBezTo>
                <a:cubicBezTo>
                  <a:pt x="9284" y="19822"/>
                  <a:pt x="9342" y="19745"/>
                  <a:pt x="9367" y="19745"/>
                </a:cubicBezTo>
                <a:cubicBezTo>
                  <a:pt x="9447" y="19745"/>
                  <a:pt x="9815" y="19986"/>
                  <a:pt x="10051" y="20194"/>
                </a:cubicBezTo>
                <a:cubicBezTo>
                  <a:pt x="10544" y="20630"/>
                  <a:pt x="10916" y="20723"/>
                  <a:pt x="12057" y="20685"/>
                </a:cubicBezTo>
                <a:cubicBezTo>
                  <a:pt x="12781" y="20660"/>
                  <a:pt x="13140" y="20614"/>
                  <a:pt x="13436" y="20521"/>
                </a:cubicBezTo>
                <a:cubicBezTo>
                  <a:pt x="13513" y="20497"/>
                  <a:pt x="13736" y="20437"/>
                  <a:pt x="13933" y="20386"/>
                </a:cubicBezTo>
                <a:cubicBezTo>
                  <a:pt x="14130" y="20335"/>
                  <a:pt x="14384" y="20269"/>
                  <a:pt x="14499" y="20236"/>
                </a:cubicBezTo>
                <a:cubicBezTo>
                  <a:pt x="14811" y="20146"/>
                  <a:pt x="15632" y="20106"/>
                  <a:pt x="15874" y="20172"/>
                </a:cubicBezTo>
                <a:cubicBezTo>
                  <a:pt x="16111" y="20237"/>
                  <a:pt x="16387" y="20411"/>
                  <a:pt x="16672" y="20670"/>
                </a:cubicBezTo>
                <a:cubicBezTo>
                  <a:pt x="17197" y="21148"/>
                  <a:pt x="17487" y="21344"/>
                  <a:pt x="17850" y="21461"/>
                </a:cubicBezTo>
                <a:cubicBezTo>
                  <a:pt x="17966" y="21499"/>
                  <a:pt x="18068" y="21534"/>
                  <a:pt x="18074" y="21546"/>
                </a:cubicBezTo>
                <a:cubicBezTo>
                  <a:pt x="18094" y="21583"/>
                  <a:pt x="18603" y="21531"/>
                  <a:pt x="18883" y="21461"/>
                </a:cubicBezTo>
                <a:cubicBezTo>
                  <a:pt x="19396" y="21333"/>
                  <a:pt x="19476" y="21307"/>
                  <a:pt x="19612" y="21211"/>
                </a:cubicBezTo>
                <a:cubicBezTo>
                  <a:pt x="19801" y="21078"/>
                  <a:pt x="19906" y="20947"/>
                  <a:pt x="20098" y="20614"/>
                </a:cubicBezTo>
                <a:cubicBezTo>
                  <a:pt x="20131" y="20557"/>
                  <a:pt x="20227" y="20478"/>
                  <a:pt x="20315" y="20436"/>
                </a:cubicBezTo>
                <a:cubicBezTo>
                  <a:pt x="20490" y="20352"/>
                  <a:pt x="20666" y="20173"/>
                  <a:pt x="20717" y="20030"/>
                </a:cubicBezTo>
                <a:cubicBezTo>
                  <a:pt x="20764" y="19900"/>
                  <a:pt x="20946" y="19552"/>
                  <a:pt x="20991" y="19503"/>
                </a:cubicBezTo>
                <a:cubicBezTo>
                  <a:pt x="21083" y="19403"/>
                  <a:pt x="21229" y="19141"/>
                  <a:pt x="21295" y="18962"/>
                </a:cubicBezTo>
                <a:cubicBezTo>
                  <a:pt x="21334" y="18854"/>
                  <a:pt x="21383" y="18739"/>
                  <a:pt x="21401" y="18706"/>
                </a:cubicBezTo>
                <a:cubicBezTo>
                  <a:pt x="21419" y="18672"/>
                  <a:pt x="21459" y="18569"/>
                  <a:pt x="21489" y="18478"/>
                </a:cubicBezTo>
                <a:cubicBezTo>
                  <a:pt x="21539" y="18331"/>
                  <a:pt x="21544" y="18265"/>
                  <a:pt x="21546" y="17837"/>
                </a:cubicBezTo>
                <a:cubicBezTo>
                  <a:pt x="21548" y="17512"/>
                  <a:pt x="21538" y="17333"/>
                  <a:pt x="21519" y="17289"/>
                </a:cubicBezTo>
                <a:cubicBezTo>
                  <a:pt x="21497" y="17240"/>
                  <a:pt x="21495" y="17198"/>
                  <a:pt x="21515" y="17126"/>
                </a:cubicBezTo>
                <a:cubicBezTo>
                  <a:pt x="21580" y="16887"/>
                  <a:pt x="21583" y="14993"/>
                  <a:pt x="21519" y="14869"/>
                </a:cubicBezTo>
                <a:cubicBezTo>
                  <a:pt x="21507" y="14846"/>
                  <a:pt x="21496" y="14779"/>
                  <a:pt x="21496" y="14720"/>
                </a:cubicBezTo>
                <a:cubicBezTo>
                  <a:pt x="21496" y="14622"/>
                  <a:pt x="21473" y="14443"/>
                  <a:pt x="21428" y="14214"/>
                </a:cubicBezTo>
                <a:cubicBezTo>
                  <a:pt x="21381" y="13980"/>
                  <a:pt x="21210" y="13375"/>
                  <a:pt x="21154" y="13246"/>
                </a:cubicBezTo>
                <a:cubicBezTo>
                  <a:pt x="20987" y="12859"/>
                  <a:pt x="20920" y="12768"/>
                  <a:pt x="20410" y="12299"/>
                </a:cubicBezTo>
                <a:cubicBezTo>
                  <a:pt x="20193" y="12101"/>
                  <a:pt x="20133" y="11997"/>
                  <a:pt x="20133" y="11808"/>
                </a:cubicBezTo>
                <a:cubicBezTo>
                  <a:pt x="20133" y="11770"/>
                  <a:pt x="20119" y="11720"/>
                  <a:pt x="20106" y="11694"/>
                </a:cubicBezTo>
                <a:cubicBezTo>
                  <a:pt x="20092" y="11669"/>
                  <a:pt x="20086" y="11592"/>
                  <a:pt x="20091" y="11524"/>
                </a:cubicBezTo>
                <a:cubicBezTo>
                  <a:pt x="20098" y="11405"/>
                  <a:pt x="20105" y="11395"/>
                  <a:pt x="20216" y="11395"/>
                </a:cubicBezTo>
                <a:cubicBezTo>
                  <a:pt x="20345" y="11395"/>
                  <a:pt x="20454" y="11290"/>
                  <a:pt x="20455" y="11168"/>
                </a:cubicBezTo>
                <a:cubicBezTo>
                  <a:pt x="20456" y="11126"/>
                  <a:pt x="20474" y="11060"/>
                  <a:pt x="20490" y="11018"/>
                </a:cubicBezTo>
                <a:cubicBezTo>
                  <a:pt x="20516" y="10955"/>
                  <a:pt x="20532" y="10951"/>
                  <a:pt x="20592" y="10990"/>
                </a:cubicBezTo>
                <a:cubicBezTo>
                  <a:pt x="20646" y="11025"/>
                  <a:pt x="20676" y="11020"/>
                  <a:pt x="20725" y="10975"/>
                </a:cubicBezTo>
                <a:cubicBezTo>
                  <a:pt x="20789" y="10918"/>
                  <a:pt x="20791" y="10918"/>
                  <a:pt x="20797" y="10456"/>
                </a:cubicBezTo>
                <a:lnTo>
                  <a:pt x="20805" y="9986"/>
                </a:lnTo>
                <a:lnTo>
                  <a:pt x="20881" y="9986"/>
                </a:lnTo>
                <a:cubicBezTo>
                  <a:pt x="20922" y="9985"/>
                  <a:pt x="20972" y="9961"/>
                  <a:pt x="20995" y="9929"/>
                </a:cubicBezTo>
                <a:cubicBezTo>
                  <a:pt x="21038" y="9868"/>
                  <a:pt x="21049" y="9637"/>
                  <a:pt x="21010" y="9637"/>
                </a:cubicBezTo>
                <a:cubicBezTo>
                  <a:pt x="20997" y="9637"/>
                  <a:pt x="20987" y="9572"/>
                  <a:pt x="20987" y="9488"/>
                </a:cubicBezTo>
                <a:cubicBezTo>
                  <a:pt x="20987" y="9404"/>
                  <a:pt x="20980" y="9301"/>
                  <a:pt x="20968" y="9260"/>
                </a:cubicBezTo>
                <a:cubicBezTo>
                  <a:pt x="20956" y="9219"/>
                  <a:pt x="20928" y="9113"/>
                  <a:pt x="20907" y="9025"/>
                </a:cubicBezTo>
                <a:cubicBezTo>
                  <a:pt x="20887" y="8937"/>
                  <a:pt x="20834" y="8809"/>
                  <a:pt x="20790" y="8740"/>
                </a:cubicBezTo>
                <a:lnTo>
                  <a:pt x="20710" y="8612"/>
                </a:lnTo>
                <a:lnTo>
                  <a:pt x="20850" y="8498"/>
                </a:lnTo>
                <a:cubicBezTo>
                  <a:pt x="21048" y="8328"/>
                  <a:pt x="21034" y="8217"/>
                  <a:pt x="20790" y="8007"/>
                </a:cubicBezTo>
                <a:cubicBezTo>
                  <a:pt x="20717" y="7945"/>
                  <a:pt x="20613" y="7884"/>
                  <a:pt x="20558" y="7872"/>
                </a:cubicBezTo>
                <a:cubicBezTo>
                  <a:pt x="20470" y="7853"/>
                  <a:pt x="20455" y="7841"/>
                  <a:pt x="20455" y="7751"/>
                </a:cubicBezTo>
                <a:cubicBezTo>
                  <a:pt x="20455" y="7694"/>
                  <a:pt x="20465" y="7606"/>
                  <a:pt x="20478" y="7559"/>
                </a:cubicBezTo>
                <a:cubicBezTo>
                  <a:pt x="20491" y="7511"/>
                  <a:pt x="20514" y="7433"/>
                  <a:pt x="20528" y="7381"/>
                </a:cubicBezTo>
                <a:cubicBezTo>
                  <a:pt x="20550" y="7301"/>
                  <a:pt x="20548" y="7269"/>
                  <a:pt x="20505" y="7203"/>
                </a:cubicBezTo>
                <a:cubicBezTo>
                  <a:pt x="20399" y="7043"/>
                  <a:pt x="20211" y="7141"/>
                  <a:pt x="20053" y="7438"/>
                </a:cubicBezTo>
                <a:cubicBezTo>
                  <a:pt x="19960" y="7612"/>
                  <a:pt x="19929" y="7648"/>
                  <a:pt x="19901" y="7609"/>
                </a:cubicBezTo>
                <a:cubicBezTo>
                  <a:pt x="19745" y="7393"/>
                  <a:pt x="19550" y="7329"/>
                  <a:pt x="19460" y="7466"/>
                </a:cubicBezTo>
                <a:lnTo>
                  <a:pt x="19407" y="7544"/>
                </a:lnTo>
                <a:lnTo>
                  <a:pt x="19456" y="7680"/>
                </a:lnTo>
                <a:cubicBezTo>
                  <a:pt x="19516" y="7837"/>
                  <a:pt x="19525" y="7950"/>
                  <a:pt x="19472" y="7950"/>
                </a:cubicBezTo>
                <a:cubicBezTo>
                  <a:pt x="19416" y="7950"/>
                  <a:pt x="19205" y="8201"/>
                  <a:pt x="19133" y="8356"/>
                </a:cubicBezTo>
                <a:cubicBezTo>
                  <a:pt x="19048" y="8541"/>
                  <a:pt x="19048" y="8677"/>
                  <a:pt x="19137" y="8740"/>
                </a:cubicBezTo>
                <a:cubicBezTo>
                  <a:pt x="19216" y="8796"/>
                  <a:pt x="19223" y="8823"/>
                  <a:pt x="19171" y="8904"/>
                </a:cubicBezTo>
                <a:cubicBezTo>
                  <a:pt x="19151" y="8936"/>
                  <a:pt x="19123" y="9006"/>
                  <a:pt x="19111" y="9061"/>
                </a:cubicBezTo>
                <a:cubicBezTo>
                  <a:pt x="19085" y="9193"/>
                  <a:pt x="19046" y="9189"/>
                  <a:pt x="19046" y="9054"/>
                </a:cubicBezTo>
                <a:cubicBezTo>
                  <a:pt x="19046" y="8994"/>
                  <a:pt x="19036" y="8947"/>
                  <a:pt x="19023" y="8947"/>
                </a:cubicBezTo>
                <a:cubicBezTo>
                  <a:pt x="19010" y="8947"/>
                  <a:pt x="19001" y="8900"/>
                  <a:pt x="19001" y="8840"/>
                </a:cubicBezTo>
                <a:cubicBezTo>
                  <a:pt x="19001" y="8780"/>
                  <a:pt x="18992" y="8733"/>
                  <a:pt x="18982" y="8733"/>
                </a:cubicBezTo>
                <a:cubicBezTo>
                  <a:pt x="18973" y="8733"/>
                  <a:pt x="18950" y="8668"/>
                  <a:pt x="18932" y="8591"/>
                </a:cubicBezTo>
                <a:cubicBezTo>
                  <a:pt x="18868" y="8313"/>
                  <a:pt x="18776" y="8139"/>
                  <a:pt x="18659" y="8078"/>
                </a:cubicBezTo>
                <a:cubicBezTo>
                  <a:pt x="18577" y="8035"/>
                  <a:pt x="18506" y="7943"/>
                  <a:pt x="18381" y="7722"/>
                </a:cubicBezTo>
                <a:cubicBezTo>
                  <a:pt x="18076" y="7182"/>
                  <a:pt x="18057" y="7186"/>
                  <a:pt x="17215" y="7972"/>
                </a:cubicBezTo>
                <a:cubicBezTo>
                  <a:pt x="16731" y="8423"/>
                  <a:pt x="16409" y="8818"/>
                  <a:pt x="16193" y="9217"/>
                </a:cubicBezTo>
                <a:cubicBezTo>
                  <a:pt x="15997" y="9580"/>
                  <a:pt x="15965" y="9601"/>
                  <a:pt x="15821" y="9488"/>
                </a:cubicBezTo>
                <a:cubicBezTo>
                  <a:pt x="15714" y="9404"/>
                  <a:pt x="15634" y="9408"/>
                  <a:pt x="15498" y="9495"/>
                </a:cubicBezTo>
                <a:cubicBezTo>
                  <a:pt x="15390" y="9564"/>
                  <a:pt x="15386" y="9563"/>
                  <a:pt x="15327" y="9452"/>
                </a:cubicBezTo>
                <a:cubicBezTo>
                  <a:pt x="15261" y="9329"/>
                  <a:pt x="15145" y="9270"/>
                  <a:pt x="15061" y="9317"/>
                </a:cubicBezTo>
                <a:cubicBezTo>
                  <a:pt x="14993" y="9355"/>
                  <a:pt x="14667" y="9666"/>
                  <a:pt x="14552" y="9801"/>
                </a:cubicBezTo>
                <a:cubicBezTo>
                  <a:pt x="14505" y="9857"/>
                  <a:pt x="14461" y="9901"/>
                  <a:pt x="14454" y="9901"/>
                </a:cubicBezTo>
                <a:cubicBezTo>
                  <a:pt x="14432" y="9901"/>
                  <a:pt x="14441" y="9736"/>
                  <a:pt x="14465" y="9708"/>
                </a:cubicBezTo>
                <a:cubicBezTo>
                  <a:pt x="14477" y="9694"/>
                  <a:pt x="14488" y="9641"/>
                  <a:pt x="14488" y="9595"/>
                </a:cubicBezTo>
                <a:cubicBezTo>
                  <a:pt x="14488" y="9548"/>
                  <a:pt x="14499" y="9471"/>
                  <a:pt x="14511" y="9424"/>
                </a:cubicBezTo>
                <a:cubicBezTo>
                  <a:pt x="14524" y="9376"/>
                  <a:pt x="14543" y="9300"/>
                  <a:pt x="14556" y="9253"/>
                </a:cubicBezTo>
                <a:cubicBezTo>
                  <a:pt x="14569" y="9205"/>
                  <a:pt x="14579" y="9133"/>
                  <a:pt x="14579" y="9096"/>
                </a:cubicBezTo>
                <a:cubicBezTo>
                  <a:pt x="14579" y="9020"/>
                  <a:pt x="14720" y="8599"/>
                  <a:pt x="14746" y="8598"/>
                </a:cubicBezTo>
                <a:cubicBezTo>
                  <a:pt x="14755" y="8598"/>
                  <a:pt x="14765" y="8665"/>
                  <a:pt x="14765" y="8747"/>
                </a:cubicBezTo>
                <a:cubicBezTo>
                  <a:pt x="14765" y="8931"/>
                  <a:pt x="14826" y="9008"/>
                  <a:pt x="14940" y="8968"/>
                </a:cubicBezTo>
                <a:cubicBezTo>
                  <a:pt x="15012" y="8943"/>
                  <a:pt x="15111" y="8764"/>
                  <a:pt x="15111" y="8655"/>
                </a:cubicBezTo>
                <a:cubicBezTo>
                  <a:pt x="15111" y="8631"/>
                  <a:pt x="15140" y="8599"/>
                  <a:pt x="15175" y="8584"/>
                </a:cubicBezTo>
                <a:cubicBezTo>
                  <a:pt x="15254" y="8548"/>
                  <a:pt x="15388" y="8264"/>
                  <a:pt x="15388" y="8135"/>
                </a:cubicBezTo>
                <a:cubicBezTo>
                  <a:pt x="15388" y="8083"/>
                  <a:pt x="15398" y="8029"/>
                  <a:pt x="15411" y="8014"/>
                </a:cubicBezTo>
                <a:cubicBezTo>
                  <a:pt x="15423" y="8000"/>
                  <a:pt x="15437" y="7924"/>
                  <a:pt x="15437" y="7843"/>
                </a:cubicBezTo>
                <a:cubicBezTo>
                  <a:pt x="15437" y="7763"/>
                  <a:pt x="15447" y="7680"/>
                  <a:pt x="15460" y="7665"/>
                </a:cubicBezTo>
                <a:cubicBezTo>
                  <a:pt x="15473" y="7651"/>
                  <a:pt x="15483" y="7605"/>
                  <a:pt x="15483" y="7559"/>
                </a:cubicBezTo>
                <a:cubicBezTo>
                  <a:pt x="15483" y="7512"/>
                  <a:pt x="15491" y="7473"/>
                  <a:pt x="15502" y="7473"/>
                </a:cubicBezTo>
                <a:cubicBezTo>
                  <a:pt x="15525" y="7473"/>
                  <a:pt x="15574" y="7669"/>
                  <a:pt x="15574" y="7758"/>
                </a:cubicBezTo>
                <a:cubicBezTo>
                  <a:pt x="15574" y="7867"/>
                  <a:pt x="15681" y="7959"/>
                  <a:pt x="15768" y="7929"/>
                </a:cubicBezTo>
                <a:cubicBezTo>
                  <a:pt x="15887" y="7887"/>
                  <a:pt x="15920" y="7756"/>
                  <a:pt x="15920" y="7324"/>
                </a:cubicBezTo>
                <a:cubicBezTo>
                  <a:pt x="15920" y="6942"/>
                  <a:pt x="15876" y="6648"/>
                  <a:pt x="15798" y="6527"/>
                </a:cubicBezTo>
                <a:cubicBezTo>
                  <a:pt x="15777" y="6494"/>
                  <a:pt x="15760" y="6434"/>
                  <a:pt x="15760" y="6398"/>
                </a:cubicBezTo>
                <a:cubicBezTo>
                  <a:pt x="15760" y="6348"/>
                  <a:pt x="15780" y="6340"/>
                  <a:pt x="15848" y="6363"/>
                </a:cubicBezTo>
                <a:cubicBezTo>
                  <a:pt x="16214" y="6486"/>
                  <a:pt x="16245" y="6306"/>
                  <a:pt x="15958" y="5772"/>
                </a:cubicBezTo>
                <a:cubicBezTo>
                  <a:pt x="15828" y="5531"/>
                  <a:pt x="15825" y="5514"/>
                  <a:pt x="15863" y="5437"/>
                </a:cubicBezTo>
                <a:cubicBezTo>
                  <a:pt x="15934" y="5289"/>
                  <a:pt x="16064" y="4858"/>
                  <a:pt x="16057" y="4790"/>
                </a:cubicBezTo>
                <a:cubicBezTo>
                  <a:pt x="16039" y="4610"/>
                  <a:pt x="15846" y="4564"/>
                  <a:pt x="15665" y="4697"/>
                </a:cubicBezTo>
                <a:cubicBezTo>
                  <a:pt x="15491" y="4826"/>
                  <a:pt x="15483" y="4821"/>
                  <a:pt x="15483" y="4576"/>
                </a:cubicBezTo>
                <a:cubicBezTo>
                  <a:pt x="15483" y="4101"/>
                  <a:pt x="15309" y="3821"/>
                  <a:pt x="15153" y="4049"/>
                </a:cubicBezTo>
                <a:cubicBezTo>
                  <a:pt x="15107" y="4117"/>
                  <a:pt x="15089" y="4182"/>
                  <a:pt x="15084" y="4334"/>
                </a:cubicBezTo>
                <a:lnTo>
                  <a:pt x="15077" y="4533"/>
                </a:lnTo>
                <a:lnTo>
                  <a:pt x="14963" y="4334"/>
                </a:lnTo>
                <a:cubicBezTo>
                  <a:pt x="14807" y="4066"/>
                  <a:pt x="14663" y="4025"/>
                  <a:pt x="14549" y="4213"/>
                </a:cubicBezTo>
                <a:cubicBezTo>
                  <a:pt x="14502" y="4291"/>
                  <a:pt x="14518" y="4412"/>
                  <a:pt x="14587" y="4555"/>
                </a:cubicBezTo>
                <a:cubicBezTo>
                  <a:pt x="14647" y="4677"/>
                  <a:pt x="14627" y="4721"/>
                  <a:pt x="14495" y="4783"/>
                </a:cubicBezTo>
                <a:cubicBezTo>
                  <a:pt x="14268" y="4890"/>
                  <a:pt x="14095" y="5119"/>
                  <a:pt x="14032" y="5395"/>
                </a:cubicBezTo>
                <a:cubicBezTo>
                  <a:pt x="14012" y="5478"/>
                  <a:pt x="13989" y="5576"/>
                  <a:pt x="13979" y="5615"/>
                </a:cubicBezTo>
                <a:cubicBezTo>
                  <a:pt x="13965" y="5666"/>
                  <a:pt x="13971" y="5713"/>
                  <a:pt x="14009" y="5779"/>
                </a:cubicBezTo>
                <a:cubicBezTo>
                  <a:pt x="14061" y="5872"/>
                  <a:pt x="14069" y="6051"/>
                  <a:pt x="14021" y="6107"/>
                </a:cubicBezTo>
                <a:cubicBezTo>
                  <a:pt x="14010" y="6120"/>
                  <a:pt x="14002" y="6269"/>
                  <a:pt x="14002" y="6434"/>
                </a:cubicBezTo>
                <a:cubicBezTo>
                  <a:pt x="14002" y="6696"/>
                  <a:pt x="14007" y="6739"/>
                  <a:pt x="14051" y="6783"/>
                </a:cubicBezTo>
                <a:cubicBezTo>
                  <a:pt x="14078" y="6810"/>
                  <a:pt x="14142" y="6824"/>
                  <a:pt x="14191" y="6811"/>
                </a:cubicBezTo>
                <a:cubicBezTo>
                  <a:pt x="14273" y="6791"/>
                  <a:pt x="14279" y="6797"/>
                  <a:pt x="14279" y="6890"/>
                </a:cubicBezTo>
                <a:cubicBezTo>
                  <a:pt x="14279" y="6946"/>
                  <a:pt x="14269" y="7003"/>
                  <a:pt x="14256" y="7018"/>
                </a:cubicBezTo>
                <a:cubicBezTo>
                  <a:pt x="14243" y="7032"/>
                  <a:pt x="14233" y="7108"/>
                  <a:pt x="14233" y="7189"/>
                </a:cubicBezTo>
                <a:cubicBezTo>
                  <a:pt x="14233" y="7269"/>
                  <a:pt x="14223" y="7352"/>
                  <a:pt x="14210" y="7367"/>
                </a:cubicBezTo>
                <a:cubicBezTo>
                  <a:pt x="14198" y="7381"/>
                  <a:pt x="14188" y="7476"/>
                  <a:pt x="14188" y="7580"/>
                </a:cubicBezTo>
                <a:cubicBezTo>
                  <a:pt x="14188" y="7685"/>
                  <a:pt x="14177" y="7786"/>
                  <a:pt x="14165" y="7801"/>
                </a:cubicBezTo>
                <a:cubicBezTo>
                  <a:pt x="14121" y="7852"/>
                  <a:pt x="14138" y="8030"/>
                  <a:pt x="14195" y="8100"/>
                </a:cubicBezTo>
                <a:cubicBezTo>
                  <a:pt x="14246" y="8162"/>
                  <a:pt x="14262" y="8161"/>
                  <a:pt x="14340" y="8100"/>
                </a:cubicBezTo>
                <a:cubicBezTo>
                  <a:pt x="14388" y="8062"/>
                  <a:pt x="14430" y="8047"/>
                  <a:pt x="14435" y="8057"/>
                </a:cubicBezTo>
                <a:cubicBezTo>
                  <a:pt x="14445" y="8075"/>
                  <a:pt x="14430" y="8146"/>
                  <a:pt x="14321" y="8598"/>
                </a:cubicBezTo>
                <a:cubicBezTo>
                  <a:pt x="14296" y="8705"/>
                  <a:pt x="14263" y="8836"/>
                  <a:pt x="14252" y="8890"/>
                </a:cubicBezTo>
                <a:cubicBezTo>
                  <a:pt x="14241" y="8943"/>
                  <a:pt x="14225" y="9035"/>
                  <a:pt x="14214" y="9089"/>
                </a:cubicBezTo>
                <a:cubicBezTo>
                  <a:pt x="14203" y="9143"/>
                  <a:pt x="14167" y="9283"/>
                  <a:pt x="14138" y="9402"/>
                </a:cubicBezTo>
                <a:cubicBezTo>
                  <a:pt x="14109" y="9522"/>
                  <a:pt x="14078" y="9670"/>
                  <a:pt x="14066" y="9730"/>
                </a:cubicBezTo>
                <a:cubicBezTo>
                  <a:pt x="14053" y="9789"/>
                  <a:pt x="14033" y="9866"/>
                  <a:pt x="14021" y="9908"/>
                </a:cubicBezTo>
                <a:cubicBezTo>
                  <a:pt x="14010" y="9949"/>
                  <a:pt x="14002" y="10014"/>
                  <a:pt x="14002" y="10050"/>
                </a:cubicBezTo>
                <a:cubicBezTo>
                  <a:pt x="14002" y="10086"/>
                  <a:pt x="13991" y="10159"/>
                  <a:pt x="13979" y="10207"/>
                </a:cubicBezTo>
                <a:cubicBezTo>
                  <a:pt x="13966" y="10254"/>
                  <a:pt x="13946" y="10330"/>
                  <a:pt x="13933" y="10378"/>
                </a:cubicBezTo>
                <a:cubicBezTo>
                  <a:pt x="13920" y="10425"/>
                  <a:pt x="13910" y="10497"/>
                  <a:pt x="13910" y="10541"/>
                </a:cubicBezTo>
                <a:cubicBezTo>
                  <a:pt x="13910" y="10585"/>
                  <a:pt x="13871" y="10686"/>
                  <a:pt x="13827" y="10762"/>
                </a:cubicBezTo>
                <a:lnTo>
                  <a:pt x="13747" y="10897"/>
                </a:lnTo>
                <a:lnTo>
                  <a:pt x="13572" y="10648"/>
                </a:lnTo>
                <a:cubicBezTo>
                  <a:pt x="13475" y="10511"/>
                  <a:pt x="13356" y="10352"/>
                  <a:pt x="13310" y="10292"/>
                </a:cubicBezTo>
                <a:cubicBezTo>
                  <a:pt x="13264" y="10232"/>
                  <a:pt x="13223" y="10167"/>
                  <a:pt x="13219" y="10150"/>
                </a:cubicBezTo>
                <a:cubicBezTo>
                  <a:pt x="13204" y="10086"/>
                  <a:pt x="12891" y="9725"/>
                  <a:pt x="12801" y="9666"/>
                </a:cubicBezTo>
                <a:cubicBezTo>
                  <a:pt x="12750" y="9632"/>
                  <a:pt x="12600" y="9590"/>
                  <a:pt x="12467" y="9573"/>
                </a:cubicBezTo>
                <a:cubicBezTo>
                  <a:pt x="12241" y="9545"/>
                  <a:pt x="12217" y="9548"/>
                  <a:pt x="12114" y="9644"/>
                </a:cubicBezTo>
                <a:cubicBezTo>
                  <a:pt x="12054" y="9701"/>
                  <a:pt x="11930" y="9868"/>
                  <a:pt x="11840" y="10014"/>
                </a:cubicBezTo>
                <a:cubicBezTo>
                  <a:pt x="11749" y="10162"/>
                  <a:pt x="11641" y="10338"/>
                  <a:pt x="11597" y="10406"/>
                </a:cubicBezTo>
                <a:cubicBezTo>
                  <a:pt x="11436" y="10655"/>
                  <a:pt x="11293" y="10943"/>
                  <a:pt x="11293" y="11025"/>
                </a:cubicBezTo>
                <a:cubicBezTo>
                  <a:pt x="11293" y="11072"/>
                  <a:pt x="11283" y="11124"/>
                  <a:pt x="11270" y="11139"/>
                </a:cubicBezTo>
                <a:cubicBezTo>
                  <a:pt x="11257" y="11154"/>
                  <a:pt x="11248" y="11200"/>
                  <a:pt x="11248" y="11246"/>
                </a:cubicBezTo>
                <a:cubicBezTo>
                  <a:pt x="11248" y="11292"/>
                  <a:pt x="11257" y="11331"/>
                  <a:pt x="11270" y="11331"/>
                </a:cubicBezTo>
                <a:cubicBezTo>
                  <a:pt x="11283" y="11331"/>
                  <a:pt x="11293" y="11467"/>
                  <a:pt x="11293" y="11652"/>
                </a:cubicBezTo>
                <a:cubicBezTo>
                  <a:pt x="11293" y="11904"/>
                  <a:pt x="11287" y="11980"/>
                  <a:pt x="11259" y="12000"/>
                </a:cubicBezTo>
                <a:cubicBezTo>
                  <a:pt x="11239" y="12015"/>
                  <a:pt x="10777" y="12022"/>
                  <a:pt x="10233" y="12022"/>
                </a:cubicBezTo>
                <a:cubicBezTo>
                  <a:pt x="9477" y="12022"/>
                  <a:pt x="9236" y="12013"/>
                  <a:pt x="9208" y="11972"/>
                </a:cubicBezTo>
                <a:cubicBezTo>
                  <a:pt x="9174" y="11919"/>
                  <a:pt x="8934" y="11260"/>
                  <a:pt x="8934" y="11217"/>
                </a:cubicBezTo>
                <a:cubicBezTo>
                  <a:pt x="8934" y="11206"/>
                  <a:pt x="8906" y="11111"/>
                  <a:pt x="8870" y="11011"/>
                </a:cubicBezTo>
                <a:cubicBezTo>
                  <a:pt x="8835" y="10911"/>
                  <a:pt x="8789" y="10776"/>
                  <a:pt x="8771" y="10705"/>
                </a:cubicBezTo>
                <a:cubicBezTo>
                  <a:pt x="8752" y="10633"/>
                  <a:pt x="8732" y="10560"/>
                  <a:pt x="8725" y="10548"/>
                </a:cubicBezTo>
                <a:cubicBezTo>
                  <a:pt x="8711" y="10523"/>
                  <a:pt x="8613" y="10135"/>
                  <a:pt x="8588" y="10007"/>
                </a:cubicBezTo>
                <a:cubicBezTo>
                  <a:pt x="8562" y="9875"/>
                  <a:pt x="8517" y="9671"/>
                  <a:pt x="8494" y="9587"/>
                </a:cubicBezTo>
                <a:cubicBezTo>
                  <a:pt x="8483" y="9546"/>
                  <a:pt x="8471" y="9470"/>
                  <a:pt x="8471" y="9424"/>
                </a:cubicBezTo>
                <a:cubicBezTo>
                  <a:pt x="8471" y="9377"/>
                  <a:pt x="8460" y="9332"/>
                  <a:pt x="8448" y="9317"/>
                </a:cubicBezTo>
                <a:cubicBezTo>
                  <a:pt x="8435" y="9302"/>
                  <a:pt x="8425" y="9230"/>
                  <a:pt x="8425" y="9160"/>
                </a:cubicBezTo>
                <a:cubicBezTo>
                  <a:pt x="8425" y="9090"/>
                  <a:pt x="8415" y="9032"/>
                  <a:pt x="8402" y="9032"/>
                </a:cubicBezTo>
                <a:cubicBezTo>
                  <a:pt x="8389" y="9032"/>
                  <a:pt x="8380" y="8966"/>
                  <a:pt x="8380" y="8883"/>
                </a:cubicBezTo>
                <a:cubicBezTo>
                  <a:pt x="8380" y="8799"/>
                  <a:pt x="8368" y="8733"/>
                  <a:pt x="8357" y="8733"/>
                </a:cubicBezTo>
                <a:cubicBezTo>
                  <a:pt x="8326" y="8733"/>
                  <a:pt x="8308" y="8304"/>
                  <a:pt x="8296" y="7388"/>
                </a:cubicBezTo>
                <a:cubicBezTo>
                  <a:pt x="8289" y="6864"/>
                  <a:pt x="8291" y="6578"/>
                  <a:pt x="8307" y="6548"/>
                </a:cubicBezTo>
                <a:cubicBezTo>
                  <a:pt x="8320" y="6523"/>
                  <a:pt x="8334" y="6421"/>
                  <a:pt x="8334" y="6320"/>
                </a:cubicBezTo>
                <a:cubicBezTo>
                  <a:pt x="8334" y="6219"/>
                  <a:pt x="8344" y="6121"/>
                  <a:pt x="8357" y="6107"/>
                </a:cubicBezTo>
                <a:cubicBezTo>
                  <a:pt x="8369" y="6092"/>
                  <a:pt x="8380" y="6026"/>
                  <a:pt x="8380" y="5957"/>
                </a:cubicBezTo>
                <a:cubicBezTo>
                  <a:pt x="8380" y="5888"/>
                  <a:pt x="8389" y="5815"/>
                  <a:pt x="8402" y="5801"/>
                </a:cubicBezTo>
                <a:cubicBezTo>
                  <a:pt x="8415" y="5786"/>
                  <a:pt x="8425" y="5740"/>
                  <a:pt x="8425" y="5694"/>
                </a:cubicBezTo>
                <a:cubicBezTo>
                  <a:pt x="8425" y="5647"/>
                  <a:pt x="8433" y="5571"/>
                  <a:pt x="8444" y="5530"/>
                </a:cubicBezTo>
                <a:cubicBezTo>
                  <a:pt x="8455" y="5489"/>
                  <a:pt x="8478" y="5405"/>
                  <a:pt x="8490" y="5345"/>
                </a:cubicBezTo>
                <a:cubicBezTo>
                  <a:pt x="8589" y="4888"/>
                  <a:pt x="8693" y="4550"/>
                  <a:pt x="8839" y="4206"/>
                </a:cubicBezTo>
                <a:cubicBezTo>
                  <a:pt x="8990" y="3849"/>
                  <a:pt x="9211" y="3517"/>
                  <a:pt x="9360" y="3423"/>
                </a:cubicBezTo>
                <a:cubicBezTo>
                  <a:pt x="9500" y="3335"/>
                  <a:pt x="9677" y="3334"/>
                  <a:pt x="9762" y="3416"/>
                </a:cubicBezTo>
                <a:cubicBezTo>
                  <a:pt x="9840" y="3492"/>
                  <a:pt x="9943" y="3714"/>
                  <a:pt x="9990" y="3914"/>
                </a:cubicBezTo>
                <a:cubicBezTo>
                  <a:pt x="10009" y="3998"/>
                  <a:pt x="10035" y="4101"/>
                  <a:pt x="10047" y="4142"/>
                </a:cubicBezTo>
                <a:cubicBezTo>
                  <a:pt x="10076" y="4245"/>
                  <a:pt x="10072" y="5204"/>
                  <a:pt x="10043" y="5238"/>
                </a:cubicBezTo>
                <a:cubicBezTo>
                  <a:pt x="10030" y="5253"/>
                  <a:pt x="10021" y="5315"/>
                  <a:pt x="10021" y="5373"/>
                </a:cubicBezTo>
                <a:cubicBezTo>
                  <a:pt x="10021" y="5432"/>
                  <a:pt x="10010" y="5480"/>
                  <a:pt x="9998" y="5480"/>
                </a:cubicBezTo>
                <a:cubicBezTo>
                  <a:pt x="9985" y="5480"/>
                  <a:pt x="9975" y="5506"/>
                  <a:pt x="9975" y="5537"/>
                </a:cubicBezTo>
                <a:cubicBezTo>
                  <a:pt x="9975" y="5568"/>
                  <a:pt x="9956" y="5626"/>
                  <a:pt x="9933" y="5672"/>
                </a:cubicBezTo>
                <a:cubicBezTo>
                  <a:pt x="9866" y="5809"/>
                  <a:pt x="9789" y="6080"/>
                  <a:pt x="9789" y="6178"/>
                </a:cubicBezTo>
                <a:cubicBezTo>
                  <a:pt x="9789" y="6469"/>
                  <a:pt x="10034" y="6722"/>
                  <a:pt x="10271" y="6676"/>
                </a:cubicBezTo>
                <a:cubicBezTo>
                  <a:pt x="10370" y="6657"/>
                  <a:pt x="10414" y="6674"/>
                  <a:pt x="10480" y="6740"/>
                </a:cubicBezTo>
                <a:cubicBezTo>
                  <a:pt x="10620" y="6881"/>
                  <a:pt x="10798" y="6835"/>
                  <a:pt x="10970" y="6619"/>
                </a:cubicBezTo>
                <a:cubicBezTo>
                  <a:pt x="11017" y="6561"/>
                  <a:pt x="11087" y="6519"/>
                  <a:pt x="11134" y="6519"/>
                </a:cubicBezTo>
                <a:cubicBezTo>
                  <a:pt x="11212" y="6519"/>
                  <a:pt x="11411" y="6351"/>
                  <a:pt x="11472" y="6235"/>
                </a:cubicBezTo>
                <a:cubicBezTo>
                  <a:pt x="11504" y="6175"/>
                  <a:pt x="11577" y="5935"/>
                  <a:pt x="11646" y="5672"/>
                </a:cubicBezTo>
                <a:cubicBezTo>
                  <a:pt x="11671" y="5577"/>
                  <a:pt x="11703" y="5465"/>
                  <a:pt x="11715" y="5423"/>
                </a:cubicBezTo>
                <a:cubicBezTo>
                  <a:pt x="11726" y="5382"/>
                  <a:pt x="11734" y="5317"/>
                  <a:pt x="11734" y="5281"/>
                </a:cubicBezTo>
                <a:cubicBezTo>
                  <a:pt x="11734" y="5244"/>
                  <a:pt x="11745" y="5179"/>
                  <a:pt x="11757" y="5131"/>
                </a:cubicBezTo>
                <a:cubicBezTo>
                  <a:pt x="11770" y="5084"/>
                  <a:pt x="11789" y="5008"/>
                  <a:pt x="11802" y="4961"/>
                </a:cubicBezTo>
                <a:cubicBezTo>
                  <a:pt x="11815" y="4913"/>
                  <a:pt x="11825" y="4805"/>
                  <a:pt x="11825" y="4726"/>
                </a:cubicBezTo>
                <a:cubicBezTo>
                  <a:pt x="11825" y="4647"/>
                  <a:pt x="11837" y="4563"/>
                  <a:pt x="11848" y="4541"/>
                </a:cubicBezTo>
                <a:cubicBezTo>
                  <a:pt x="11915" y="4410"/>
                  <a:pt x="11915" y="3402"/>
                  <a:pt x="11848" y="3103"/>
                </a:cubicBezTo>
                <a:cubicBezTo>
                  <a:pt x="11837" y="3049"/>
                  <a:pt x="11813" y="2955"/>
                  <a:pt x="11798" y="2889"/>
                </a:cubicBezTo>
                <a:cubicBezTo>
                  <a:pt x="11737" y="2612"/>
                  <a:pt x="11719" y="2542"/>
                  <a:pt x="11635" y="2305"/>
                </a:cubicBezTo>
                <a:cubicBezTo>
                  <a:pt x="11523" y="1988"/>
                  <a:pt x="11258" y="1488"/>
                  <a:pt x="11077" y="1259"/>
                </a:cubicBezTo>
                <a:cubicBezTo>
                  <a:pt x="11001" y="1162"/>
                  <a:pt x="10932" y="1070"/>
                  <a:pt x="10925" y="1053"/>
                </a:cubicBezTo>
                <a:cubicBezTo>
                  <a:pt x="10919" y="1036"/>
                  <a:pt x="10794" y="903"/>
                  <a:pt x="10647" y="761"/>
                </a:cubicBezTo>
                <a:cubicBezTo>
                  <a:pt x="10284" y="409"/>
                  <a:pt x="9995" y="237"/>
                  <a:pt x="9477" y="49"/>
                </a:cubicBezTo>
                <a:cubicBezTo>
                  <a:pt x="9296" y="-16"/>
                  <a:pt x="8299" y="-17"/>
                  <a:pt x="8114" y="49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327" name="IMG_1210.jpeg" descr="IMG_1210.jpeg"/>
          <p:cNvPicPr>
            <a:picLocks noChangeAspect="1"/>
          </p:cNvPicPr>
          <p:nvPr/>
        </p:nvPicPr>
        <p:blipFill>
          <a:blip r:embed="rId3">
            <a:extLst/>
          </a:blip>
          <a:srcRect l="45812" t="4111" r="2919" b="27918"/>
          <a:stretch>
            <a:fillRect/>
          </a:stretch>
        </p:blipFill>
        <p:spPr>
          <a:xfrm>
            <a:off x="1573505" y="2723058"/>
            <a:ext cx="1654321" cy="1062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543" fill="norm" stroke="1" extrusionOk="0">
                <a:moveTo>
                  <a:pt x="5959" y="0"/>
                </a:moveTo>
                <a:cubicBezTo>
                  <a:pt x="4286" y="1"/>
                  <a:pt x="4124" y="18"/>
                  <a:pt x="3202" y="322"/>
                </a:cubicBezTo>
                <a:cubicBezTo>
                  <a:pt x="1658" y="829"/>
                  <a:pt x="411" y="1665"/>
                  <a:pt x="104" y="2398"/>
                </a:cubicBezTo>
                <a:cubicBezTo>
                  <a:pt x="-31" y="2720"/>
                  <a:pt x="-34" y="3541"/>
                  <a:pt x="94" y="3919"/>
                </a:cubicBezTo>
                <a:cubicBezTo>
                  <a:pt x="277" y="4458"/>
                  <a:pt x="845" y="5397"/>
                  <a:pt x="1362" y="6004"/>
                </a:cubicBezTo>
                <a:cubicBezTo>
                  <a:pt x="1654" y="6348"/>
                  <a:pt x="1910" y="6676"/>
                  <a:pt x="1934" y="6736"/>
                </a:cubicBezTo>
                <a:cubicBezTo>
                  <a:pt x="1958" y="6796"/>
                  <a:pt x="2224" y="7028"/>
                  <a:pt x="2521" y="7251"/>
                </a:cubicBezTo>
                <a:cubicBezTo>
                  <a:pt x="3061" y="7656"/>
                  <a:pt x="3150" y="7834"/>
                  <a:pt x="2954" y="8088"/>
                </a:cubicBezTo>
                <a:cubicBezTo>
                  <a:pt x="2897" y="8162"/>
                  <a:pt x="2831" y="8374"/>
                  <a:pt x="2805" y="8563"/>
                </a:cubicBezTo>
                <a:cubicBezTo>
                  <a:pt x="2763" y="8858"/>
                  <a:pt x="2791" y="8974"/>
                  <a:pt x="3031" y="9359"/>
                </a:cubicBezTo>
                <a:cubicBezTo>
                  <a:pt x="3184" y="9606"/>
                  <a:pt x="3602" y="10091"/>
                  <a:pt x="3954" y="10446"/>
                </a:cubicBezTo>
                <a:cubicBezTo>
                  <a:pt x="4306" y="10800"/>
                  <a:pt x="4779" y="11283"/>
                  <a:pt x="5005" y="11516"/>
                </a:cubicBezTo>
                <a:cubicBezTo>
                  <a:pt x="5232" y="11750"/>
                  <a:pt x="5468" y="11943"/>
                  <a:pt x="5531" y="11943"/>
                </a:cubicBezTo>
                <a:cubicBezTo>
                  <a:pt x="5725" y="11943"/>
                  <a:pt x="6278" y="12589"/>
                  <a:pt x="6603" y="13190"/>
                </a:cubicBezTo>
                <a:cubicBezTo>
                  <a:pt x="6935" y="13805"/>
                  <a:pt x="7104" y="14469"/>
                  <a:pt x="6984" y="14695"/>
                </a:cubicBezTo>
                <a:cubicBezTo>
                  <a:pt x="6939" y="14780"/>
                  <a:pt x="6938" y="15027"/>
                  <a:pt x="6979" y="15371"/>
                </a:cubicBezTo>
                <a:cubicBezTo>
                  <a:pt x="7049" y="15960"/>
                  <a:pt x="6942" y="17037"/>
                  <a:pt x="6814" y="17037"/>
                </a:cubicBezTo>
                <a:cubicBezTo>
                  <a:pt x="6774" y="17037"/>
                  <a:pt x="6658" y="16935"/>
                  <a:pt x="6556" y="16811"/>
                </a:cubicBezTo>
                <a:cubicBezTo>
                  <a:pt x="6337" y="16541"/>
                  <a:pt x="5982" y="16515"/>
                  <a:pt x="5763" y="16755"/>
                </a:cubicBezTo>
                <a:cubicBezTo>
                  <a:pt x="5613" y="16919"/>
                  <a:pt x="5596" y="16907"/>
                  <a:pt x="5490" y="16586"/>
                </a:cubicBezTo>
                <a:cubicBezTo>
                  <a:pt x="5226" y="15791"/>
                  <a:pt x="4571" y="15228"/>
                  <a:pt x="3913" y="15226"/>
                </a:cubicBezTo>
                <a:cubicBezTo>
                  <a:pt x="3558" y="15225"/>
                  <a:pt x="3465" y="15273"/>
                  <a:pt x="3258" y="15556"/>
                </a:cubicBezTo>
                <a:cubicBezTo>
                  <a:pt x="3033" y="15866"/>
                  <a:pt x="3000" y="15873"/>
                  <a:pt x="2722" y="15757"/>
                </a:cubicBezTo>
                <a:cubicBezTo>
                  <a:pt x="2377" y="15613"/>
                  <a:pt x="2003" y="15794"/>
                  <a:pt x="1934" y="16135"/>
                </a:cubicBezTo>
                <a:cubicBezTo>
                  <a:pt x="1869" y="16453"/>
                  <a:pt x="2077" y="17092"/>
                  <a:pt x="2346" y="17407"/>
                </a:cubicBezTo>
                <a:cubicBezTo>
                  <a:pt x="2842" y="17988"/>
                  <a:pt x="2937" y="18014"/>
                  <a:pt x="4835" y="18155"/>
                </a:cubicBezTo>
                <a:cubicBezTo>
                  <a:pt x="7046" y="18318"/>
                  <a:pt x="7628" y="18398"/>
                  <a:pt x="7628" y="18526"/>
                </a:cubicBezTo>
                <a:cubicBezTo>
                  <a:pt x="7628" y="18580"/>
                  <a:pt x="7316" y="18622"/>
                  <a:pt x="6938" y="18622"/>
                </a:cubicBezTo>
                <a:cubicBezTo>
                  <a:pt x="6081" y="18622"/>
                  <a:pt x="4264" y="18935"/>
                  <a:pt x="3949" y="19137"/>
                </a:cubicBezTo>
                <a:cubicBezTo>
                  <a:pt x="3132" y="19662"/>
                  <a:pt x="4423" y="20442"/>
                  <a:pt x="7515" y="21286"/>
                </a:cubicBezTo>
                <a:cubicBezTo>
                  <a:pt x="8578" y="21576"/>
                  <a:pt x="8779" y="21599"/>
                  <a:pt x="8917" y="21463"/>
                </a:cubicBezTo>
                <a:cubicBezTo>
                  <a:pt x="8986" y="21394"/>
                  <a:pt x="8917" y="21280"/>
                  <a:pt x="8664" y="21053"/>
                </a:cubicBezTo>
                <a:cubicBezTo>
                  <a:pt x="7895" y="20363"/>
                  <a:pt x="7684" y="19992"/>
                  <a:pt x="7968" y="19813"/>
                </a:cubicBezTo>
                <a:cubicBezTo>
                  <a:pt x="8226" y="19652"/>
                  <a:pt x="9301" y="19611"/>
                  <a:pt x="9994" y="19741"/>
                </a:cubicBezTo>
                <a:cubicBezTo>
                  <a:pt x="10737" y="19881"/>
                  <a:pt x="12772" y="20463"/>
                  <a:pt x="14245" y="20956"/>
                </a:cubicBezTo>
                <a:cubicBezTo>
                  <a:pt x="15534" y="21387"/>
                  <a:pt x="15840" y="21419"/>
                  <a:pt x="16023" y="21133"/>
                </a:cubicBezTo>
                <a:cubicBezTo>
                  <a:pt x="16403" y="20540"/>
                  <a:pt x="16729" y="20433"/>
                  <a:pt x="20264" y="19757"/>
                </a:cubicBezTo>
                <a:cubicBezTo>
                  <a:pt x="20897" y="19636"/>
                  <a:pt x="21438" y="19510"/>
                  <a:pt x="21460" y="19475"/>
                </a:cubicBezTo>
                <a:cubicBezTo>
                  <a:pt x="21566" y="19309"/>
                  <a:pt x="21286" y="19172"/>
                  <a:pt x="20579" y="19049"/>
                </a:cubicBezTo>
                <a:lnTo>
                  <a:pt x="19806" y="18912"/>
                </a:lnTo>
                <a:lnTo>
                  <a:pt x="19759" y="18534"/>
                </a:lnTo>
                <a:cubicBezTo>
                  <a:pt x="19673" y="17813"/>
                  <a:pt x="18969" y="17579"/>
                  <a:pt x="18471" y="18107"/>
                </a:cubicBezTo>
                <a:cubicBezTo>
                  <a:pt x="18324" y="18263"/>
                  <a:pt x="18190" y="18397"/>
                  <a:pt x="18172" y="18397"/>
                </a:cubicBezTo>
                <a:cubicBezTo>
                  <a:pt x="18154" y="18397"/>
                  <a:pt x="18136" y="18217"/>
                  <a:pt x="18136" y="18003"/>
                </a:cubicBezTo>
                <a:cubicBezTo>
                  <a:pt x="18136" y="17788"/>
                  <a:pt x="18104" y="17582"/>
                  <a:pt x="18064" y="17544"/>
                </a:cubicBezTo>
                <a:cubicBezTo>
                  <a:pt x="18024" y="17505"/>
                  <a:pt x="17992" y="17298"/>
                  <a:pt x="17992" y="17085"/>
                </a:cubicBezTo>
                <a:cubicBezTo>
                  <a:pt x="17992" y="16770"/>
                  <a:pt x="18031" y="16673"/>
                  <a:pt x="18208" y="16530"/>
                </a:cubicBezTo>
                <a:cubicBezTo>
                  <a:pt x="18436" y="16346"/>
                  <a:pt x="18470" y="16249"/>
                  <a:pt x="18363" y="16071"/>
                </a:cubicBezTo>
                <a:cubicBezTo>
                  <a:pt x="18327" y="16012"/>
                  <a:pt x="18192" y="15371"/>
                  <a:pt x="18064" y="14655"/>
                </a:cubicBezTo>
                <a:cubicBezTo>
                  <a:pt x="17935" y="13939"/>
                  <a:pt x="17766" y="13116"/>
                  <a:pt x="17683" y="12820"/>
                </a:cubicBezTo>
                <a:cubicBezTo>
                  <a:pt x="17544" y="12319"/>
                  <a:pt x="17512" y="12281"/>
                  <a:pt x="17265" y="12281"/>
                </a:cubicBezTo>
                <a:cubicBezTo>
                  <a:pt x="17119" y="12281"/>
                  <a:pt x="16563" y="12412"/>
                  <a:pt x="16028" y="12570"/>
                </a:cubicBezTo>
                <a:cubicBezTo>
                  <a:pt x="15494" y="12728"/>
                  <a:pt x="14881" y="12899"/>
                  <a:pt x="14668" y="12957"/>
                </a:cubicBezTo>
                <a:cubicBezTo>
                  <a:pt x="14192" y="13085"/>
                  <a:pt x="14109" y="13192"/>
                  <a:pt x="13885" y="13930"/>
                </a:cubicBezTo>
                <a:cubicBezTo>
                  <a:pt x="13728" y="14446"/>
                  <a:pt x="13499" y="14767"/>
                  <a:pt x="13287" y="14767"/>
                </a:cubicBezTo>
                <a:cubicBezTo>
                  <a:pt x="13253" y="14767"/>
                  <a:pt x="13181" y="14512"/>
                  <a:pt x="13132" y="14196"/>
                </a:cubicBezTo>
                <a:cubicBezTo>
                  <a:pt x="13083" y="13880"/>
                  <a:pt x="12993" y="13589"/>
                  <a:pt x="12931" y="13552"/>
                </a:cubicBezTo>
                <a:cubicBezTo>
                  <a:pt x="12758" y="13449"/>
                  <a:pt x="11729" y="13719"/>
                  <a:pt x="10968" y="14067"/>
                </a:cubicBezTo>
                <a:cubicBezTo>
                  <a:pt x="10317" y="14365"/>
                  <a:pt x="10280" y="14400"/>
                  <a:pt x="10200" y="14775"/>
                </a:cubicBezTo>
                <a:cubicBezTo>
                  <a:pt x="10139" y="15059"/>
                  <a:pt x="10069" y="15178"/>
                  <a:pt x="9942" y="15202"/>
                </a:cubicBezTo>
                <a:cubicBezTo>
                  <a:pt x="9413" y="15303"/>
                  <a:pt x="9060" y="15887"/>
                  <a:pt x="9334" y="16208"/>
                </a:cubicBezTo>
                <a:cubicBezTo>
                  <a:pt x="9473" y="16370"/>
                  <a:pt x="9468" y="16373"/>
                  <a:pt x="9298" y="16337"/>
                </a:cubicBezTo>
                <a:cubicBezTo>
                  <a:pt x="9036" y="16281"/>
                  <a:pt x="8957" y="15786"/>
                  <a:pt x="9107" y="15170"/>
                </a:cubicBezTo>
                <a:cubicBezTo>
                  <a:pt x="9198" y="14801"/>
                  <a:pt x="9273" y="14665"/>
                  <a:pt x="9422" y="14614"/>
                </a:cubicBezTo>
                <a:cubicBezTo>
                  <a:pt x="9695" y="14520"/>
                  <a:pt x="9979" y="14159"/>
                  <a:pt x="9911" y="13987"/>
                </a:cubicBezTo>
                <a:cubicBezTo>
                  <a:pt x="9878" y="13902"/>
                  <a:pt x="9748" y="13865"/>
                  <a:pt x="9576" y="13890"/>
                </a:cubicBezTo>
                <a:lnTo>
                  <a:pt x="9293" y="13930"/>
                </a:lnTo>
                <a:lnTo>
                  <a:pt x="9293" y="13279"/>
                </a:lnTo>
                <a:cubicBezTo>
                  <a:pt x="9293" y="12923"/>
                  <a:pt x="9262" y="12605"/>
                  <a:pt x="9226" y="12570"/>
                </a:cubicBezTo>
                <a:cubicBezTo>
                  <a:pt x="9110" y="12458"/>
                  <a:pt x="8860" y="11603"/>
                  <a:pt x="8860" y="11323"/>
                </a:cubicBezTo>
                <a:cubicBezTo>
                  <a:pt x="8860" y="11173"/>
                  <a:pt x="8828" y="11015"/>
                  <a:pt x="8788" y="10977"/>
                </a:cubicBezTo>
                <a:cubicBezTo>
                  <a:pt x="8748" y="10938"/>
                  <a:pt x="8716" y="10791"/>
                  <a:pt x="8716" y="10647"/>
                </a:cubicBezTo>
                <a:cubicBezTo>
                  <a:pt x="8716" y="10503"/>
                  <a:pt x="8654" y="10264"/>
                  <a:pt x="8582" y="10116"/>
                </a:cubicBezTo>
                <a:cubicBezTo>
                  <a:pt x="8451" y="9848"/>
                  <a:pt x="8278" y="8656"/>
                  <a:pt x="8278" y="8015"/>
                </a:cubicBezTo>
                <a:cubicBezTo>
                  <a:pt x="8278" y="7760"/>
                  <a:pt x="8192" y="7555"/>
                  <a:pt x="7917" y="7154"/>
                </a:cubicBezTo>
                <a:lnTo>
                  <a:pt x="7556" y="6631"/>
                </a:lnTo>
                <a:lnTo>
                  <a:pt x="7664" y="6237"/>
                </a:lnTo>
                <a:cubicBezTo>
                  <a:pt x="7816" y="5669"/>
                  <a:pt x="7799" y="5326"/>
                  <a:pt x="7592" y="4941"/>
                </a:cubicBezTo>
                <a:cubicBezTo>
                  <a:pt x="7493" y="4756"/>
                  <a:pt x="7407" y="4532"/>
                  <a:pt x="7407" y="4442"/>
                </a:cubicBezTo>
                <a:cubicBezTo>
                  <a:pt x="7407" y="4352"/>
                  <a:pt x="7532" y="4038"/>
                  <a:pt x="7680" y="3742"/>
                </a:cubicBezTo>
                <a:cubicBezTo>
                  <a:pt x="7912" y="3276"/>
                  <a:pt x="7948" y="3101"/>
                  <a:pt x="7974" y="2479"/>
                </a:cubicBezTo>
                <a:cubicBezTo>
                  <a:pt x="7999" y="1868"/>
                  <a:pt x="8030" y="1738"/>
                  <a:pt x="8180" y="1585"/>
                </a:cubicBezTo>
                <a:cubicBezTo>
                  <a:pt x="8277" y="1486"/>
                  <a:pt x="8390" y="1279"/>
                  <a:pt x="8427" y="1127"/>
                </a:cubicBezTo>
                <a:cubicBezTo>
                  <a:pt x="8485" y="890"/>
                  <a:pt x="8537" y="845"/>
                  <a:pt x="8814" y="845"/>
                </a:cubicBezTo>
                <a:cubicBezTo>
                  <a:pt x="9164" y="845"/>
                  <a:pt x="9304" y="694"/>
                  <a:pt x="9097" y="531"/>
                </a:cubicBezTo>
                <a:cubicBezTo>
                  <a:pt x="9026" y="475"/>
                  <a:pt x="8689" y="336"/>
                  <a:pt x="8350" y="217"/>
                </a:cubicBezTo>
                <a:cubicBezTo>
                  <a:pt x="7835" y="37"/>
                  <a:pt x="7442" y="-1"/>
                  <a:pt x="5959" y="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328" name="IMG_1214.jpeg" descr="IMG_1214.jpeg"/>
          <p:cNvPicPr>
            <a:picLocks noChangeAspect="1"/>
          </p:cNvPicPr>
          <p:nvPr/>
        </p:nvPicPr>
        <p:blipFill>
          <a:blip r:embed="rId5">
            <a:extLst/>
          </a:blip>
          <a:srcRect l="6427" t="21430" r="16224" b="17518"/>
          <a:stretch>
            <a:fillRect/>
          </a:stretch>
        </p:blipFill>
        <p:spPr>
          <a:xfrm>
            <a:off x="3289140" y="2843710"/>
            <a:ext cx="2954283" cy="1881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0" h="21600" fill="norm" stroke="1" extrusionOk="0">
                <a:moveTo>
                  <a:pt x="12327" y="0"/>
                </a:moveTo>
                <a:cubicBezTo>
                  <a:pt x="12267" y="0"/>
                  <a:pt x="12085" y="257"/>
                  <a:pt x="11924" y="570"/>
                </a:cubicBezTo>
                <a:cubicBezTo>
                  <a:pt x="11591" y="1211"/>
                  <a:pt x="11150" y="1654"/>
                  <a:pt x="10507" y="2005"/>
                </a:cubicBezTo>
                <a:cubicBezTo>
                  <a:pt x="9610" y="2492"/>
                  <a:pt x="9118" y="3090"/>
                  <a:pt x="8675" y="4210"/>
                </a:cubicBezTo>
                <a:cubicBezTo>
                  <a:pt x="8280" y="5208"/>
                  <a:pt x="7913" y="5891"/>
                  <a:pt x="7620" y="6178"/>
                </a:cubicBezTo>
                <a:cubicBezTo>
                  <a:pt x="7474" y="6321"/>
                  <a:pt x="6927" y="6604"/>
                  <a:pt x="6405" y="6811"/>
                </a:cubicBezTo>
                <a:cubicBezTo>
                  <a:pt x="5362" y="7225"/>
                  <a:pt x="4908" y="7625"/>
                  <a:pt x="4697" y="8306"/>
                </a:cubicBezTo>
                <a:cubicBezTo>
                  <a:pt x="4628" y="8530"/>
                  <a:pt x="4552" y="8713"/>
                  <a:pt x="4530" y="8711"/>
                </a:cubicBezTo>
                <a:cubicBezTo>
                  <a:pt x="4508" y="8709"/>
                  <a:pt x="4242" y="8170"/>
                  <a:pt x="3942" y="7513"/>
                </a:cubicBezTo>
                <a:cubicBezTo>
                  <a:pt x="3622" y="6814"/>
                  <a:pt x="3342" y="6319"/>
                  <a:pt x="3263" y="6319"/>
                </a:cubicBezTo>
                <a:cubicBezTo>
                  <a:pt x="3184" y="6319"/>
                  <a:pt x="2897" y="6819"/>
                  <a:pt x="2571" y="7531"/>
                </a:cubicBezTo>
                <a:cubicBezTo>
                  <a:pt x="2265" y="8200"/>
                  <a:pt x="1917" y="8955"/>
                  <a:pt x="1797" y="9208"/>
                </a:cubicBezTo>
                <a:cubicBezTo>
                  <a:pt x="1677" y="9460"/>
                  <a:pt x="1535" y="9790"/>
                  <a:pt x="1485" y="9941"/>
                </a:cubicBezTo>
                <a:cubicBezTo>
                  <a:pt x="1435" y="10092"/>
                  <a:pt x="1185" y="10358"/>
                  <a:pt x="930" y="10533"/>
                </a:cubicBezTo>
                <a:cubicBezTo>
                  <a:pt x="330" y="10945"/>
                  <a:pt x="208" y="11260"/>
                  <a:pt x="5" y="12889"/>
                </a:cubicBezTo>
                <a:cubicBezTo>
                  <a:pt x="-45" y="13294"/>
                  <a:pt x="304" y="14300"/>
                  <a:pt x="575" y="14529"/>
                </a:cubicBezTo>
                <a:cubicBezTo>
                  <a:pt x="699" y="14634"/>
                  <a:pt x="774" y="14807"/>
                  <a:pt x="774" y="14985"/>
                </a:cubicBezTo>
                <a:cubicBezTo>
                  <a:pt x="774" y="15143"/>
                  <a:pt x="811" y="15311"/>
                  <a:pt x="855" y="15354"/>
                </a:cubicBezTo>
                <a:cubicBezTo>
                  <a:pt x="899" y="15397"/>
                  <a:pt x="935" y="15681"/>
                  <a:pt x="935" y="15987"/>
                </a:cubicBezTo>
                <a:cubicBezTo>
                  <a:pt x="935" y="16421"/>
                  <a:pt x="972" y="16574"/>
                  <a:pt x="1102" y="16684"/>
                </a:cubicBezTo>
                <a:cubicBezTo>
                  <a:pt x="1318" y="16867"/>
                  <a:pt x="1494" y="16752"/>
                  <a:pt x="1494" y="16429"/>
                </a:cubicBezTo>
                <a:cubicBezTo>
                  <a:pt x="1494" y="16288"/>
                  <a:pt x="1560" y="15982"/>
                  <a:pt x="1638" y="15750"/>
                </a:cubicBezTo>
                <a:cubicBezTo>
                  <a:pt x="1757" y="15400"/>
                  <a:pt x="1804" y="15354"/>
                  <a:pt x="1918" y="15468"/>
                </a:cubicBezTo>
                <a:cubicBezTo>
                  <a:pt x="2017" y="15567"/>
                  <a:pt x="2095" y="15563"/>
                  <a:pt x="2206" y="15454"/>
                </a:cubicBezTo>
                <a:cubicBezTo>
                  <a:pt x="2339" y="15323"/>
                  <a:pt x="2371" y="15350"/>
                  <a:pt x="2456" y="15677"/>
                </a:cubicBezTo>
                <a:cubicBezTo>
                  <a:pt x="2510" y="15883"/>
                  <a:pt x="2700" y="16236"/>
                  <a:pt x="2880" y="16461"/>
                </a:cubicBezTo>
                <a:lnTo>
                  <a:pt x="3205" y="16866"/>
                </a:lnTo>
                <a:lnTo>
                  <a:pt x="6563" y="16830"/>
                </a:lnTo>
                <a:cubicBezTo>
                  <a:pt x="9512" y="16796"/>
                  <a:pt x="9953" y="16765"/>
                  <a:pt x="10181" y="16579"/>
                </a:cubicBezTo>
                <a:cubicBezTo>
                  <a:pt x="10324" y="16463"/>
                  <a:pt x="10440" y="16271"/>
                  <a:pt x="10440" y="16151"/>
                </a:cubicBezTo>
                <a:cubicBezTo>
                  <a:pt x="10440" y="15965"/>
                  <a:pt x="10497" y="15945"/>
                  <a:pt x="10820" y="16005"/>
                </a:cubicBezTo>
                <a:cubicBezTo>
                  <a:pt x="11236" y="16083"/>
                  <a:pt x="12531" y="15870"/>
                  <a:pt x="13038" y="15641"/>
                </a:cubicBezTo>
                <a:cubicBezTo>
                  <a:pt x="13214" y="15561"/>
                  <a:pt x="13487" y="15334"/>
                  <a:pt x="13646" y="15140"/>
                </a:cubicBezTo>
                <a:lnTo>
                  <a:pt x="13934" y="14789"/>
                </a:lnTo>
                <a:lnTo>
                  <a:pt x="14455" y="15513"/>
                </a:lnTo>
                <a:cubicBezTo>
                  <a:pt x="14914" y="16150"/>
                  <a:pt x="14967" y="16271"/>
                  <a:pt x="14905" y="16529"/>
                </a:cubicBezTo>
                <a:cubicBezTo>
                  <a:pt x="14777" y="17058"/>
                  <a:pt x="14820" y="19150"/>
                  <a:pt x="14968" y="19641"/>
                </a:cubicBezTo>
                <a:cubicBezTo>
                  <a:pt x="15095" y="20062"/>
                  <a:pt x="15095" y="20096"/>
                  <a:pt x="14954" y="20343"/>
                </a:cubicBezTo>
                <a:cubicBezTo>
                  <a:pt x="14808" y="20596"/>
                  <a:pt x="14808" y="20612"/>
                  <a:pt x="14959" y="20839"/>
                </a:cubicBezTo>
                <a:cubicBezTo>
                  <a:pt x="15122" y="21084"/>
                  <a:pt x="15799" y="21482"/>
                  <a:pt x="16051" y="21482"/>
                </a:cubicBezTo>
                <a:cubicBezTo>
                  <a:pt x="16294" y="21482"/>
                  <a:pt x="16298" y="21155"/>
                  <a:pt x="16068" y="20534"/>
                </a:cubicBezTo>
                <a:cubicBezTo>
                  <a:pt x="15893" y="20060"/>
                  <a:pt x="15868" y="19896"/>
                  <a:pt x="15936" y="19673"/>
                </a:cubicBezTo>
                <a:cubicBezTo>
                  <a:pt x="16052" y="19289"/>
                  <a:pt x="16192" y="18283"/>
                  <a:pt x="16192" y="17832"/>
                </a:cubicBezTo>
                <a:cubicBezTo>
                  <a:pt x="16192" y="17542"/>
                  <a:pt x="16253" y="17397"/>
                  <a:pt x="16460" y="17194"/>
                </a:cubicBezTo>
                <a:cubicBezTo>
                  <a:pt x="16690" y="16969"/>
                  <a:pt x="17405" y="15804"/>
                  <a:pt x="17727" y="15130"/>
                </a:cubicBezTo>
                <a:cubicBezTo>
                  <a:pt x="17818" y="14941"/>
                  <a:pt x="17892" y="15027"/>
                  <a:pt x="18396" y="15896"/>
                </a:cubicBezTo>
                <a:lnTo>
                  <a:pt x="18960" y="16866"/>
                </a:lnTo>
                <a:lnTo>
                  <a:pt x="18848" y="17878"/>
                </a:lnTo>
                <a:cubicBezTo>
                  <a:pt x="18647" y="19692"/>
                  <a:pt x="18849" y="21098"/>
                  <a:pt x="19360" y="21436"/>
                </a:cubicBezTo>
                <a:cubicBezTo>
                  <a:pt x="19445" y="21492"/>
                  <a:pt x="19479" y="21545"/>
                  <a:pt x="19519" y="21600"/>
                </a:cubicBezTo>
                <a:lnTo>
                  <a:pt x="20596" y="21600"/>
                </a:lnTo>
                <a:cubicBezTo>
                  <a:pt x="20531" y="21384"/>
                  <a:pt x="20509" y="21046"/>
                  <a:pt x="20475" y="20128"/>
                </a:cubicBezTo>
                <a:cubicBezTo>
                  <a:pt x="20328" y="16214"/>
                  <a:pt x="20327" y="16200"/>
                  <a:pt x="19948" y="15048"/>
                </a:cubicBezTo>
                <a:cubicBezTo>
                  <a:pt x="19756" y="14465"/>
                  <a:pt x="19443" y="13656"/>
                  <a:pt x="19254" y="13249"/>
                </a:cubicBezTo>
                <a:cubicBezTo>
                  <a:pt x="19064" y="12841"/>
                  <a:pt x="18908" y="12460"/>
                  <a:pt x="18908" y="12401"/>
                </a:cubicBezTo>
                <a:cubicBezTo>
                  <a:pt x="18908" y="12275"/>
                  <a:pt x="19219" y="11811"/>
                  <a:pt x="19254" y="11887"/>
                </a:cubicBezTo>
                <a:cubicBezTo>
                  <a:pt x="19267" y="11915"/>
                  <a:pt x="19338" y="12091"/>
                  <a:pt x="19412" y="12278"/>
                </a:cubicBezTo>
                <a:cubicBezTo>
                  <a:pt x="19486" y="12466"/>
                  <a:pt x="19775" y="12826"/>
                  <a:pt x="20058" y="13076"/>
                </a:cubicBezTo>
                <a:cubicBezTo>
                  <a:pt x="20340" y="13325"/>
                  <a:pt x="20614" y="13612"/>
                  <a:pt x="20668" y="13714"/>
                </a:cubicBezTo>
                <a:cubicBezTo>
                  <a:pt x="20807" y="13979"/>
                  <a:pt x="21175" y="13942"/>
                  <a:pt x="21345" y="13645"/>
                </a:cubicBezTo>
                <a:cubicBezTo>
                  <a:pt x="21555" y="13277"/>
                  <a:pt x="21398" y="12761"/>
                  <a:pt x="21077" y="12761"/>
                </a:cubicBezTo>
                <a:cubicBezTo>
                  <a:pt x="20921" y="12761"/>
                  <a:pt x="20728" y="12595"/>
                  <a:pt x="20478" y="12247"/>
                </a:cubicBezTo>
                <a:cubicBezTo>
                  <a:pt x="20068" y="11676"/>
                  <a:pt x="20021" y="11357"/>
                  <a:pt x="20225" y="10584"/>
                </a:cubicBezTo>
                <a:cubicBezTo>
                  <a:pt x="20351" y="10107"/>
                  <a:pt x="20273" y="9329"/>
                  <a:pt x="20069" y="8994"/>
                </a:cubicBezTo>
                <a:cubicBezTo>
                  <a:pt x="19985" y="8856"/>
                  <a:pt x="20003" y="8769"/>
                  <a:pt x="20158" y="8524"/>
                </a:cubicBezTo>
                <a:cubicBezTo>
                  <a:pt x="20262" y="8360"/>
                  <a:pt x="20346" y="8122"/>
                  <a:pt x="20346" y="7996"/>
                </a:cubicBezTo>
                <a:cubicBezTo>
                  <a:pt x="20346" y="7869"/>
                  <a:pt x="20421" y="7662"/>
                  <a:pt x="20510" y="7540"/>
                </a:cubicBezTo>
                <a:cubicBezTo>
                  <a:pt x="20600" y="7419"/>
                  <a:pt x="20660" y="7281"/>
                  <a:pt x="20645" y="7230"/>
                </a:cubicBezTo>
                <a:cubicBezTo>
                  <a:pt x="20359" y="6267"/>
                  <a:pt x="20148" y="6090"/>
                  <a:pt x="19556" y="6315"/>
                </a:cubicBezTo>
                <a:cubicBezTo>
                  <a:pt x="18943" y="6547"/>
                  <a:pt x="18788" y="6992"/>
                  <a:pt x="19023" y="7859"/>
                </a:cubicBezTo>
                <a:cubicBezTo>
                  <a:pt x="19076" y="8052"/>
                  <a:pt x="19040" y="8067"/>
                  <a:pt x="18684" y="8000"/>
                </a:cubicBezTo>
                <a:cubicBezTo>
                  <a:pt x="18212" y="7912"/>
                  <a:pt x="17214" y="8338"/>
                  <a:pt x="16938" y="8743"/>
                </a:cubicBezTo>
                <a:cubicBezTo>
                  <a:pt x="16843" y="8883"/>
                  <a:pt x="16654" y="9362"/>
                  <a:pt x="16518" y="9809"/>
                </a:cubicBezTo>
                <a:cubicBezTo>
                  <a:pt x="16296" y="10546"/>
                  <a:pt x="16258" y="10611"/>
                  <a:pt x="16112" y="10488"/>
                </a:cubicBezTo>
                <a:cubicBezTo>
                  <a:pt x="15984" y="10379"/>
                  <a:pt x="15968" y="10303"/>
                  <a:pt x="16034" y="10110"/>
                </a:cubicBezTo>
                <a:cubicBezTo>
                  <a:pt x="16079" y="9977"/>
                  <a:pt x="16162" y="9823"/>
                  <a:pt x="16221" y="9768"/>
                </a:cubicBezTo>
                <a:cubicBezTo>
                  <a:pt x="16458" y="9544"/>
                  <a:pt x="16612" y="8972"/>
                  <a:pt x="16564" y="8501"/>
                </a:cubicBezTo>
                <a:cubicBezTo>
                  <a:pt x="16521" y="8084"/>
                  <a:pt x="16547" y="7997"/>
                  <a:pt x="16823" y="7590"/>
                </a:cubicBezTo>
                <a:cubicBezTo>
                  <a:pt x="17060" y="7240"/>
                  <a:pt x="17141" y="7010"/>
                  <a:pt x="17183" y="6561"/>
                </a:cubicBezTo>
                <a:cubicBezTo>
                  <a:pt x="17251" y="5822"/>
                  <a:pt x="17195" y="5607"/>
                  <a:pt x="16892" y="5440"/>
                </a:cubicBezTo>
                <a:cubicBezTo>
                  <a:pt x="16504" y="5226"/>
                  <a:pt x="16358" y="5272"/>
                  <a:pt x="15573" y="5841"/>
                </a:cubicBezTo>
                <a:cubicBezTo>
                  <a:pt x="14965" y="6281"/>
                  <a:pt x="14836" y="6427"/>
                  <a:pt x="14836" y="6656"/>
                </a:cubicBezTo>
                <a:cubicBezTo>
                  <a:pt x="14836" y="6990"/>
                  <a:pt x="15090" y="7295"/>
                  <a:pt x="15455" y="7404"/>
                </a:cubicBezTo>
                <a:cubicBezTo>
                  <a:pt x="15719" y="7482"/>
                  <a:pt x="15719" y="7484"/>
                  <a:pt x="15101" y="7978"/>
                </a:cubicBezTo>
                <a:cubicBezTo>
                  <a:pt x="14197" y="8701"/>
                  <a:pt x="14169" y="8754"/>
                  <a:pt x="14216" y="9695"/>
                </a:cubicBezTo>
                <a:cubicBezTo>
                  <a:pt x="14245" y="10274"/>
                  <a:pt x="14229" y="10517"/>
                  <a:pt x="14147" y="10625"/>
                </a:cubicBezTo>
                <a:cubicBezTo>
                  <a:pt x="14086" y="10705"/>
                  <a:pt x="13988" y="11025"/>
                  <a:pt x="13931" y="11335"/>
                </a:cubicBezTo>
                <a:cubicBezTo>
                  <a:pt x="13819" y="11943"/>
                  <a:pt x="13704" y="12087"/>
                  <a:pt x="13044" y="12461"/>
                </a:cubicBezTo>
                <a:cubicBezTo>
                  <a:pt x="12545" y="12743"/>
                  <a:pt x="12197" y="13205"/>
                  <a:pt x="12197" y="13581"/>
                </a:cubicBezTo>
                <a:cubicBezTo>
                  <a:pt x="12197" y="13837"/>
                  <a:pt x="12154" y="13879"/>
                  <a:pt x="11840" y="13919"/>
                </a:cubicBezTo>
                <a:cubicBezTo>
                  <a:pt x="11496" y="13962"/>
                  <a:pt x="11480" y="13948"/>
                  <a:pt x="11480" y="13622"/>
                </a:cubicBezTo>
                <a:cubicBezTo>
                  <a:pt x="11480" y="13435"/>
                  <a:pt x="11517" y="13124"/>
                  <a:pt x="11564" y="12930"/>
                </a:cubicBezTo>
                <a:cubicBezTo>
                  <a:pt x="11660" y="12528"/>
                  <a:pt x="11537" y="11604"/>
                  <a:pt x="11353" y="11363"/>
                </a:cubicBezTo>
                <a:cubicBezTo>
                  <a:pt x="11294" y="11285"/>
                  <a:pt x="11221" y="11025"/>
                  <a:pt x="11192" y="10784"/>
                </a:cubicBezTo>
                <a:cubicBezTo>
                  <a:pt x="11153" y="10459"/>
                  <a:pt x="11062" y="10264"/>
                  <a:pt x="10835" y="10037"/>
                </a:cubicBezTo>
                <a:cubicBezTo>
                  <a:pt x="10402" y="9605"/>
                  <a:pt x="10337" y="9364"/>
                  <a:pt x="10483" y="8707"/>
                </a:cubicBezTo>
                <a:cubicBezTo>
                  <a:pt x="10585" y="8251"/>
                  <a:pt x="10586" y="8136"/>
                  <a:pt x="10495" y="7991"/>
                </a:cubicBezTo>
                <a:cubicBezTo>
                  <a:pt x="10404" y="7847"/>
                  <a:pt x="10325" y="7903"/>
                  <a:pt x="9997" y="8333"/>
                </a:cubicBezTo>
                <a:cubicBezTo>
                  <a:pt x="9327" y="9208"/>
                  <a:pt x="8762" y="9468"/>
                  <a:pt x="8698" y="8934"/>
                </a:cubicBezTo>
                <a:cubicBezTo>
                  <a:pt x="8656" y="8585"/>
                  <a:pt x="9105" y="8018"/>
                  <a:pt x="9991" y="7299"/>
                </a:cubicBezTo>
                <a:cubicBezTo>
                  <a:pt x="10779" y="6658"/>
                  <a:pt x="11326" y="6013"/>
                  <a:pt x="11489" y="5531"/>
                </a:cubicBezTo>
                <a:cubicBezTo>
                  <a:pt x="11594" y="5220"/>
                  <a:pt x="11448" y="4930"/>
                  <a:pt x="11189" y="4930"/>
                </a:cubicBezTo>
                <a:cubicBezTo>
                  <a:pt x="10888" y="4930"/>
                  <a:pt x="10961" y="4560"/>
                  <a:pt x="11411" y="3791"/>
                </a:cubicBezTo>
                <a:cubicBezTo>
                  <a:pt x="11634" y="3408"/>
                  <a:pt x="11919" y="2844"/>
                  <a:pt x="12045" y="2538"/>
                </a:cubicBezTo>
                <a:cubicBezTo>
                  <a:pt x="12464" y="1517"/>
                  <a:pt x="12633" y="0"/>
                  <a:pt x="12327" y="0"/>
                </a:cubicBezTo>
                <a:close/>
                <a:moveTo>
                  <a:pt x="17724" y="9604"/>
                </a:moveTo>
                <a:cubicBezTo>
                  <a:pt x="17842" y="9604"/>
                  <a:pt x="17958" y="9647"/>
                  <a:pt x="17981" y="9704"/>
                </a:cubicBezTo>
                <a:cubicBezTo>
                  <a:pt x="18047" y="9873"/>
                  <a:pt x="17816" y="10471"/>
                  <a:pt x="17543" y="10834"/>
                </a:cubicBezTo>
                <a:cubicBezTo>
                  <a:pt x="17403" y="11020"/>
                  <a:pt x="17242" y="11353"/>
                  <a:pt x="17183" y="11577"/>
                </a:cubicBezTo>
                <a:cubicBezTo>
                  <a:pt x="17124" y="11801"/>
                  <a:pt x="16939" y="12282"/>
                  <a:pt x="16774" y="12643"/>
                </a:cubicBezTo>
                <a:cubicBezTo>
                  <a:pt x="16608" y="13004"/>
                  <a:pt x="16401" y="13435"/>
                  <a:pt x="16313" y="13604"/>
                </a:cubicBezTo>
                <a:lnTo>
                  <a:pt x="16152" y="13914"/>
                </a:lnTo>
                <a:lnTo>
                  <a:pt x="15881" y="12515"/>
                </a:lnTo>
                <a:cubicBezTo>
                  <a:pt x="15731" y="11746"/>
                  <a:pt x="15631" y="11080"/>
                  <a:pt x="15656" y="11039"/>
                </a:cubicBezTo>
                <a:cubicBezTo>
                  <a:pt x="15682" y="10998"/>
                  <a:pt x="15833" y="11172"/>
                  <a:pt x="15991" y="11422"/>
                </a:cubicBezTo>
                <a:cubicBezTo>
                  <a:pt x="16456" y="12157"/>
                  <a:pt x="16912" y="11987"/>
                  <a:pt x="16912" y="11080"/>
                </a:cubicBezTo>
                <a:cubicBezTo>
                  <a:pt x="16912" y="10605"/>
                  <a:pt x="17462" y="9605"/>
                  <a:pt x="17724" y="9604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329" name="IMG_1216.jpeg" descr="IMG_1216.jpeg"/>
          <p:cNvPicPr>
            <a:picLocks noChangeAspect="1"/>
          </p:cNvPicPr>
          <p:nvPr/>
        </p:nvPicPr>
        <p:blipFill>
          <a:blip r:embed="rId6">
            <a:extLst/>
          </a:blip>
          <a:srcRect l="16177" t="12222" r="15809" b="12165"/>
          <a:stretch>
            <a:fillRect/>
          </a:stretch>
        </p:blipFill>
        <p:spPr>
          <a:xfrm>
            <a:off x="6650494" y="2395584"/>
            <a:ext cx="2231884" cy="2481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596" fill="norm" stroke="1" extrusionOk="0">
                <a:moveTo>
                  <a:pt x="10358" y="0"/>
                </a:moveTo>
                <a:cubicBezTo>
                  <a:pt x="7947" y="0"/>
                  <a:pt x="6614" y="1060"/>
                  <a:pt x="6276" y="3254"/>
                </a:cubicBezTo>
                <a:cubicBezTo>
                  <a:pt x="6210" y="3683"/>
                  <a:pt x="6210" y="3934"/>
                  <a:pt x="6272" y="4335"/>
                </a:cubicBezTo>
                <a:cubicBezTo>
                  <a:pt x="6391" y="5100"/>
                  <a:pt x="6600" y="5793"/>
                  <a:pt x="6858" y="6273"/>
                </a:cubicBezTo>
                <a:cubicBezTo>
                  <a:pt x="7071" y="6669"/>
                  <a:pt x="7087" y="6731"/>
                  <a:pt x="7065" y="7250"/>
                </a:cubicBezTo>
                <a:lnTo>
                  <a:pt x="7038" y="7806"/>
                </a:lnTo>
                <a:lnTo>
                  <a:pt x="6552" y="7806"/>
                </a:lnTo>
                <a:cubicBezTo>
                  <a:pt x="6110" y="7806"/>
                  <a:pt x="6056" y="7794"/>
                  <a:pt x="5989" y="7661"/>
                </a:cubicBezTo>
                <a:cubicBezTo>
                  <a:pt x="5862" y="7410"/>
                  <a:pt x="5685" y="7363"/>
                  <a:pt x="4848" y="7354"/>
                </a:cubicBezTo>
                <a:cubicBezTo>
                  <a:pt x="3991" y="7344"/>
                  <a:pt x="3846" y="7383"/>
                  <a:pt x="3665" y="7672"/>
                </a:cubicBezTo>
                <a:lnTo>
                  <a:pt x="3561" y="7837"/>
                </a:lnTo>
                <a:lnTo>
                  <a:pt x="1861" y="7837"/>
                </a:lnTo>
                <a:cubicBezTo>
                  <a:pt x="607" y="7837"/>
                  <a:pt x="142" y="7859"/>
                  <a:pt x="77" y="7917"/>
                </a:cubicBezTo>
                <a:cubicBezTo>
                  <a:pt x="9" y="7978"/>
                  <a:pt x="-9" y="8777"/>
                  <a:pt x="4" y="11533"/>
                </a:cubicBezTo>
                <a:cubicBezTo>
                  <a:pt x="49" y="21504"/>
                  <a:pt x="45" y="21112"/>
                  <a:pt x="146" y="21222"/>
                </a:cubicBezTo>
                <a:cubicBezTo>
                  <a:pt x="235" y="21318"/>
                  <a:pt x="656" y="21326"/>
                  <a:pt x="5001" y="21326"/>
                </a:cubicBezTo>
                <a:cubicBezTo>
                  <a:pt x="9684" y="21326"/>
                  <a:pt x="9762" y="21328"/>
                  <a:pt x="9849" y="21453"/>
                </a:cubicBezTo>
                <a:cubicBezTo>
                  <a:pt x="9919" y="21554"/>
                  <a:pt x="10010" y="21581"/>
                  <a:pt x="10312" y="21581"/>
                </a:cubicBezTo>
                <a:cubicBezTo>
                  <a:pt x="10559" y="21581"/>
                  <a:pt x="10723" y="21549"/>
                  <a:pt x="10779" y="21488"/>
                </a:cubicBezTo>
                <a:cubicBezTo>
                  <a:pt x="10838" y="21425"/>
                  <a:pt x="10860" y="21144"/>
                  <a:pt x="10856" y="20614"/>
                </a:cubicBezTo>
                <a:cubicBezTo>
                  <a:pt x="10852" y="20186"/>
                  <a:pt x="10855" y="19677"/>
                  <a:pt x="10863" y="19485"/>
                </a:cubicBezTo>
                <a:cubicBezTo>
                  <a:pt x="10872" y="19293"/>
                  <a:pt x="10826" y="18880"/>
                  <a:pt x="10760" y="18566"/>
                </a:cubicBezTo>
                <a:cubicBezTo>
                  <a:pt x="10694" y="18252"/>
                  <a:pt x="10642" y="17794"/>
                  <a:pt x="10645" y="17550"/>
                </a:cubicBezTo>
                <a:cubicBezTo>
                  <a:pt x="10652" y="17060"/>
                  <a:pt x="10685" y="17125"/>
                  <a:pt x="10848" y="17930"/>
                </a:cubicBezTo>
                <a:cubicBezTo>
                  <a:pt x="10897" y="18174"/>
                  <a:pt x="10998" y="18544"/>
                  <a:pt x="11070" y="18749"/>
                </a:cubicBezTo>
                <a:cubicBezTo>
                  <a:pt x="11142" y="18954"/>
                  <a:pt x="11200" y="19227"/>
                  <a:pt x="11200" y="19357"/>
                </a:cubicBezTo>
                <a:cubicBezTo>
                  <a:pt x="11200" y="19498"/>
                  <a:pt x="11258" y="19661"/>
                  <a:pt x="11342" y="19757"/>
                </a:cubicBezTo>
                <a:cubicBezTo>
                  <a:pt x="11464" y="19896"/>
                  <a:pt x="11484" y="20016"/>
                  <a:pt x="11484" y="20628"/>
                </a:cubicBezTo>
                <a:cubicBezTo>
                  <a:pt x="11484" y="21018"/>
                  <a:pt x="11516" y="21390"/>
                  <a:pt x="11556" y="21457"/>
                </a:cubicBezTo>
                <a:cubicBezTo>
                  <a:pt x="11624" y="21571"/>
                  <a:pt x="11712" y="21581"/>
                  <a:pt x="12816" y="21581"/>
                </a:cubicBezTo>
                <a:cubicBezTo>
                  <a:pt x="13935" y="21581"/>
                  <a:pt x="14016" y="21572"/>
                  <a:pt x="14110" y="21450"/>
                </a:cubicBezTo>
                <a:cubicBezTo>
                  <a:pt x="14196" y="21340"/>
                  <a:pt x="14216" y="21334"/>
                  <a:pt x="14252" y="21419"/>
                </a:cubicBezTo>
                <a:cubicBezTo>
                  <a:pt x="14275" y="21474"/>
                  <a:pt x="14356" y="21539"/>
                  <a:pt x="14432" y="21564"/>
                </a:cubicBezTo>
                <a:cubicBezTo>
                  <a:pt x="14509" y="21590"/>
                  <a:pt x="16149" y="21600"/>
                  <a:pt x="17802" y="21595"/>
                </a:cubicBezTo>
                <a:cubicBezTo>
                  <a:pt x="19455" y="21591"/>
                  <a:pt x="21122" y="21573"/>
                  <a:pt x="21248" y="21547"/>
                </a:cubicBezTo>
                <a:cubicBezTo>
                  <a:pt x="21492" y="21496"/>
                  <a:pt x="21591" y="21244"/>
                  <a:pt x="21447" y="21046"/>
                </a:cubicBezTo>
                <a:cubicBezTo>
                  <a:pt x="21275" y="20810"/>
                  <a:pt x="21279" y="18324"/>
                  <a:pt x="21451" y="17999"/>
                </a:cubicBezTo>
                <a:cubicBezTo>
                  <a:pt x="21560" y="17794"/>
                  <a:pt x="21560" y="17768"/>
                  <a:pt x="21451" y="17619"/>
                </a:cubicBezTo>
                <a:cubicBezTo>
                  <a:pt x="21352" y="17482"/>
                  <a:pt x="21332" y="17258"/>
                  <a:pt x="21332" y="16096"/>
                </a:cubicBezTo>
                <a:cubicBezTo>
                  <a:pt x="21332" y="15178"/>
                  <a:pt x="21357" y="14718"/>
                  <a:pt x="21409" y="14690"/>
                </a:cubicBezTo>
                <a:cubicBezTo>
                  <a:pt x="21458" y="14662"/>
                  <a:pt x="21470" y="14551"/>
                  <a:pt x="21439" y="14383"/>
                </a:cubicBezTo>
                <a:cubicBezTo>
                  <a:pt x="21411" y="14239"/>
                  <a:pt x="21376" y="13511"/>
                  <a:pt x="21359" y="12766"/>
                </a:cubicBezTo>
                <a:cubicBezTo>
                  <a:pt x="21333" y="11598"/>
                  <a:pt x="21342" y="11386"/>
                  <a:pt x="21439" y="11253"/>
                </a:cubicBezTo>
                <a:cubicBezTo>
                  <a:pt x="21501" y="11167"/>
                  <a:pt x="21544" y="11039"/>
                  <a:pt x="21531" y="10963"/>
                </a:cubicBezTo>
                <a:cubicBezTo>
                  <a:pt x="21485" y="10673"/>
                  <a:pt x="21370" y="10664"/>
                  <a:pt x="17832" y="10680"/>
                </a:cubicBezTo>
                <a:cubicBezTo>
                  <a:pt x="14549" y="10696"/>
                  <a:pt x="14510" y="10692"/>
                  <a:pt x="14509" y="10566"/>
                </a:cubicBezTo>
                <a:cubicBezTo>
                  <a:pt x="14506" y="10329"/>
                  <a:pt x="14178" y="9605"/>
                  <a:pt x="13812" y="9019"/>
                </a:cubicBezTo>
                <a:lnTo>
                  <a:pt x="13448" y="8435"/>
                </a:lnTo>
                <a:lnTo>
                  <a:pt x="13525" y="8048"/>
                </a:lnTo>
                <a:cubicBezTo>
                  <a:pt x="13568" y="7835"/>
                  <a:pt x="13595" y="7398"/>
                  <a:pt x="13586" y="7081"/>
                </a:cubicBezTo>
                <a:cubicBezTo>
                  <a:pt x="13571" y="6566"/>
                  <a:pt x="13592" y="6464"/>
                  <a:pt x="13766" y="6124"/>
                </a:cubicBezTo>
                <a:cubicBezTo>
                  <a:pt x="14171" y="5333"/>
                  <a:pt x="14241" y="5008"/>
                  <a:pt x="14252" y="3841"/>
                </a:cubicBezTo>
                <a:cubicBezTo>
                  <a:pt x="14261" y="2955"/>
                  <a:pt x="14240" y="2694"/>
                  <a:pt x="14133" y="2383"/>
                </a:cubicBezTo>
                <a:cubicBezTo>
                  <a:pt x="13588" y="786"/>
                  <a:pt x="12344" y="0"/>
                  <a:pt x="10358" y="0"/>
                </a:cubicBezTo>
                <a:close/>
                <a:moveTo>
                  <a:pt x="8202" y="8570"/>
                </a:moveTo>
                <a:cubicBezTo>
                  <a:pt x="8600" y="8567"/>
                  <a:pt x="9160" y="8675"/>
                  <a:pt x="9159" y="8753"/>
                </a:cubicBezTo>
                <a:cubicBezTo>
                  <a:pt x="9158" y="8846"/>
                  <a:pt x="8239" y="8790"/>
                  <a:pt x="8018" y="8684"/>
                </a:cubicBezTo>
                <a:lnTo>
                  <a:pt x="7789" y="8573"/>
                </a:lnTo>
                <a:lnTo>
                  <a:pt x="8202" y="8570"/>
                </a:lnTo>
                <a:close/>
                <a:moveTo>
                  <a:pt x="14195" y="11267"/>
                </a:moveTo>
                <a:cubicBezTo>
                  <a:pt x="14250" y="11256"/>
                  <a:pt x="14281" y="11270"/>
                  <a:pt x="14306" y="11305"/>
                </a:cubicBezTo>
                <a:cubicBezTo>
                  <a:pt x="14339" y="11353"/>
                  <a:pt x="14364" y="11992"/>
                  <a:pt x="14363" y="12725"/>
                </a:cubicBezTo>
                <a:cubicBezTo>
                  <a:pt x="14362" y="13798"/>
                  <a:pt x="14343" y="14084"/>
                  <a:pt x="14260" y="14183"/>
                </a:cubicBezTo>
                <a:cubicBezTo>
                  <a:pt x="14128" y="14340"/>
                  <a:pt x="14128" y="14540"/>
                  <a:pt x="14260" y="14697"/>
                </a:cubicBezTo>
                <a:cubicBezTo>
                  <a:pt x="14343" y="14796"/>
                  <a:pt x="14365" y="15078"/>
                  <a:pt x="14367" y="16131"/>
                </a:cubicBezTo>
                <a:cubicBezTo>
                  <a:pt x="14369" y="17266"/>
                  <a:pt x="14350" y="17470"/>
                  <a:pt x="14244" y="17637"/>
                </a:cubicBezTo>
                <a:cubicBezTo>
                  <a:pt x="14126" y="17821"/>
                  <a:pt x="14125" y="17842"/>
                  <a:pt x="14244" y="18041"/>
                </a:cubicBezTo>
                <a:cubicBezTo>
                  <a:pt x="14353" y="18225"/>
                  <a:pt x="14369" y="18405"/>
                  <a:pt x="14352" y="19605"/>
                </a:cubicBezTo>
                <a:cubicBezTo>
                  <a:pt x="14339" y="20533"/>
                  <a:pt x="14306" y="20975"/>
                  <a:pt x="14252" y="20991"/>
                </a:cubicBezTo>
                <a:cubicBezTo>
                  <a:pt x="14129" y="21028"/>
                  <a:pt x="13943" y="19993"/>
                  <a:pt x="13911" y="19105"/>
                </a:cubicBezTo>
                <a:cubicBezTo>
                  <a:pt x="13850" y="17404"/>
                  <a:pt x="13661" y="15297"/>
                  <a:pt x="13490" y="14407"/>
                </a:cubicBezTo>
                <a:cubicBezTo>
                  <a:pt x="13164" y="12712"/>
                  <a:pt x="13102" y="12426"/>
                  <a:pt x="12996" y="12103"/>
                </a:cubicBezTo>
                <a:cubicBezTo>
                  <a:pt x="12938" y="11927"/>
                  <a:pt x="12913" y="11762"/>
                  <a:pt x="12943" y="11740"/>
                </a:cubicBezTo>
                <a:cubicBezTo>
                  <a:pt x="12972" y="11717"/>
                  <a:pt x="13140" y="11664"/>
                  <a:pt x="13314" y="11620"/>
                </a:cubicBezTo>
                <a:cubicBezTo>
                  <a:pt x="13488" y="11576"/>
                  <a:pt x="13769" y="11470"/>
                  <a:pt x="13938" y="11381"/>
                </a:cubicBezTo>
                <a:cubicBezTo>
                  <a:pt x="14063" y="11317"/>
                  <a:pt x="14140" y="11278"/>
                  <a:pt x="14195" y="11267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243;p37" descr="Google Shape;243;p37"/>
          <p:cNvPicPr>
            <a:picLocks noChangeAspect="1"/>
          </p:cNvPicPr>
          <p:nvPr/>
        </p:nvPicPr>
        <p:blipFill>
          <a:blip r:embed="rId2">
            <a:extLst/>
          </a:blip>
          <a:srcRect l="17887" t="0" r="0" b="4346"/>
          <a:stretch>
            <a:fillRect/>
          </a:stretch>
        </p:blipFill>
        <p:spPr>
          <a:xfrm flipH="1" rot="20452271">
            <a:off x="7025261" y="-2763294"/>
            <a:ext cx="3063683" cy="46495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sp>
        <p:nvSpPr>
          <p:cNvPr id="332" name="Google Shape;231;p36"/>
          <p:cNvSpPr txBox="1"/>
          <p:nvPr/>
        </p:nvSpPr>
        <p:spPr>
          <a:xfrm>
            <a:off x="94977" y="69837"/>
            <a:ext cx="5608186" cy="11590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normAutofit fontScale="100000" lnSpcReduction="0"/>
          </a:bodyPr>
          <a:lstStyle>
            <a:lvl1pPr algn="ctr" defTabSz="466344">
              <a:defRPr b="1" sz="4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Disaster management </a:t>
            </a:r>
          </a:p>
        </p:txBody>
      </p:sp>
      <p:sp>
        <p:nvSpPr>
          <p:cNvPr id="333" name="Google Shape;231;p36"/>
          <p:cNvSpPr txBox="1"/>
          <p:nvPr/>
        </p:nvSpPr>
        <p:spPr>
          <a:xfrm>
            <a:off x="94976" y="-438508"/>
            <a:ext cx="8462020" cy="45648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normAutofit fontScale="100000" lnSpcReduction="0"/>
          </a:bodyPr>
          <a:lstStyle/>
          <a:p>
            <a:pPr algn="just" defTabSz="457200">
              <a:lnSpc>
                <a:spcPct val="175000"/>
              </a:lnSpc>
              <a:defRPr sz="22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According to the United Nations Office for Disaster Risk Reduction (UNDRR), </a:t>
            </a:r>
            <a:r>
              <a:rPr b="1"/>
              <a:t>disaster management</a:t>
            </a:r>
            <a:r>
              <a:t> is:</a:t>
            </a:r>
          </a:p>
          <a:p>
            <a:pPr marL="190500" indent="-190500" algn="just" defTabSz="457200">
              <a:lnSpc>
                <a:spcPct val="175000"/>
              </a:lnSpc>
              <a:defRPr sz="22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“The organization, planning and application of measures preparing for, responding to and recovering from disasters.”</a:t>
            </a:r>
          </a:p>
        </p:txBody>
      </p:sp>
      <p:pic>
        <p:nvPicPr>
          <p:cNvPr id="334" name="IMG_1220.png" descr="IMG_12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8247" y="3088486"/>
            <a:ext cx="4203706" cy="23975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248;p38"/>
          <p:cNvSpPr txBox="1"/>
          <p:nvPr>
            <p:ph type="title"/>
          </p:nvPr>
        </p:nvSpPr>
        <p:spPr>
          <a:xfrm>
            <a:off x="713202" y="-478340"/>
            <a:ext cx="7841227" cy="1458470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>
              <a:defRPr b="1" sz="44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Phases of disaster management </a:t>
            </a:r>
          </a:p>
        </p:txBody>
      </p:sp>
      <p:pic>
        <p:nvPicPr>
          <p:cNvPr id="337" name="IMG_1202.png" descr="IMG_12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2066" y="980129"/>
            <a:ext cx="4464335" cy="39057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248;p38"/>
          <p:cNvSpPr txBox="1"/>
          <p:nvPr>
            <p:ph type="title"/>
          </p:nvPr>
        </p:nvSpPr>
        <p:spPr>
          <a:xfrm>
            <a:off x="713202" y="-478340"/>
            <a:ext cx="7841227" cy="1458470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anchor="b"/>
          <a:lstStyle>
            <a:lvl1pPr>
              <a:defRPr b="1" sz="44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Phases of disaster management </a:t>
            </a:r>
          </a:p>
        </p:txBody>
      </p:sp>
      <p:pic>
        <p:nvPicPr>
          <p:cNvPr id="340" name="IMG_1204.png" descr="IMG_12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769" y="922353"/>
            <a:ext cx="3441808" cy="4022891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Rectangle"/>
          <p:cNvSpPr/>
          <p:nvPr/>
        </p:nvSpPr>
        <p:spPr>
          <a:xfrm>
            <a:off x="3234104" y="1113866"/>
            <a:ext cx="2016563" cy="3424548"/>
          </a:xfrm>
          <a:prstGeom prst="rect">
            <a:avLst/>
          </a:prstGeom>
          <a:solidFill>
            <a:srgbClr val="DDC8B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>
                <a:solidFill>
                  <a:srgbClr val="61187C"/>
                </a:solidFill>
              </a:defRPr>
            </a:pPr>
          </a:p>
        </p:txBody>
      </p:sp>
      <p:sp>
        <p:nvSpPr>
          <p:cNvPr id="342" name="Rectangle"/>
          <p:cNvSpPr/>
          <p:nvPr/>
        </p:nvSpPr>
        <p:spPr>
          <a:xfrm>
            <a:off x="2951965" y="2095363"/>
            <a:ext cx="1981065" cy="838353"/>
          </a:xfrm>
          <a:prstGeom prst="rect">
            <a:avLst/>
          </a:prstGeom>
          <a:solidFill>
            <a:srgbClr val="DDC8B1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3" name="Rectangle"/>
          <p:cNvSpPr/>
          <p:nvPr/>
        </p:nvSpPr>
        <p:spPr>
          <a:xfrm>
            <a:off x="2839531" y="4029798"/>
            <a:ext cx="1905002" cy="716377"/>
          </a:xfrm>
          <a:prstGeom prst="rect">
            <a:avLst/>
          </a:prstGeom>
          <a:solidFill>
            <a:srgbClr val="DDC8B1"/>
          </a:solidFill>
          <a:ln w="12700">
            <a:miter lim="400000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44" name="Implementing measures to reduce the severity or likelihood of disasters."/>
          <p:cNvSpPr txBox="1"/>
          <p:nvPr/>
        </p:nvSpPr>
        <p:spPr>
          <a:xfrm>
            <a:off x="3234104" y="1299916"/>
            <a:ext cx="5909896" cy="2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5000"/>
              </a:lnSpc>
              <a:defRPr sz="1500">
                <a:solidFill>
                  <a:srgbClr val="5A1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Implementing measures to reduce the severity or likelihood of disasters.</a:t>
            </a:r>
          </a:p>
        </p:txBody>
      </p:sp>
      <p:sp>
        <p:nvSpPr>
          <p:cNvPr id="345" name="Planning and training to ensure an effective response to disasters."/>
          <p:cNvSpPr txBox="1"/>
          <p:nvPr/>
        </p:nvSpPr>
        <p:spPr>
          <a:xfrm>
            <a:off x="3315241" y="2305541"/>
            <a:ext cx="4660590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Planning and training to ensure an effective response to disasters.</a:t>
            </a:r>
          </a:p>
        </p:txBody>
      </p:sp>
      <p:sp>
        <p:nvSpPr>
          <p:cNvPr id="346" name="Google Shape;189;p33"/>
          <p:cNvSpPr txBox="1"/>
          <p:nvPr/>
        </p:nvSpPr>
        <p:spPr>
          <a:xfrm>
            <a:off x="3234104" y="3200712"/>
            <a:ext cx="5187562" cy="58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spAutoFit/>
          </a:bodyPr>
          <a:lstStyle>
            <a:lvl1pPr defTabSz="457200">
              <a:defRPr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Immediate actions taken during and after a disaster to ensure safety and provide emergency assistance.</a:t>
            </a:r>
          </a:p>
        </p:txBody>
      </p:sp>
      <p:sp>
        <p:nvSpPr>
          <p:cNvPr id="347" name="Efforts to restore normalcy and rebuild affected communities post-disaster."/>
          <p:cNvSpPr txBox="1"/>
          <p:nvPr/>
        </p:nvSpPr>
        <p:spPr>
          <a:xfrm>
            <a:off x="3234104" y="4128665"/>
            <a:ext cx="4968568" cy="39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Efforts to restore normalcy and rebuild affected communities post-disaster.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243;p37" descr="Google Shape;243;p37"/>
          <p:cNvPicPr>
            <a:picLocks noChangeAspect="1"/>
          </p:cNvPicPr>
          <p:nvPr/>
        </p:nvPicPr>
        <p:blipFill>
          <a:blip r:embed="rId2">
            <a:extLst/>
          </a:blip>
          <a:srcRect l="0" t="0" r="10833" b="32670"/>
          <a:stretch>
            <a:fillRect/>
          </a:stretch>
        </p:blipFill>
        <p:spPr>
          <a:xfrm flipH="1" rot="20452271">
            <a:off x="6951882" y="1751784"/>
            <a:ext cx="3326882" cy="32727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580000">
              <a:srgbClr val="FFFFFF"/>
            </a:outerShdw>
          </a:effectLst>
        </p:spPr>
      </p:pic>
      <p:sp>
        <p:nvSpPr>
          <p:cNvPr id="350" name="Google Shape;231;p36"/>
          <p:cNvSpPr txBox="1"/>
          <p:nvPr/>
        </p:nvSpPr>
        <p:spPr>
          <a:xfrm>
            <a:off x="274220" y="137726"/>
            <a:ext cx="5608186" cy="11590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normAutofit fontScale="100000" lnSpcReduction="0"/>
          </a:bodyPr>
          <a:lstStyle>
            <a:lvl1pPr algn="ctr">
              <a:defRPr b="1" sz="55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Disaster plan </a:t>
            </a:r>
          </a:p>
        </p:txBody>
      </p:sp>
      <p:sp>
        <p:nvSpPr>
          <p:cNvPr id="351" name="Google Shape;231;p36"/>
          <p:cNvSpPr txBox="1"/>
          <p:nvPr/>
        </p:nvSpPr>
        <p:spPr>
          <a:xfrm>
            <a:off x="274219" y="1147897"/>
            <a:ext cx="5858035" cy="4480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b">
            <a:normAutofit fontScale="100000" lnSpcReduction="0"/>
          </a:bodyPr>
          <a:lstStyle/>
          <a:p>
            <a:pPr algn="just" defTabSz="457200">
              <a:lnSpc>
                <a:spcPct val="150000"/>
              </a:lnSpc>
              <a:defRPr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90500" indent="-190500" algn="just" defTabSz="457200">
              <a:lnSpc>
                <a:spcPct val="150000"/>
              </a:lnSpc>
              <a:defRPr i="1"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</a:t>
            </a:r>
            <a:r>
              <a:rPr b="1" i="0" sz="2400"/>
              <a:t>Disaster plan</a:t>
            </a:r>
            <a:r>
              <a:rPr i="0"/>
              <a:t> is a documented set of procedures and protocols developed to prepare for, respond to, and recover from specific types of emergencies or disasters.</a:t>
            </a:r>
          </a:p>
          <a:p>
            <a:pPr marL="190500" indent="-190500" algn="just" defTabSz="457200">
              <a:lnSpc>
                <a:spcPct val="150000"/>
              </a:lnSpc>
              <a:defRPr i="1"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lnSpc>
                <a:spcPct val="150000"/>
              </a:lnSpc>
              <a:defRPr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*It is a tool used in disaster management </a:t>
            </a:r>
          </a:p>
          <a:p>
            <a:pPr algn="just" defTabSz="457200">
              <a:lnSpc>
                <a:spcPct val="150000"/>
              </a:lnSpc>
              <a:defRPr sz="20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pic>
        <p:nvPicPr>
          <p:cNvPr id="352" name="IMG_1208.jpeg" descr="IMG_1208.jpeg"/>
          <p:cNvPicPr>
            <a:picLocks noChangeAspect="1"/>
          </p:cNvPicPr>
          <p:nvPr/>
        </p:nvPicPr>
        <p:blipFill>
          <a:blip r:embed="rId3">
            <a:extLst/>
          </a:blip>
          <a:srcRect l="6960" t="5975" r="47422" b="0"/>
          <a:stretch>
            <a:fillRect/>
          </a:stretch>
        </p:blipFill>
        <p:spPr>
          <a:xfrm>
            <a:off x="6208586" y="137722"/>
            <a:ext cx="3428207" cy="3974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6" fill="norm" stroke="1" extrusionOk="0">
                <a:moveTo>
                  <a:pt x="7944" y="0"/>
                </a:moveTo>
                <a:cubicBezTo>
                  <a:pt x="7863" y="-3"/>
                  <a:pt x="7775" y="8"/>
                  <a:pt x="7629" y="26"/>
                </a:cubicBezTo>
                <a:cubicBezTo>
                  <a:pt x="7187" y="81"/>
                  <a:pt x="6945" y="179"/>
                  <a:pt x="6684" y="418"/>
                </a:cubicBezTo>
                <a:cubicBezTo>
                  <a:pt x="6567" y="525"/>
                  <a:pt x="6471" y="632"/>
                  <a:pt x="6471" y="656"/>
                </a:cubicBezTo>
                <a:cubicBezTo>
                  <a:pt x="6471" y="680"/>
                  <a:pt x="6454" y="701"/>
                  <a:pt x="6434" y="701"/>
                </a:cubicBezTo>
                <a:cubicBezTo>
                  <a:pt x="6414" y="701"/>
                  <a:pt x="6396" y="719"/>
                  <a:pt x="6396" y="744"/>
                </a:cubicBezTo>
                <a:cubicBezTo>
                  <a:pt x="6396" y="768"/>
                  <a:pt x="6372" y="806"/>
                  <a:pt x="6341" y="828"/>
                </a:cubicBezTo>
                <a:cubicBezTo>
                  <a:pt x="6311" y="849"/>
                  <a:pt x="6286" y="915"/>
                  <a:pt x="6286" y="973"/>
                </a:cubicBezTo>
                <a:cubicBezTo>
                  <a:pt x="6286" y="1031"/>
                  <a:pt x="6269" y="1090"/>
                  <a:pt x="6249" y="1100"/>
                </a:cubicBezTo>
                <a:cubicBezTo>
                  <a:pt x="6201" y="1126"/>
                  <a:pt x="6201" y="1584"/>
                  <a:pt x="6249" y="1609"/>
                </a:cubicBezTo>
                <a:cubicBezTo>
                  <a:pt x="6269" y="1620"/>
                  <a:pt x="6286" y="1725"/>
                  <a:pt x="6286" y="1842"/>
                </a:cubicBezTo>
                <a:cubicBezTo>
                  <a:pt x="6287" y="1979"/>
                  <a:pt x="6307" y="2079"/>
                  <a:pt x="6341" y="2118"/>
                </a:cubicBezTo>
                <a:cubicBezTo>
                  <a:pt x="6371" y="2152"/>
                  <a:pt x="6396" y="2241"/>
                  <a:pt x="6396" y="2316"/>
                </a:cubicBezTo>
                <a:cubicBezTo>
                  <a:pt x="6396" y="2390"/>
                  <a:pt x="6414" y="2460"/>
                  <a:pt x="6434" y="2471"/>
                </a:cubicBezTo>
                <a:cubicBezTo>
                  <a:pt x="6454" y="2482"/>
                  <a:pt x="6471" y="2547"/>
                  <a:pt x="6471" y="2618"/>
                </a:cubicBezTo>
                <a:cubicBezTo>
                  <a:pt x="6471" y="2691"/>
                  <a:pt x="6494" y="2767"/>
                  <a:pt x="6527" y="2795"/>
                </a:cubicBezTo>
                <a:cubicBezTo>
                  <a:pt x="6614" y="2871"/>
                  <a:pt x="6577" y="2944"/>
                  <a:pt x="6434" y="2974"/>
                </a:cubicBezTo>
                <a:cubicBezTo>
                  <a:pt x="6111" y="3043"/>
                  <a:pt x="6032" y="3057"/>
                  <a:pt x="5841" y="3090"/>
                </a:cubicBezTo>
                <a:cubicBezTo>
                  <a:pt x="5560" y="3139"/>
                  <a:pt x="4931" y="3409"/>
                  <a:pt x="4699" y="3580"/>
                </a:cubicBezTo>
                <a:cubicBezTo>
                  <a:pt x="4553" y="3687"/>
                  <a:pt x="4455" y="3731"/>
                  <a:pt x="4296" y="3761"/>
                </a:cubicBezTo>
                <a:cubicBezTo>
                  <a:pt x="4180" y="3782"/>
                  <a:pt x="3927" y="3829"/>
                  <a:pt x="3733" y="3864"/>
                </a:cubicBezTo>
                <a:cubicBezTo>
                  <a:pt x="3540" y="3899"/>
                  <a:pt x="3273" y="3949"/>
                  <a:pt x="3141" y="3974"/>
                </a:cubicBezTo>
                <a:cubicBezTo>
                  <a:pt x="3008" y="3999"/>
                  <a:pt x="2734" y="4046"/>
                  <a:pt x="2531" y="4080"/>
                </a:cubicBezTo>
                <a:cubicBezTo>
                  <a:pt x="2327" y="4113"/>
                  <a:pt x="2045" y="4164"/>
                  <a:pt x="1903" y="4192"/>
                </a:cubicBezTo>
                <a:cubicBezTo>
                  <a:pt x="1761" y="4220"/>
                  <a:pt x="1525" y="4265"/>
                  <a:pt x="1383" y="4291"/>
                </a:cubicBezTo>
                <a:cubicBezTo>
                  <a:pt x="900" y="4380"/>
                  <a:pt x="443" y="4537"/>
                  <a:pt x="378" y="4636"/>
                </a:cubicBezTo>
                <a:cubicBezTo>
                  <a:pt x="361" y="4661"/>
                  <a:pt x="294" y="4733"/>
                  <a:pt x="228" y="4796"/>
                </a:cubicBezTo>
                <a:cubicBezTo>
                  <a:pt x="161" y="4858"/>
                  <a:pt x="108" y="4937"/>
                  <a:pt x="108" y="4969"/>
                </a:cubicBezTo>
                <a:cubicBezTo>
                  <a:pt x="108" y="5001"/>
                  <a:pt x="82" y="5055"/>
                  <a:pt x="53" y="5089"/>
                </a:cubicBezTo>
                <a:cubicBezTo>
                  <a:pt x="14" y="5133"/>
                  <a:pt x="0" y="5234"/>
                  <a:pt x="0" y="5436"/>
                </a:cubicBezTo>
                <a:cubicBezTo>
                  <a:pt x="0" y="5639"/>
                  <a:pt x="14" y="5742"/>
                  <a:pt x="53" y="5786"/>
                </a:cubicBezTo>
                <a:cubicBezTo>
                  <a:pt x="82" y="5820"/>
                  <a:pt x="108" y="5909"/>
                  <a:pt x="108" y="5984"/>
                </a:cubicBezTo>
                <a:cubicBezTo>
                  <a:pt x="108" y="6059"/>
                  <a:pt x="125" y="6129"/>
                  <a:pt x="145" y="6140"/>
                </a:cubicBezTo>
                <a:cubicBezTo>
                  <a:pt x="165" y="6151"/>
                  <a:pt x="183" y="6221"/>
                  <a:pt x="183" y="6297"/>
                </a:cubicBezTo>
                <a:cubicBezTo>
                  <a:pt x="183" y="6380"/>
                  <a:pt x="204" y="6449"/>
                  <a:pt x="238" y="6474"/>
                </a:cubicBezTo>
                <a:cubicBezTo>
                  <a:pt x="274" y="6500"/>
                  <a:pt x="293" y="6571"/>
                  <a:pt x="293" y="6683"/>
                </a:cubicBezTo>
                <a:cubicBezTo>
                  <a:pt x="293" y="6776"/>
                  <a:pt x="310" y="6862"/>
                  <a:pt x="330" y="6873"/>
                </a:cubicBezTo>
                <a:cubicBezTo>
                  <a:pt x="350" y="6883"/>
                  <a:pt x="367" y="6967"/>
                  <a:pt x="368" y="7058"/>
                </a:cubicBezTo>
                <a:cubicBezTo>
                  <a:pt x="368" y="7153"/>
                  <a:pt x="392" y="7251"/>
                  <a:pt x="423" y="7287"/>
                </a:cubicBezTo>
                <a:cubicBezTo>
                  <a:pt x="452" y="7321"/>
                  <a:pt x="478" y="7408"/>
                  <a:pt x="478" y="7483"/>
                </a:cubicBezTo>
                <a:cubicBezTo>
                  <a:pt x="478" y="7557"/>
                  <a:pt x="495" y="7627"/>
                  <a:pt x="515" y="7638"/>
                </a:cubicBezTo>
                <a:cubicBezTo>
                  <a:pt x="535" y="7649"/>
                  <a:pt x="552" y="7718"/>
                  <a:pt x="553" y="7791"/>
                </a:cubicBezTo>
                <a:cubicBezTo>
                  <a:pt x="553" y="7865"/>
                  <a:pt x="578" y="7954"/>
                  <a:pt x="608" y="7988"/>
                </a:cubicBezTo>
                <a:cubicBezTo>
                  <a:pt x="640" y="8025"/>
                  <a:pt x="663" y="8119"/>
                  <a:pt x="663" y="8218"/>
                </a:cubicBezTo>
                <a:cubicBezTo>
                  <a:pt x="663" y="8311"/>
                  <a:pt x="680" y="8389"/>
                  <a:pt x="700" y="8389"/>
                </a:cubicBezTo>
                <a:cubicBezTo>
                  <a:pt x="721" y="8389"/>
                  <a:pt x="738" y="8461"/>
                  <a:pt x="738" y="8550"/>
                </a:cubicBezTo>
                <a:cubicBezTo>
                  <a:pt x="738" y="8652"/>
                  <a:pt x="758" y="8730"/>
                  <a:pt x="793" y="8760"/>
                </a:cubicBezTo>
                <a:cubicBezTo>
                  <a:pt x="828" y="8790"/>
                  <a:pt x="848" y="8870"/>
                  <a:pt x="848" y="8982"/>
                </a:cubicBezTo>
                <a:cubicBezTo>
                  <a:pt x="848" y="9077"/>
                  <a:pt x="865" y="9154"/>
                  <a:pt x="885" y="9154"/>
                </a:cubicBezTo>
                <a:cubicBezTo>
                  <a:pt x="906" y="9154"/>
                  <a:pt x="922" y="9222"/>
                  <a:pt x="923" y="9305"/>
                </a:cubicBezTo>
                <a:cubicBezTo>
                  <a:pt x="923" y="9388"/>
                  <a:pt x="948" y="9485"/>
                  <a:pt x="978" y="9519"/>
                </a:cubicBezTo>
                <a:cubicBezTo>
                  <a:pt x="1008" y="9553"/>
                  <a:pt x="1033" y="9642"/>
                  <a:pt x="1033" y="9717"/>
                </a:cubicBezTo>
                <a:cubicBezTo>
                  <a:pt x="1033" y="9792"/>
                  <a:pt x="1050" y="9861"/>
                  <a:pt x="1070" y="9872"/>
                </a:cubicBezTo>
                <a:cubicBezTo>
                  <a:pt x="1091" y="9883"/>
                  <a:pt x="1107" y="9967"/>
                  <a:pt x="1108" y="10058"/>
                </a:cubicBezTo>
                <a:cubicBezTo>
                  <a:pt x="1108" y="10152"/>
                  <a:pt x="1132" y="10249"/>
                  <a:pt x="1163" y="10284"/>
                </a:cubicBezTo>
                <a:cubicBezTo>
                  <a:pt x="1193" y="10318"/>
                  <a:pt x="1218" y="10414"/>
                  <a:pt x="1218" y="10498"/>
                </a:cubicBezTo>
                <a:cubicBezTo>
                  <a:pt x="1218" y="10581"/>
                  <a:pt x="1235" y="10659"/>
                  <a:pt x="1255" y="10670"/>
                </a:cubicBezTo>
                <a:cubicBezTo>
                  <a:pt x="1276" y="10681"/>
                  <a:pt x="1290" y="10740"/>
                  <a:pt x="1290" y="10802"/>
                </a:cubicBezTo>
                <a:cubicBezTo>
                  <a:pt x="1290" y="10863"/>
                  <a:pt x="1317" y="10935"/>
                  <a:pt x="1348" y="10961"/>
                </a:cubicBezTo>
                <a:cubicBezTo>
                  <a:pt x="1384" y="10992"/>
                  <a:pt x="1403" y="11070"/>
                  <a:pt x="1403" y="11181"/>
                </a:cubicBezTo>
                <a:cubicBezTo>
                  <a:pt x="1403" y="11277"/>
                  <a:pt x="1420" y="11356"/>
                  <a:pt x="1440" y="11356"/>
                </a:cubicBezTo>
                <a:cubicBezTo>
                  <a:pt x="1461" y="11356"/>
                  <a:pt x="1475" y="11440"/>
                  <a:pt x="1475" y="11544"/>
                </a:cubicBezTo>
                <a:cubicBezTo>
                  <a:pt x="1475" y="11671"/>
                  <a:pt x="1495" y="11743"/>
                  <a:pt x="1533" y="11770"/>
                </a:cubicBezTo>
                <a:cubicBezTo>
                  <a:pt x="1570" y="11796"/>
                  <a:pt x="1588" y="11868"/>
                  <a:pt x="1588" y="11981"/>
                </a:cubicBezTo>
                <a:cubicBezTo>
                  <a:pt x="1588" y="12076"/>
                  <a:pt x="1605" y="12154"/>
                  <a:pt x="1625" y="12154"/>
                </a:cubicBezTo>
                <a:cubicBezTo>
                  <a:pt x="1646" y="12154"/>
                  <a:pt x="1662" y="12213"/>
                  <a:pt x="1663" y="12288"/>
                </a:cubicBezTo>
                <a:cubicBezTo>
                  <a:pt x="1664" y="12362"/>
                  <a:pt x="1688" y="12452"/>
                  <a:pt x="1718" y="12486"/>
                </a:cubicBezTo>
                <a:cubicBezTo>
                  <a:pt x="1748" y="12521"/>
                  <a:pt x="1773" y="12616"/>
                  <a:pt x="1773" y="12702"/>
                </a:cubicBezTo>
                <a:cubicBezTo>
                  <a:pt x="1773" y="12786"/>
                  <a:pt x="1790" y="12855"/>
                  <a:pt x="1810" y="12855"/>
                </a:cubicBezTo>
                <a:cubicBezTo>
                  <a:pt x="1831" y="12855"/>
                  <a:pt x="1847" y="12937"/>
                  <a:pt x="1848" y="13038"/>
                </a:cubicBezTo>
                <a:cubicBezTo>
                  <a:pt x="1849" y="13149"/>
                  <a:pt x="1870" y="13247"/>
                  <a:pt x="1903" y="13284"/>
                </a:cubicBezTo>
                <a:cubicBezTo>
                  <a:pt x="1933" y="13318"/>
                  <a:pt x="1958" y="13406"/>
                  <a:pt x="1958" y="13480"/>
                </a:cubicBezTo>
                <a:cubicBezTo>
                  <a:pt x="1958" y="13555"/>
                  <a:pt x="1973" y="13625"/>
                  <a:pt x="1993" y="13635"/>
                </a:cubicBezTo>
                <a:cubicBezTo>
                  <a:pt x="2013" y="13646"/>
                  <a:pt x="2032" y="13724"/>
                  <a:pt x="2033" y="13806"/>
                </a:cubicBezTo>
                <a:cubicBezTo>
                  <a:pt x="2034" y="13888"/>
                  <a:pt x="2058" y="13983"/>
                  <a:pt x="2088" y="14017"/>
                </a:cubicBezTo>
                <a:cubicBezTo>
                  <a:pt x="2118" y="14051"/>
                  <a:pt x="2143" y="14126"/>
                  <a:pt x="2143" y="14183"/>
                </a:cubicBezTo>
                <a:cubicBezTo>
                  <a:pt x="2143" y="14240"/>
                  <a:pt x="2158" y="14295"/>
                  <a:pt x="2178" y="14306"/>
                </a:cubicBezTo>
                <a:cubicBezTo>
                  <a:pt x="2198" y="14317"/>
                  <a:pt x="2217" y="14393"/>
                  <a:pt x="2218" y="14476"/>
                </a:cubicBezTo>
                <a:cubicBezTo>
                  <a:pt x="2219" y="14558"/>
                  <a:pt x="2243" y="14654"/>
                  <a:pt x="2273" y="14688"/>
                </a:cubicBezTo>
                <a:cubicBezTo>
                  <a:pt x="2306" y="14726"/>
                  <a:pt x="2328" y="14820"/>
                  <a:pt x="2328" y="14934"/>
                </a:cubicBezTo>
                <a:cubicBezTo>
                  <a:pt x="2328" y="15036"/>
                  <a:pt x="2343" y="15119"/>
                  <a:pt x="2363" y="15119"/>
                </a:cubicBezTo>
                <a:cubicBezTo>
                  <a:pt x="2383" y="15119"/>
                  <a:pt x="2402" y="15180"/>
                  <a:pt x="2403" y="15255"/>
                </a:cubicBezTo>
                <a:cubicBezTo>
                  <a:pt x="2404" y="15330"/>
                  <a:pt x="2428" y="15419"/>
                  <a:pt x="2458" y="15453"/>
                </a:cubicBezTo>
                <a:cubicBezTo>
                  <a:pt x="2488" y="15488"/>
                  <a:pt x="2513" y="15583"/>
                  <a:pt x="2513" y="15667"/>
                </a:cubicBezTo>
                <a:cubicBezTo>
                  <a:pt x="2513" y="15750"/>
                  <a:pt x="2528" y="15827"/>
                  <a:pt x="2548" y="15837"/>
                </a:cubicBezTo>
                <a:cubicBezTo>
                  <a:pt x="2568" y="15848"/>
                  <a:pt x="2587" y="15940"/>
                  <a:pt x="2588" y="16040"/>
                </a:cubicBezTo>
                <a:cubicBezTo>
                  <a:pt x="2589" y="16149"/>
                  <a:pt x="2611" y="16243"/>
                  <a:pt x="2643" y="16281"/>
                </a:cubicBezTo>
                <a:cubicBezTo>
                  <a:pt x="2673" y="16315"/>
                  <a:pt x="2698" y="16405"/>
                  <a:pt x="2698" y="16480"/>
                </a:cubicBezTo>
                <a:cubicBezTo>
                  <a:pt x="2698" y="16555"/>
                  <a:pt x="2713" y="16624"/>
                  <a:pt x="2733" y="16635"/>
                </a:cubicBezTo>
                <a:cubicBezTo>
                  <a:pt x="2753" y="16646"/>
                  <a:pt x="2771" y="16705"/>
                  <a:pt x="2771" y="16767"/>
                </a:cubicBezTo>
                <a:cubicBezTo>
                  <a:pt x="2771" y="16828"/>
                  <a:pt x="2795" y="16900"/>
                  <a:pt x="2826" y="16926"/>
                </a:cubicBezTo>
                <a:cubicBezTo>
                  <a:pt x="2861" y="16957"/>
                  <a:pt x="2883" y="17036"/>
                  <a:pt x="2883" y="17148"/>
                </a:cubicBezTo>
                <a:cubicBezTo>
                  <a:pt x="2883" y="17243"/>
                  <a:pt x="2898" y="17321"/>
                  <a:pt x="2918" y="17321"/>
                </a:cubicBezTo>
                <a:cubicBezTo>
                  <a:pt x="2939" y="17321"/>
                  <a:pt x="2956" y="17400"/>
                  <a:pt x="2956" y="17498"/>
                </a:cubicBezTo>
                <a:cubicBezTo>
                  <a:pt x="2956" y="17613"/>
                  <a:pt x="2975" y="17693"/>
                  <a:pt x="3011" y="17724"/>
                </a:cubicBezTo>
                <a:cubicBezTo>
                  <a:pt x="3046" y="17755"/>
                  <a:pt x="3068" y="17835"/>
                  <a:pt x="3068" y="17946"/>
                </a:cubicBezTo>
                <a:cubicBezTo>
                  <a:pt x="3068" y="18042"/>
                  <a:pt x="3083" y="18119"/>
                  <a:pt x="3103" y="18119"/>
                </a:cubicBezTo>
                <a:cubicBezTo>
                  <a:pt x="3124" y="18119"/>
                  <a:pt x="3143" y="18180"/>
                  <a:pt x="3143" y="18255"/>
                </a:cubicBezTo>
                <a:cubicBezTo>
                  <a:pt x="3144" y="18329"/>
                  <a:pt x="3168" y="18417"/>
                  <a:pt x="3198" y="18451"/>
                </a:cubicBezTo>
                <a:cubicBezTo>
                  <a:pt x="3228" y="18485"/>
                  <a:pt x="3251" y="18574"/>
                  <a:pt x="3251" y="18649"/>
                </a:cubicBezTo>
                <a:cubicBezTo>
                  <a:pt x="3251" y="18723"/>
                  <a:pt x="3268" y="18794"/>
                  <a:pt x="3288" y="18805"/>
                </a:cubicBezTo>
                <a:cubicBezTo>
                  <a:pt x="3309" y="18816"/>
                  <a:pt x="3328" y="18899"/>
                  <a:pt x="3328" y="18990"/>
                </a:cubicBezTo>
                <a:cubicBezTo>
                  <a:pt x="3329" y="19085"/>
                  <a:pt x="3352" y="19180"/>
                  <a:pt x="3383" y="19216"/>
                </a:cubicBezTo>
                <a:cubicBezTo>
                  <a:pt x="3413" y="19250"/>
                  <a:pt x="3436" y="19346"/>
                  <a:pt x="3436" y="19430"/>
                </a:cubicBezTo>
                <a:cubicBezTo>
                  <a:pt x="3436" y="19514"/>
                  <a:pt x="3453" y="19591"/>
                  <a:pt x="3473" y="19602"/>
                </a:cubicBezTo>
                <a:cubicBezTo>
                  <a:pt x="3494" y="19613"/>
                  <a:pt x="3513" y="19675"/>
                  <a:pt x="3513" y="19740"/>
                </a:cubicBezTo>
                <a:cubicBezTo>
                  <a:pt x="3514" y="19804"/>
                  <a:pt x="3538" y="19885"/>
                  <a:pt x="3568" y="19919"/>
                </a:cubicBezTo>
                <a:cubicBezTo>
                  <a:pt x="3598" y="19953"/>
                  <a:pt x="3621" y="20041"/>
                  <a:pt x="3621" y="20116"/>
                </a:cubicBezTo>
                <a:cubicBezTo>
                  <a:pt x="3621" y="20191"/>
                  <a:pt x="3638" y="20260"/>
                  <a:pt x="3658" y="20271"/>
                </a:cubicBezTo>
                <a:cubicBezTo>
                  <a:pt x="3679" y="20282"/>
                  <a:pt x="3695" y="20365"/>
                  <a:pt x="3696" y="20456"/>
                </a:cubicBezTo>
                <a:cubicBezTo>
                  <a:pt x="3697" y="20550"/>
                  <a:pt x="3722" y="20650"/>
                  <a:pt x="3753" y="20685"/>
                </a:cubicBezTo>
                <a:cubicBezTo>
                  <a:pt x="3785" y="20722"/>
                  <a:pt x="3806" y="20817"/>
                  <a:pt x="3806" y="20916"/>
                </a:cubicBezTo>
                <a:cubicBezTo>
                  <a:pt x="3806" y="21009"/>
                  <a:pt x="3823" y="21086"/>
                  <a:pt x="3843" y="21086"/>
                </a:cubicBezTo>
                <a:cubicBezTo>
                  <a:pt x="3864" y="21086"/>
                  <a:pt x="3880" y="21148"/>
                  <a:pt x="3881" y="21222"/>
                </a:cubicBezTo>
                <a:cubicBezTo>
                  <a:pt x="3882" y="21297"/>
                  <a:pt x="3909" y="21383"/>
                  <a:pt x="3938" y="21418"/>
                </a:cubicBezTo>
                <a:cubicBezTo>
                  <a:pt x="3968" y="21452"/>
                  <a:pt x="3991" y="21508"/>
                  <a:pt x="3991" y="21539"/>
                </a:cubicBezTo>
                <a:cubicBezTo>
                  <a:pt x="3991" y="21595"/>
                  <a:pt x="4279" y="21597"/>
                  <a:pt x="11455" y="21595"/>
                </a:cubicBezTo>
                <a:cubicBezTo>
                  <a:pt x="17606" y="21594"/>
                  <a:pt x="18968" y="21586"/>
                  <a:pt x="19197" y="21550"/>
                </a:cubicBezTo>
                <a:cubicBezTo>
                  <a:pt x="20129" y="21403"/>
                  <a:pt x="20849" y="21240"/>
                  <a:pt x="21042" y="21134"/>
                </a:cubicBezTo>
                <a:cubicBezTo>
                  <a:pt x="21183" y="21057"/>
                  <a:pt x="21415" y="20852"/>
                  <a:pt x="21415" y="20804"/>
                </a:cubicBezTo>
                <a:cubicBezTo>
                  <a:pt x="21415" y="20788"/>
                  <a:pt x="21439" y="20757"/>
                  <a:pt x="21470" y="20735"/>
                </a:cubicBezTo>
                <a:cubicBezTo>
                  <a:pt x="21500" y="20713"/>
                  <a:pt x="21527" y="20654"/>
                  <a:pt x="21527" y="20605"/>
                </a:cubicBezTo>
                <a:cubicBezTo>
                  <a:pt x="21527" y="20555"/>
                  <a:pt x="21542" y="20505"/>
                  <a:pt x="21562" y="20495"/>
                </a:cubicBezTo>
                <a:cubicBezTo>
                  <a:pt x="21583" y="20484"/>
                  <a:pt x="21600" y="20361"/>
                  <a:pt x="21600" y="20223"/>
                </a:cubicBezTo>
                <a:cubicBezTo>
                  <a:pt x="21600" y="20084"/>
                  <a:pt x="21583" y="19965"/>
                  <a:pt x="21562" y="19954"/>
                </a:cubicBezTo>
                <a:cubicBezTo>
                  <a:pt x="21542" y="19943"/>
                  <a:pt x="21526" y="19859"/>
                  <a:pt x="21525" y="19768"/>
                </a:cubicBezTo>
                <a:cubicBezTo>
                  <a:pt x="21524" y="19673"/>
                  <a:pt x="21501" y="19576"/>
                  <a:pt x="21470" y="19540"/>
                </a:cubicBezTo>
                <a:cubicBezTo>
                  <a:pt x="21440" y="19506"/>
                  <a:pt x="21415" y="19410"/>
                  <a:pt x="21415" y="19326"/>
                </a:cubicBezTo>
                <a:cubicBezTo>
                  <a:pt x="21415" y="19242"/>
                  <a:pt x="21398" y="19167"/>
                  <a:pt x="21377" y="19156"/>
                </a:cubicBezTo>
                <a:cubicBezTo>
                  <a:pt x="21357" y="19145"/>
                  <a:pt x="21342" y="19078"/>
                  <a:pt x="21342" y="19007"/>
                </a:cubicBezTo>
                <a:cubicBezTo>
                  <a:pt x="21342" y="18936"/>
                  <a:pt x="21316" y="18859"/>
                  <a:pt x="21285" y="18833"/>
                </a:cubicBezTo>
                <a:cubicBezTo>
                  <a:pt x="21253" y="18805"/>
                  <a:pt x="21230" y="18727"/>
                  <a:pt x="21230" y="18645"/>
                </a:cubicBezTo>
                <a:cubicBezTo>
                  <a:pt x="21230" y="18569"/>
                  <a:pt x="21213" y="18495"/>
                  <a:pt x="21192" y="18485"/>
                </a:cubicBezTo>
                <a:cubicBezTo>
                  <a:pt x="21172" y="18474"/>
                  <a:pt x="21157" y="18382"/>
                  <a:pt x="21157" y="18280"/>
                </a:cubicBezTo>
                <a:cubicBezTo>
                  <a:pt x="21157" y="18155"/>
                  <a:pt x="21138" y="18081"/>
                  <a:pt x="21100" y="18054"/>
                </a:cubicBezTo>
                <a:cubicBezTo>
                  <a:pt x="21063" y="18028"/>
                  <a:pt x="21045" y="17957"/>
                  <a:pt x="21045" y="17845"/>
                </a:cubicBezTo>
                <a:cubicBezTo>
                  <a:pt x="21045" y="17752"/>
                  <a:pt x="21028" y="17666"/>
                  <a:pt x="21007" y="17655"/>
                </a:cubicBezTo>
                <a:cubicBezTo>
                  <a:pt x="20987" y="17644"/>
                  <a:pt x="20972" y="17567"/>
                  <a:pt x="20972" y="17483"/>
                </a:cubicBezTo>
                <a:cubicBezTo>
                  <a:pt x="20972" y="17385"/>
                  <a:pt x="20950" y="17314"/>
                  <a:pt x="20915" y="17289"/>
                </a:cubicBezTo>
                <a:cubicBezTo>
                  <a:pt x="20880" y="17263"/>
                  <a:pt x="20860" y="17195"/>
                  <a:pt x="20860" y="17097"/>
                </a:cubicBezTo>
                <a:cubicBezTo>
                  <a:pt x="20860" y="17012"/>
                  <a:pt x="20843" y="16933"/>
                  <a:pt x="20822" y="16922"/>
                </a:cubicBezTo>
                <a:cubicBezTo>
                  <a:pt x="20802" y="16911"/>
                  <a:pt x="20785" y="16820"/>
                  <a:pt x="20785" y="16721"/>
                </a:cubicBezTo>
                <a:cubicBezTo>
                  <a:pt x="20784" y="16612"/>
                  <a:pt x="20762" y="16515"/>
                  <a:pt x="20730" y="16478"/>
                </a:cubicBezTo>
                <a:cubicBezTo>
                  <a:pt x="20700" y="16444"/>
                  <a:pt x="20675" y="16348"/>
                  <a:pt x="20675" y="16264"/>
                </a:cubicBezTo>
                <a:cubicBezTo>
                  <a:pt x="20675" y="16181"/>
                  <a:pt x="20658" y="16105"/>
                  <a:pt x="20637" y="16094"/>
                </a:cubicBezTo>
                <a:cubicBezTo>
                  <a:pt x="20617" y="16083"/>
                  <a:pt x="20600" y="16027"/>
                  <a:pt x="20600" y="15971"/>
                </a:cubicBezTo>
                <a:cubicBezTo>
                  <a:pt x="20599" y="15915"/>
                  <a:pt x="20575" y="15841"/>
                  <a:pt x="20545" y="15807"/>
                </a:cubicBezTo>
                <a:cubicBezTo>
                  <a:pt x="20515" y="15773"/>
                  <a:pt x="20490" y="15685"/>
                  <a:pt x="20490" y="15611"/>
                </a:cubicBezTo>
                <a:cubicBezTo>
                  <a:pt x="20490" y="15536"/>
                  <a:pt x="20475" y="15466"/>
                  <a:pt x="20455" y="15456"/>
                </a:cubicBezTo>
                <a:cubicBezTo>
                  <a:pt x="20434" y="15445"/>
                  <a:pt x="20417" y="15366"/>
                  <a:pt x="20417" y="15281"/>
                </a:cubicBezTo>
                <a:cubicBezTo>
                  <a:pt x="20417" y="15183"/>
                  <a:pt x="20397" y="15114"/>
                  <a:pt x="20362" y="15089"/>
                </a:cubicBezTo>
                <a:cubicBezTo>
                  <a:pt x="20325" y="15062"/>
                  <a:pt x="20305" y="14988"/>
                  <a:pt x="20305" y="14862"/>
                </a:cubicBezTo>
                <a:cubicBezTo>
                  <a:pt x="20305" y="14759"/>
                  <a:pt x="20290" y="14669"/>
                  <a:pt x="20270" y="14658"/>
                </a:cubicBezTo>
                <a:cubicBezTo>
                  <a:pt x="20249" y="14647"/>
                  <a:pt x="20232" y="14568"/>
                  <a:pt x="20232" y="14483"/>
                </a:cubicBezTo>
                <a:cubicBezTo>
                  <a:pt x="20232" y="14385"/>
                  <a:pt x="20212" y="14316"/>
                  <a:pt x="20177" y="14291"/>
                </a:cubicBezTo>
                <a:cubicBezTo>
                  <a:pt x="20140" y="14265"/>
                  <a:pt x="20120" y="14193"/>
                  <a:pt x="20120" y="14080"/>
                </a:cubicBezTo>
                <a:cubicBezTo>
                  <a:pt x="20120" y="13985"/>
                  <a:pt x="20105" y="13907"/>
                  <a:pt x="20085" y="13907"/>
                </a:cubicBezTo>
                <a:cubicBezTo>
                  <a:pt x="20064" y="13907"/>
                  <a:pt x="20045" y="13831"/>
                  <a:pt x="20045" y="13739"/>
                </a:cubicBezTo>
                <a:cubicBezTo>
                  <a:pt x="20044" y="13643"/>
                  <a:pt x="20021" y="13546"/>
                  <a:pt x="19990" y="13510"/>
                </a:cubicBezTo>
                <a:cubicBezTo>
                  <a:pt x="19960" y="13476"/>
                  <a:pt x="19935" y="13381"/>
                  <a:pt x="19935" y="13297"/>
                </a:cubicBezTo>
                <a:cubicBezTo>
                  <a:pt x="19935" y="13214"/>
                  <a:pt x="19920" y="13137"/>
                  <a:pt x="19900" y="13127"/>
                </a:cubicBezTo>
                <a:cubicBezTo>
                  <a:pt x="19879" y="13116"/>
                  <a:pt x="19862" y="13042"/>
                  <a:pt x="19862" y="12963"/>
                </a:cubicBezTo>
                <a:cubicBezTo>
                  <a:pt x="19862" y="12877"/>
                  <a:pt x="19840" y="12799"/>
                  <a:pt x="19807" y="12771"/>
                </a:cubicBezTo>
                <a:cubicBezTo>
                  <a:pt x="19773" y="12741"/>
                  <a:pt x="19750" y="12663"/>
                  <a:pt x="19750" y="12566"/>
                </a:cubicBezTo>
                <a:cubicBezTo>
                  <a:pt x="19750" y="12479"/>
                  <a:pt x="19735" y="12408"/>
                  <a:pt x="19715" y="12408"/>
                </a:cubicBezTo>
                <a:cubicBezTo>
                  <a:pt x="19694" y="12408"/>
                  <a:pt x="19675" y="12341"/>
                  <a:pt x="19675" y="12257"/>
                </a:cubicBezTo>
                <a:cubicBezTo>
                  <a:pt x="19674" y="12174"/>
                  <a:pt x="19649" y="12078"/>
                  <a:pt x="19620" y="12044"/>
                </a:cubicBezTo>
                <a:cubicBezTo>
                  <a:pt x="19589" y="12010"/>
                  <a:pt x="19565" y="11914"/>
                  <a:pt x="19565" y="11830"/>
                </a:cubicBezTo>
                <a:cubicBezTo>
                  <a:pt x="19565" y="11747"/>
                  <a:pt x="19550" y="11669"/>
                  <a:pt x="19530" y="11658"/>
                </a:cubicBezTo>
                <a:cubicBezTo>
                  <a:pt x="19509" y="11647"/>
                  <a:pt x="19492" y="11577"/>
                  <a:pt x="19492" y="11501"/>
                </a:cubicBezTo>
                <a:cubicBezTo>
                  <a:pt x="19492" y="11418"/>
                  <a:pt x="19471" y="11348"/>
                  <a:pt x="19437" y="11324"/>
                </a:cubicBezTo>
                <a:cubicBezTo>
                  <a:pt x="19400" y="11297"/>
                  <a:pt x="19382" y="11226"/>
                  <a:pt x="19382" y="11112"/>
                </a:cubicBezTo>
                <a:cubicBezTo>
                  <a:pt x="19382" y="11018"/>
                  <a:pt x="19365" y="10940"/>
                  <a:pt x="19344" y="10940"/>
                </a:cubicBezTo>
                <a:cubicBezTo>
                  <a:pt x="19324" y="10940"/>
                  <a:pt x="19307" y="10851"/>
                  <a:pt x="19307" y="10737"/>
                </a:cubicBezTo>
                <a:cubicBezTo>
                  <a:pt x="19307" y="10595"/>
                  <a:pt x="19291" y="10521"/>
                  <a:pt x="19252" y="10493"/>
                </a:cubicBezTo>
                <a:cubicBezTo>
                  <a:pt x="19217" y="10468"/>
                  <a:pt x="19197" y="10400"/>
                  <a:pt x="19197" y="10302"/>
                </a:cubicBezTo>
                <a:cubicBezTo>
                  <a:pt x="19197" y="10218"/>
                  <a:pt x="19180" y="10138"/>
                  <a:pt x="19159" y="10127"/>
                </a:cubicBezTo>
                <a:cubicBezTo>
                  <a:pt x="19139" y="10116"/>
                  <a:pt x="19122" y="10051"/>
                  <a:pt x="19122" y="9980"/>
                </a:cubicBezTo>
                <a:cubicBezTo>
                  <a:pt x="19122" y="9909"/>
                  <a:pt x="19098" y="9830"/>
                  <a:pt x="19067" y="9803"/>
                </a:cubicBezTo>
                <a:cubicBezTo>
                  <a:pt x="19035" y="9775"/>
                  <a:pt x="19012" y="9697"/>
                  <a:pt x="19012" y="9616"/>
                </a:cubicBezTo>
                <a:cubicBezTo>
                  <a:pt x="19012" y="9539"/>
                  <a:pt x="18995" y="9467"/>
                  <a:pt x="18974" y="9456"/>
                </a:cubicBezTo>
                <a:cubicBezTo>
                  <a:pt x="18954" y="9445"/>
                  <a:pt x="18937" y="9350"/>
                  <a:pt x="18937" y="9245"/>
                </a:cubicBezTo>
                <a:cubicBezTo>
                  <a:pt x="18937" y="9117"/>
                  <a:pt x="18919" y="9037"/>
                  <a:pt x="18882" y="9005"/>
                </a:cubicBezTo>
                <a:cubicBezTo>
                  <a:pt x="18848" y="8976"/>
                  <a:pt x="18827" y="8899"/>
                  <a:pt x="18827" y="8801"/>
                </a:cubicBezTo>
                <a:cubicBezTo>
                  <a:pt x="18827" y="8715"/>
                  <a:pt x="18810" y="8643"/>
                  <a:pt x="18789" y="8643"/>
                </a:cubicBezTo>
                <a:cubicBezTo>
                  <a:pt x="18769" y="8643"/>
                  <a:pt x="18752" y="8575"/>
                  <a:pt x="18752" y="8492"/>
                </a:cubicBezTo>
                <a:cubicBezTo>
                  <a:pt x="18751" y="8409"/>
                  <a:pt x="18724" y="8313"/>
                  <a:pt x="18694" y="8279"/>
                </a:cubicBezTo>
                <a:cubicBezTo>
                  <a:pt x="18664" y="8245"/>
                  <a:pt x="18642" y="8155"/>
                  <a:pt x="18642" y="8080"/>
                </a:cubicBezTo>
                <a:cubicBezTo>
                  <a:pt x="18642" y="8006"/>
                  <a:pt x="18625" y="7936"/>
                  <a:pt x="18604" y="7925"/>
                </a:cubicBezTo>
                <a:cubicBezTo>
                  <a:pt x="18584" y="7914"/>
                  <a:pt x="18567" y="7832"/>
                  <a:pt x="18567" y="7740"/>
                </a:cubicBezTo>
                <a:cubicBezTo>
                  <a:pt x="18566" y="7646"/>
                  <a:pt x="18540" y="7548"/>
                  <a:pt x="18509" y="7513"/>
                </a:cubicBezTo>
                <a:cubicBezTo>
                  <a:pt x="18479" y="7479"/>
                  <a:pt x="18457" y="7383"/>
                  <a:pt x="18457" y="7300"/>
                </a:cubicBezTo>
                <a:cubicBezTo>
                  <a:pt x="18457" y="7216"/>
                  <a:pt x="18440" y="7140"/>
                  <a:pt x="18419" y="7129"/>
                </a:cubicBezTo>
                <a:cubicBezTo>
                  <a:pt x="18399" y="7118"/>
                  <a:pt x="18382" y="7045"/>
                  <a:pt x="18382" y="6970"/>
                </a:cubicBezTo>
                <a:cubicBezTo>
                  <a:pt x="18382" y="6886"/>
                  <a:pt x="18360" y="6817"/>
                  <a:pt x="18327" y="6793"/>
                </a:cubicBezTo>
                <a:cubicBezTo>
                  <a:pt x="18291" y="6767"/>
                  <a:pt x="18272" y="6698"/>
                  <a:pt x="18272" y="6599"/>
                </a:cubicBezTo>
                <a:cubicBezTo>
                  <a:pt x="18272" y="6513"/>
                  <a:pt x="18255" y="6441"/>
                  <a:pt x="18234" y="6441"/>
                </a:cubicBezTo>
                <a:cubicBezTo>
                  <a:pt x="18214" y="6441"/>
                  <a:pt x="18197" y="6359"/>
                  <a:pt x="18197" y="6258"/>
                </a:cubicBezTo>
                <a:cubicBezTo>
                  <a:pt x="18196" y="6147"/>
                  <a:pt x="18172" y="6051"/>
                  <a:pt x="18139" y="6014"/>
                </a:cubicBezTo>
                <a:cubicBezTo>
                  <a:pt x="18109" y="5980"/>
                  <a:pt x="18087" y="5884"/>
                  <a:pt x="18087" y="5799"/>
                </a:cubicBezTo>
                <a:cubicBezTo>
                  <a:pt x="18087" y="5714"/>
                  <a:pt x="18070" y="5646"/>
                  <a:pt x="18049" y="5646"/>
                </a:cubicBezTo>
                <a:cubicBezTo>
                  <a:pt x="18029" y="5646"/>
                  <a:pt x="18012" y="5584"/>
                  <a:pt x="18012" y="5510"/>
                </a:cubicBezTo>
                <a:cubicBezTo>
                  <a:pt x="18011" y="5435"/>
                  <a:pt x="17984" y="5345"/>
                  <a:pt x="17954" y="5311"/>
                </a:cubicBezTo>
                <a:cubicBezTo>
                  <a:pt x="17924" y="5277"/>
                  <a:pt x="17902" y="5189"/>
                  <a:pt x="17902" y="5115"/>
                </a:cubicBezTo>
                <a:cubicBezTo>
                  <a:pt x="17902" y="5040"/>
                  <a:pt x="17884" y="4970"/>
                  <a:pt x="17864" y="4960"/>
                </a:cubicBezTo>
                <a:cubicBezTo>
                  <a:pt x="17844" y="4949"/>
                  <a:pt x="17827" y="4857"/>
                  <a:pt x="17827" y="4757"/>
                </a:cubicBezTo>
                <a:cubicBezTo>
                  <a:pt x="17826" y="4648"/>
                  <a:pt x="17804" y="4551"/>
                  <a:pt x="17772" y="4514"/>
                </a:cubicBezTo>
                <a:cubicBezTo>
                  <a:pt x="17742" y="4480"/>
                  <a:pt x="17717" y="4384"/>
                  <a:pt x="17717" y="4300"/>
                </a:cubicBezTo>
                <a:cubicBezTo>
                  <a:pt x="17717" y="4216"/>
                  <a:pt x="17699" y="4141"/>
                  <a:pt x="17679" y="4130"/>
                </a:cubicBezTo>
                <a:cubicBezTo>
                  <a:pt x="17659" y="4120"/>
                  <a:pt x="17642" y="4054"/>
                  <a:pt x="17642" y="3987"/>
                </a:cubicBezTo>
                <a:cubicBezTo>
                  <a:pt x="17642" y="3918"/>
                  <a:pt x="17618" y="3849"/>
                  <a:pt x="17587" y="3826"/>
                </a:cubicBezTo>
                <a:cubicBezTo>
                  <a:pt x="17553" y="3802"/>
                  <a:pt x="17532" y="3733"/>
                  <a:pt x="17532" y="3649"/>
                </a:cubicBezTo>
                <a:cubicBezTo>
                  <a:pt x="17532" y="3574"/>
                  <a:pt x="17514" y="3502"/>
                  <a:pt x="17494" y="3491"/>
                </a:cubicBezTo>
                <a:cubicBezTo>
                  <a:pt x="17474" y="3480"/>
                  <a:pt x="17457" y="3397"/>
                  <a:pt x="17457" y="3306"/>
                </a:cubicBezTo>
                <a:cubicBezTo>
                  <a:pt x="17456" y="3211"/>
                  <a:pt x="17433" y="3115"/>
                  <a:pt x="17402" y="3079"/>
                </a:cubicBezTo>
                <a:cubicBezTo>
                  <a:pt x="17371" y="3045"/>
                  <a:pt x="17347" y="2949"/>
                  <a:pt x="17347" y="2866"/>
                </a:cubicBezTo>
                <a:cubicBezTo>
                  <a:pt x="17347" y="2782"/>
                  <a:pt x="17329" y="2704"/>
                  <a:pt x="17309" y="2693"/>
                </a:cubicBezTo>
                <a:cubicBezTo>
                  <a:pt x="17289" y="2682"/>
                  <a:pt x="17271" y="2620"/>
                  <a:pt x="17271" y="2553"/>
                </a:cubicBezTo>
                <a:cubicBezTo>
                  <a:pt x="17271" y="2484"/>
                  <a:pt x="17248" y="2415"/>
                  <a:pt x="17216" y="2392"/>
                </a:cubicBezTo>
                <a:cubicBezTo>
                  <a:pt x="17186" y="2370"/>
                  <a:pt x="17161" y="2323"/>
                  <a:pt x="17161" y="2290"/>
                </a:cubicBezTo>
                <a:cubicBezTo>
                  <a:pt x="17161" y="2257"/>
                  <a:pt x="17144" y="2232"/>
                  <a:pt x="17124" y="2232"/>
                </a:cubicBezTo>
                <a:cubicBezTo>
                  <a:pt x="17104" y="2232"/>
                  <a:pt x="17086" y="2209"/>
                  <a:pt x="17086" y="2182"/>
                </a:cubicBezTo>
                <a:cubicBezTo>
                  <a:pt x="17086" y="2120"/>
                  <a:pt x="16773" y="1866"/>
                  <a:pt x="16616" y="1801"/>
                </a:cubicBezTo>
                <a:cubicBezTo>
                  <a:pt x="16551" y="1774"/>
                  <a:pt x="16367" y="1734"/>
                  <a:pt x="16209" y="1714"/>
                </a:cubicBezTo>
                <a:cubicBezTo>
                  <a:pt x="15958" y="1682"/>
                  <a:pt x="15859" y="1689"/>
                  <a:pt x="15441" y="1747"/>
                </a:cubicBezTo>
                <a:cubicBezTo>
                  <a:pt x="15177" y="1785"/>
                  <a:pt x="14843" y="1837"/>
                  <a:pt x="14701" y="1865"/>
                </a:cubicBezTo>
                <a:cubicBezTo>
                  <a:pt x="14558" y="1893"/>
                  <a:pt x="14277" y="1943"/>
                  <a:pt x="14073" y="1977"/>
                </a:cubicBezTo>
                <a:cubicBezTo>
                  <a:pt x="13870" y="2011"/>
                  <a:pt x="13595" y="2060"/>
                  <a:pt x="13463" y="2085"/>
                </a:cubicBezTo>
                <a:cubicBezTo>
                  <a:pt x="12911" y="2188"/>
                  <a:pt x="12434" y="2273"/>
                  <a:pt x="12260" y="2299"/>
                </a:cubicBezTo>
                <a:cubicBezTo>
                  <a:pt x="12073" y="2329"/>
                  <a:pt x="11830" y="2310"/>
                  <a:pt x="11718" y="2260"/>
                </a:cubicBezTo>
                <a:cubicBezTo>
                  <a:pt x="11518" y="2169"/>
                  <a:pt x="10455" y="2169"/>
                  <a:pt x="10255" y="2258"/>
                </a:cubicBezTo>
                <a:cubicBezTo>
                  <a:pt x="10218" y="2275"/>
                  <a:pt x="10092" y="2298"/>
                  <a:pt x="9975" y="2310"/>
                </a:cubicBezTo>
                <a:lnTo>
                  <a:pt x="9762" y="2331"/>
                </a:lnTo>
                <a:lnTo>
                  <a:pt x="9762" y="2236"/>
                </a:lnTo>
                <a:cubicBezTo>
                  <a:pt x="9762" y="2183"/>
                  <a:pt x="9745" y="2131"/>
                  <a:pt x="9725" y="2120"/>
                </a:cubicBezTo>
                <a:cubicBezTo>
                  <a:pt x="9704" y="2110"/>
                  <a:pt x="9688" y="2019"/>
                  <a:pt x="9687" y="1919"/>
                </a:cubicBezTo>
                <a:cubicBezTo>
                  <a:pt x="9687" y="1810"/>
                  <a:pt x="9665" y="1713"/>
                  <a:pt x="9632" y="1676"/>
                </a:cubicBezTo>
                <a:cubicBezTo>
                  <a:pt x="9602" y="1642"/>
                  <a:pt x="9577" y="1551"/>
                  <a:pt x="9577" y="1477"/>
                </a:cubicBezTo>
                <a:cubicBezTo>
                  <a:pt x="9577" y="1402"/>
                  <a:pt x="9560" y="1332"/>
                  <a:pt x="9540" y="1322"/>
                </a:cubicBezTo>
                <a:cubicBezTo>
                  <a:pt x="9519" y="1311"/>
                  <a:pt x="9503" y="1249"/>
                  <a:pt x="9502" y="1184"/>
                </a:cubicBezTo>
                <a:cubicBezTo>
                  <a:pt x="9502" y="1120"/>
                  <a:pt x="9477" y="1040"/>
                  <a:pt x="9447" y="1005"/>
                </a:cubicBezTo>
                <a:cubicBezTo>
                  <a:pt x="9417" y="971"/>
                  <a:pt x="9392" y="909"/>
                  <a:pt x="9392" y="869"/>
                </a:cubicBezTo>
                <a:cubicBezTo>
                  <a:pt x="9392" y="828"/>
                  <a:pt x="9375" y="796"/>
                  <a:pt x="9355" y="796"/>
                </a:cubicBezTo>
                <a:cubicBezTo>
                  <a:pt x="9334" y="796"/>
                  <a:pt x="9320" y="766"/>
                  <a:pt x="9320" y="731"/>
                </a:cubicBezTo>
                <a:cubicBezTo>
                  <a:pt x="9320" y="696"/>
                  <a:pt x="9305" y="669"/>
                  <a:pt x="9290" y="669"/>
                </a:cubicBezTo>
                <a:cubicBezTo>
                  <a:pt x="9274" y="669"/>
                  <a:pt x="9230" y="617"/>
                  <a:pt x="9192" y="556"/>
                </a:cubicBezTo>
                <a:cubicBezTo>
                  <a:pt x="9154" y="495"/>
                  <a:pt x="9112" y="444"/>
                  <a:pt x="9100" y="444"/>
                </a:cubicBezTo>
                <a:cubicBezTo>
                  <a:pt x="9088" y="444"/>
                  <a:pt x="9021" y="400"/>
                  <a:pt x="8950" y="347"/>
                </a:cubicBezTo>
                <a:cubicBezTo>
                  <a:pt x="8768" y="210"/>
                  <a:pt x="8530" y="111"/>
                  <a:pt x="8219" y="43"/>
                </a:cubicBezTo>
                <a:cubicBezTo>
                  <a:pt x="8100" y="16"/>
                  <a:pt x="8026" y="2"/>
                  <a:pt x="7944" y="0"/>
                </a:cubicBezTo>
                <a:close/>
                <a:moveTo>
                  <a:pt x="8117" y="1369"/>
                </a:moveTo>
                <a:lnTo>
                  <a:pt x="8319" y="1369"/>
                </a:lnTo>
                <a:lnTo>
                  <a:pt x="8319" y="1602"/>
                </a:lnTo>
                <a:cubicBezTo>
                  <a:pt x="8319" y="1816"/>
                  <a:pt x="8313" y="1843"/>
                  <a:pt x="8219" y="1915"/>
                </a:cubicBezTo>
                <a:cubicBezTo>
                  <a:pt x="8163" y="1957"/>
                  <a:pt x="8080" y="2009"/>
                  <a:pt x="8034" y="2031"/>
                </a:cubicBezTo>
                <a:cubicBezTo>
                  <a:pt x="7989" y="2053"/>
                  <a:pt x="7913" y="2072"/>
                  <a:pt x="7867" y="2072"/>
                </a:cubicBezTo>
                <a:cubicBezTo>
                  <a:pt x="7755" y="2072"/>
                  <a:pt x="7544" y="1958"/>
                  <a:pt x="7544" y="1898"/>
                </a:cubicBezTo>
                <a:cubicBezTo>
                  <a:pt x="7544" y="1872"/>
                  <a:pt x="7510" y="1798"/>
                  <a:pt x="7469" y="1736"/>
                </a:cubicBezTo>
                <a:cubicBezTo>
                  <a:pt x="7357" y="1564"/>
                  <a:pt x="7370" y="1529"/>
                  <a:pt x="7547" y="1529"/>
                </a:cubicBezTo>
                <a:cubicBezTo>
                  <a:pt x="7691" y="1529"/>
                  <a:pt x="7912" y="1448"/>
                  <a:pt x="7912" y="1395"/>
                </a:cubicBezTo>
                <a:cubicBezTo>
                  <a:pt x="7912" y="1381"/>
                  <a:pt x="8005" y="1369"/>
                  <a:pt x="8117" y="1369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234;p36" descr="Google Shape;234;p36"/>
          <p:cNvPicPr>
            <a:picLocks noChangeAspect="1"/>
          </p:cNvPicPr>
          <p:nvPr/>
        </p:nvPicPr>
        <p:blipFill>
          <a:blip r:embed="rId2">
            <a:extLst/>
          </a:blip>
          <a:srcRect l="0" t="24766" r="48836" b="0"/>
          <a:stretch>
            <a:fillRect/>
          </a:stretch>
        </p:blipFill>
        <p:spPr>
          <a:xfrm rot="19345633">
            <a:off x="8236435" y="-313156"/>
            <a:ext cx="1348763" cy="27599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355" name="Google Shape;231;p36"/>
          <p:cNvSpPr txBox="1"/>
          <p:nvPr>
            <p:ph type="title"/>
          </p:nvPr>
        </p:nvSpPr>
        <p:spPr>
          <a:xfrm>
            <a:off x="189367" y="-312053"/>
            <a:ext cx="7469052" cy="1982772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>
                <a:solidFill>
                  <a:srgbClr val="55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Disaster planning in healthcare facilities </a:t>
            </a:r>
          </a:p>
        </p:txBody>
      </p:sp>
      <p:sp>
        <p:nvSpPr>
          <p:cNvPr id="356" name="Disaster planning in healthcare facilities is essential to protect patients, staff, and infrastructure during emergencies like natural disasters, power outages, or security threats."/>
          <p:cNvSpPr txBox="1"/>
          <p:nvPr/>
        </p:nvSpPr>
        <p:spPr>
          <a:xfrm>
            <a:off x="189367" y="1110972"/>
            <a:ext cx="5892234" cy="2659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lnSpc>
                <a:spcPct val="150000"/>
              </a:lnSpc>
              <a:defRPr sz="21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lnSpc>
                <a:spcPct val="150000"/>
              </a:lnSpc>
              <a:defRPr sz="21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lnSpc>
                <a:spcPct val="150000"/>
              </a:lnSpc>
              <a:defRPr b="1" sz="21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Disaster planning</a:t>
            </a:r>
            <a:r>
              <a:rPr b="0"/>
              <a:t> in healthcare facilities is essential to protect patients, staff, and infrastructure during emergencies like natural disasters, power outages, or security threats.</a:t>
            </a:r>
          </a:p>
        </p:txBody>
      </p:sp>
      <p:pic>
        <p:nvPicPr>
          <p:cNvPr id="357" name="IMG_1226.jpeg" descr="IMG_1226.jpeg"/>
          <p:cNvPicPr>
            <a:picLocks noChangeAspect="1"/>
          </p:cNvPicPr>
          <p:nvPr/>
        </p:nvPicPr>
        <p:blipFill>
          <a:blip r:embed="rId3">
            <a:extLst/>
          </a:blip>
          <a:srcRect l="25057" t="29889" r="25120" b="0"/>
          <a:stretch>
            <a:fillRect/>
          </a:stretch>
        </p:blipFill>
        <p:spPr>
          <a:xfrm>
            <a:off x="6278148" y="1111002"/>
            <a:ext cx="2865733" cy="4032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96" fill="norm" stroke="1" extrusionOk="0">
                <a:moveTo>
                  <a:pt x="8028" y="10"/>
                </a:moveTo>
                <a:cubicBezTo>
                  <a:pt x="7495" y="53"/>
                  <a:pt x="6898" y="225"/>
                  <a:pt x="6416" y="486"/>
                </a:cubicBezTo>
                <a:cubicBezTo>
                  <a:pt x="6178" y="615"/>
                  <a:pt x="5464" y="1329"/>
                  <a:pt x="5463" y="1440"/>
                </a:cubicBezTo>
                <a:cubicBezTo>
                  <a:pt x="5463" y="1471"/>
                  <a:pt x="5412" y="1563"/>
                  <a:pt x="5352" y="1644"/>
                </a:cubicBezTo>
                <a:cubicBezTo>
                  <a:pt x="5079" y="2017"/>
                  <a:pt x="5020" y="2355"/>
                  <a:pt x="4955" y="3874"/>
                </a:cubicBezTo>
                <a:cubicBezTo>
                  <a:pt x="4920" y="4702"/>
                  <a:pt x="4859" y="5454"/>
                  <a:pt x="4820" y="5544"/>
                </a:cubicBezTo>
                <a:cubicBezTo>
                  <a:pt x="4782" y="5634"/>
                  <a:pt x="4684" y="6054"/>
                  <a:pt x="4602" y="6477"/>
                </a:cubicBezTo>
                <a:cubicBezTo>
                  <a:pt x="4520" y="6901"/>
                  <a:pt x="4378" y="7408"/>
                  <a:pt x="4288" y="7606"/>
                </a:cubicBezTo>
                <a:lnTo>
                  <a:pt x="4126" y="7965"/>
                </a:lnTo>
                <a:lnTo>
                  <a:pt x="3188" y="8307"/>
                </a:lnTo>
                <a:cubicBezTo>
                  <a:pt x="2672" y="8495"/>
                  <a:pt x="2120" y="8693"/>
                  <a:pt x="1962" y="8749"/>
                </a:cubicBezTo>
                <a:cubicBezTo>
                  <a:pt x="1803" y="8805"/>
                  <a:pt x="1581" y="8919"/>
                  <a:pt x="1469" y="9004"/>
                </a:cubicBezTo>
                <a:cubicBezTo>
                  <a:pt x="1179" y="9224"/>
                  <a:pt x="793" y="10046"/>
                  <a:pt x="593" y="10874"/>
                </a:cubicBezTo>
                <a:cubicBezTo>
                  <a:pt x="500" y="11260"/>
                  <a:pt x="406" y="11597"/>
                  <a:pt x="384" y="11622"/>
                </a:cubicBezTo>
                <a:cubicBezTo>
                  <a:pt x="362" y="11648"/>
                  <a:pt x="273" y="12140"/>
                  <a:pt x="183" y="12717"/>
                </a:cubicBezTo>
                <a:cubicBezTo>
                  <a:pt x="74" y="13408"/>
                  <a:pt x="10" y="14280"/>
                  <a:pt x="1" y="15042"/>
                </a:cubicBezTo>
                <a:cubicBezTo>
                  <a:pt x="-7" y="15803"/>
                  <a:pt x="38" y="16454"/>
                  <a:pt x="136" y="16706"/>
                </a:cubicBezTo>
                <a:cubicBezTo>
                  <a:pt x="410" y="17411"/>
                  <a:pt x="809" y="17742"/>
                  <a:pt x="1860" y="18128"/>
                </a:cubicBezTo>
                <a:cubicBezTo>
                  <a:pt x="2742" y="18452"/>
                  <a:pt x="3160" y="18618"/>
                  <a:pt x="3316" y="18712"/>
                </a:cubicBezTo>
                <a:cubicBezTo>
                  <a:pt x="3452" y="18794"/>
                  <a:pt x="3486" y="19123"/>
                  <a:pt x="3376" y="19275"/>
                </a:cubicBezTo>
                <a:cubicBezTo>
                  <a:pt x="3342" y="19323"/>
                  <a:pt x="3294" y="19864"/>
                  <a:pt x="3268" y="20478"/>
                </a:cubicBezTo>
                <a:lnTo>
                  <a:pt x="3221" y="21596"/>
                </a:lnTo>
                <a:lnTo>
                  <a:pt x="9902" y="21596"/>
                </a:lnTo>
                <a:cubicBezTo>
                  <a:pt x="15884" y="21596"/>
                  <a:pt x="16587" y="21586"/>
                  <a:pt x="16587" y="21515"/>
                </a:cubicBezTo>
                <a:cubicBezTo>
                  <a:pt x="16587" y="21472"/>
                  <a:pt x="16530" y="21120"/>
                  <a:pt x="16467" y="20733"/>
                </a:cubicBezTo>
                <a:cubicBezTo>
                  <a:pt x="16354" y="20045"/>
                  <a:pt x="16356" y="20018"/>
                  <a:pt x="16509" y="19515"/>
                </a:cubicBezTo>
                <a:cubicBezTo>
                  <a:pt x="16595" y="19233"/>
                  <a:pt x="16741" y="18794"/>
                  <a:pt x="16835" y="18540"/>
                </a:cubicBezTo>
                <a:cubicBezTo>
                  <a:pt x="16929" y="18286"/>
                  <a:pt x="17028" y="18004"/>
                  <a:pt x="17053" y="17913"/>
                </a:cubicBezTo>
                <a:cubicBezTo>
                  <a:pt x="17078" y="17822"/>
                  <a:pt x="17131" y="17734"/>
                  <a:pt x="17164" y="17720"/>
                </a:cubicBezTo>
                <a:cubicBezTo>
                  <a:pt x="17197" y="17705"/>
                  <a:pt x="17605" y="17637"/>
                  <a:pt x="18075" y="17569"/>
                </a:cubicBezTo>
                <a:cubicBezTo>
                  <a:pt x="20342" y="17239"/>
                  <a:pt x="21154" y="16946"/>
                  <a:pt x="21498" y="16334"/>
                </a:cubicBezTo>
                <a:cubicBezTo>
                  <a:pt x="21564" y="16218"/>
                  <a:pt x="21593" y="15934"/>
                  <a:pt x="21585" y="15635"/>
                </a:cubicBezTo>
                <a:cubicBezTo>
                  <a:pt x="21577" y="15336"/>
                  <a:pt x="21533" y="15023"/>
                  <a:pt x="21459" y="14842"/>
                </a:cubicBezTo>
                <a:cubicBezTo>
                  <a:pt x="21329" y="14523"/>
                  <a:pt x="21083" y="14097"/>
                  <a:pt x="20847" y="13792"/>
                </a:cubicBezTo>
                <a:cubicBezTo>
                  <a:pt x="20770" y="13693"/>
                  <a:pt x="20621" y="13486"/>
                  <a:pt x="20518" y="13331"/>
                </a:cubicBezTo>
                <a:cubicBezTo>
                  <a:pt x="20066" y="12649"/>
                  <a:pt x="19518" y="11854"/>
                  <a:pt x="18921" y="11006"/>
                </a:cubicBezTo>
                <a:cubicBezTo>
                  <a:pt x="17390" y="8830"/>
                  <a:pt x="17270" y="8717"/>
                  <a:pt x="16192" y="8426"/>
                </a:cubicBezTo>
                <a:cubicBezTo>
                  <a:pt x="15950" y="8361"/>
                  <a:pt x="15461" y="8224"/>
                  <a:pt x="15104" y="8122"/>
                </a:cubicBezTo>
                <a:cubicBezTo>
                  <a:pt x="13742" y="7736"/>
                  <a:pt x="13764" y="7750"/>
                  <a:pt x="13522" y="7119"/>
                </a:cubicBezTo>
                <a:cubicBezTo>
                  <a:pt x="13451" y="6936"/>
                  <a:pt x="13355" y="6726"/>
                  <a:pt x="13310" y="6656"/>
                </a:cubicBezTo>
                <a:cubicBezTo>
                  <a:pt x="13255" y="6569"/>
                  <a:pt x="13225" y="5926"/>
                  <a:pt x="13217" y="4679"/>
                </a:cubicBezTo>
                <a:cubicBezTo>
                  <a:pt x="13204" y="2721"/>
                  <a:pt x="13165" y="2441"/>
                  <a:pt x="12826" y="1825"/>
                </a:cubicBezTo>
                <a:cubicBezTo>
                  <a:pt x="12393" y="1040"/>
                  <a:pt x="11761" y="514"/>
                  <a:pt x="10913" y="229"/>
                </a:cubicBezTo>
                <a:cubicBezTo>
                  <a:pt x="10445" y="72"/>
                  <a:pt x="10350" y="58"/>
                  <a:pt x="9615" y="50"/>
                </a:cubicBezTo>
                <a:cubicBezTo>
                  <a:pt x="9179" y="45"/>
                  <a:pt x="8689" y="29"/>
                  <a:pt x="8530" y="12"/>
                </a:cubicBezTo>
                <a:cubicBezTo>
                  <a:pt x="8374" y="-4"/>
                  <a:pt x="8206" y="-4"/>
                  <a:pt x="8028" y="10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234;p36" descr="Google Shape;234;p36"/>
          <p:cNvPicPr>
            <a:picLocks noChangeAspect="1"/>
          </p:cNvPicPr>
          <p:nvPr/>
        </p:nvPicPr>
        <p:blipFill>
          <a:blip r:embed="rId2">
            <a:extLst/>
          </a:blip>
          <a:srcRect l="0" t="10233" r="0" b="0"/>
          <a:stretch>
            <a:fillRect/>
          </a:stretch>
        </p:blipFill>
        <p:spPr>
          <a:xfrm rot="19345633">
            <a:off x="7928404" y="-1183683"/>
            <a:ext cx="2636177" cy="32930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0" dist="19050" dir="2640000">
              <a:srgbClr val="FFFFFF"/>
            </a:outerShdw>
          </a:effectLst>
        </p:spPr>
      </p:pic>
      <p:sp>
        <p:nvSpPr>
          <p:cNvPr id="360" name="Google Shape;231;p36"/>
          <p:cNvSpPr txBox="1"/>
          <p:nvPr>
            <p:ph type="title"/>
          </p:nvPr>
        </p:nvSpPr>
        <p:spPr>
          <a:xfrm>
            <a:off x="189368" y="-438060"/>
            <a:ext cx="7008425" cy="1982773"/>
          </a:xfrm>
          <a:prstGeom prst="rect">
            <a:avLst/>
          </a:prstGeom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>
                <a:solidFill>
                  <a:srgbClr val="55102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Disaster planning in healthcare facilities </a:t>
            </a:r>
          </a:p>
        </p:txBody>
      </p:sp>
      <p:sp>
        <p:nvSpPr>
          <p:cNvPr id="361" name="*A good plan include:…"/>
          <p:cNvSpPr txBox="1"/>
          <p:nvPr/>
        </p:nvSpPr>
        <p:spPr>
          <a:xfrm>
            <a:off x="189367" y="1672987"/>
            <a:ext cx="5773592" cy="3093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457200">
              <a:lnSpc>
                <a:spcPct val="175000"/>
              </a:lnSpc>
              <a:defRPr b="1" sz="22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*A good plan include:</a:t>
            </a:r>
          </a:p>
          <a:p>
            <a:pPr algn="just" defTabSz="457200">
              <a:defRPr b="1" sz="22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65100" indent="-165100" algn="just" defTabSz="457200">
              <a:lnSpc>
                <a:spcPct val="175000"/>
              </a:lnSpc>
              <a:defRPr sz="19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Risk Assessment          Emergency Operations Plan</a:t>
            </a:r>
          </a:p>
          <a:p>
            <a:pPr marL="165100" indent="-165100" algn="just" defTabSz="457200">
              <a:lnSpc>
                <a:spcPct val="175000"/>
              </a:lnSpc>
              <a:defRPr sz="19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165100" indent="-165100" algn="just" defTabSz="457200">
              <a:lnSpc>
                <a:spcPct val="175000"/>
              </a:lnSpc>
              <a:defRPr sz="19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Training and Drills         Coordination</a:t>
            </a:r>
          </a:p>
          <a:p>
            <a:pPr marL="165100" indent="-165100" algn="just" defTabSz="457200">
              <a:lnSpc>
                <a:spcPct val="175000"/>
              </a:lnSpc>
              <a:defRPr sz="19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</a:t>
            </a:r>
          </a:p>
          <a:p>
            <a:pPr marL="165100" indent="-165100" algn="just" defTabSz="457200">
              <a:lnSpc>
                <a:spcPct val="175000"/>
              </a:lnSpc>
              <a:defRPr sz="1900">
                <a:solidFill>
                  <a:srgbClr val="5C070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                         Continuity of Care</a:t>
            </a:r>
          </a:p>
        </p:txBody>
      </p:sp>
      <p:pic>
        <p:nvPicPr>
          <p:cNvPr id="362" name="IMG_1226.jpeg" descr="IMG_1226.jpeg"/>
          <p:cNvPicPr>
            <a:picLocks noChangeAspect="1"/>
          </p:cNvPicPr>
          <p:nvPr/>
        </p:nvPicPr>
        <p:blipFill>
          <a:blip r:embed="rId3">
            <a:extLst/>
          </a:blip>
          <a:srcRect l="25057" t="29889" r="25122" b="0"/>
          <a:stretch>
            <a:fillRect/>
          </a:stretch>
        </p:blipFill>
        <p:spPr>
          <a:xfrm>
            <a:off x="6172745" y="810379"/>
            <a:ext cx="3255522" cy="4581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95" fill="norm" stroke="1" extrusionOk="0">
                <a:moveTo>
                  <a:pt x="8030" y="9"/>
                </a:moveTo>
                <a:cubicBezTo>
                  <a:pt x="7497" y="52"/>
                  <a:pt x="6896" y="225"/>
                  <a:pt x="6414" y="486"/>
                </a:cubicBezTo>
                <a:cubicBezTo>
                  <a:pt x="6176" y="615"/>
                  <a:pt x="5465" y="1329"/>
                  <a:pt x="5464" y="1440"/>
                </a:cubicBezTo>
                <a:cubicBezTo>
                  <a:pt x="5464" y="1471"/>
                  <a:pt x="5415" y="1563"/>
                  <a:pt x="5356" y="1644"/>
                </a:cubicBezTo>
                <a:cubicBezTo>
                  <a:pt x="5082" y="2017"/>
                  <a:pt x="5021" y="2355"/>
                  <a:pt x="4956" y="3874"/>
                </a:cubicBezTo>
                <a:cubicBezTo>
                  <a:pt x="4921" y="4702"/>
                  <a:pt x="4861" y="5451"/>
                  <a:pt x="4822" y="5541"/>
                </a:cubicBezTo>
                <a:cubicBezTo>
                  <a:pt x="4783" y="5631"/>
                  <a:pt x="4683" y="6052"/>
                  <a:pt x="4601" y="6476"/>
                </a:cubicBezTo>
                <a:cubicBezTo>
                  <a:pt x="4519" y="6899"/>
                  <a:pt x="4378" y="7408"/>
                  <a:pt x="4288" y="7606"/>
                </a:cubicBezTo>
                <a:lnTo>
                  <a:pt x="4127" y="7965"/>
                </a:lnTo>
                <a:lnTo>
                  <a:pt x="3188" y="8306"/>
                </a:lnTo>
                <a:cubicBezTo>
                  <a:pt x="2672" y="8494"/>
                  <a:pt x="2118" y="8693"/>
                  <a:pt x="1959" y="8749"/>
                </a:cubicBezTo>
                <a:cubicBezTo>
                  <a:pt x="1800" y="8805"/>
                  <a:pt x="1579" y="8921"/>
                  <a:pt x="1467" y="9005"/>
                </a:cubicBezTo>
                <a:cubicBezTo>
                  <a:pt x="1177" y="9225"/>
                  <a:pt x="795" y="10046"/>
                  <a:pt x="596" y="10874"/>
                </a:cubicBezTo>
                <a:cubicBezTo>
                  <a:pt x="502" y="11260"/>
                  <a:pt x="407" y="11596"/>
                  <a:pt x="385" y="11622"/>
                </a:cubicBezTo>
                <a:cubicBezTo>
                  <a:pt x="363" y="11647"/>
                  <a:pt x="271" y="12140"/>
                  <a:pt x="180" y="12717"/>
                </a:cubicBezTo>
                <a:cubicBezTo>
                  <a:pt x="72" y="13408"/>
                  <a:pt x="10" y="14279"/>
                  <a:pt x="1" y="15040"/>
                </a:cubicBezTo>
                <a:cubicBezTo>
                  <a:pt x="-7" y="15802"/>
                  <a:pt x="40" y="16453"/>
                  <a:pt x="138" y="16705"/>
                </a:cubicBezTo>
                <a:cubicBezTo>
                  <a:pt x="412" y="17410"/>
                  <a:pt x="813" y="17740"/>
                  <a:pt x="1864" y="18125"/>
                </a:cubicBezTo>
                <a:cubicBezTo>
                  <a:pt x="2746" y="18449"/>
                  <a:pt x="3159" y="18618"/>
                  <a:pt x="3314" y="18712"/>
                </a:cubicBezTo>
                <a:cubicBezTo>
                  <a:pt x="3451" y="18794"/>
                  <a:pt x="3489" y="19123"/>
                  <a:pt x="3380" y="19275"/>
                </a:cubicBezTo>
                <a:cubicBezTo>
                  <a:pt x="3345" y="19323"/>
                  <a:pt x="3297" y="19864"/>
                  <a:pt x="3272" y="20478"/>
                </a:cubicBezTo>
                <a:lnTo>
                  <a:pt x="3222" y="21595"/>
                </a:lnTo>
                <a:lnTo>
                  <a:pt x="9906" y="21595"/>
                </a:lnTo>
                <a:cubicBezTo>
                  <a:pt x="15888" y="21595"/>
                  <a:pt x="16585" y="21588"/>
                  <a:pt x="16585" y="21516"/>
                </a:cubicBezTo>
                <a:cubicBezTo>
                  <a:pt x="16585" y="21473"/>
                  <a:pt x="16533" y="21119"/>
                  <a:pt x="16469" y="20733"/>
                </a:cubicBezTo>
                <a:cubicBezTo>
                  <a:pt x="16357" y="20044"/>
                  <a:pt x="16358" y="20019"/>
                  <a:pt x="16511" y="19517"/>
                </a:cubicBezTo>
                <a:cubicBezTo>
                  <a:pt x="16597" y="19234"/>
                  <a:pt x="16745" y="18794"/>
                  <a:pt x="16840" y="18540"/>
                </a:cubicBezTo>
                <a:cubicBezTo>
                  <a:pt x="16934" y="18286"/>
                  <a:pt x="17030" y="18005"/>
                  <a:pt x="17056" y="17913"/>
                </a:cubicBezTo>
                <a:cubicBezTo>
                  <a:pt x="17081" y="17822"/>
                  <a:pt x="17128" y="17735"/>
                  <a:pt x="17161" y="17721"/>
                </a:cubicBezTo>
                <a:cubicBezTo>
                  <a:pt x="17195" y="17706"/>
                  <a:pt x="17606" y="17637"/>
                  <a:pt x="18077" y="17569"/>
                </a:cubicBezTo>
                <a:cubicBezTo>
                  <a:pt x="20343" y="17239"/>
                  <a:pt x="21158" y="16945"/>
                  <a:pt x="21503" y="16333"/>
                </a:cubicBezTo>
                <a:cubicBezTo>
                  <a:pt x="21568" y="16217"/>
                  <a:pt x="21593" y="15933"/>
                  <a:pt x="21585" y="15635"/>
                </a:cubicBezTo>
                <a:cubicBezTo>
                  <a:pt x="21577" y="15336"/>
                  <a:pt x="21535" y="15023"/>
                  <a:pt x="21461" y="14842"/>
                </a:cubicBezTo>
                <a:cubicBezTo>
                  <a:pt x="21331" y="14523"/>
                  <a:pt x="21082" y="14097"/>
                  <a:pt x="20846" y="13792"/>
                </a:cubicBezTo>
                <a:cubicBezTo>
                  <a:pt x="20769" y="13693"/>
                  <a:pt x="20622" y="13485"/>
                  <a:pt x="20519" y="13330"/>
                </a:cubicBezTo>
                <a:cubicBezTo>
                  <a:pt x="20066" y="12648"/>
                  <a:pt x="19522" y="11855"/>
                  <a:pt x="18924" y="11007"/>
                </a:cubicBezTo>
                <a:cubicBezTo>
                  <a:pt x="17392" y="8831"/>
                  <a:pt x="17271" y="8717"/>
                  <a:pt x="16193" y="8425"/>
                </a:cubicBezTo>
                <a:cubicBezTo>
                  <a:pt x="15951" y="8360"/>
                  <a:pt x="15463" y="8224"/>
                  <a:pt x="15106" y="8122"/>
                </a:cubicBezTo>
                <a:cubicBezTo>
                  <a:pt x="13743" y="7736"/>
                  <a:pt x="13762" y="7749"/>
                  <a:pt x="13519" y="7118"/>
                </a:cubicBezTo>
                <a:cubicBezTo>
                  <a:pt x="13449" y="6935"/>
                  <a:pt x="13356" y="6727"/>
                  <a:pt x="13311" y="6656"/>
                </a:cubicBezTo>
                <a:cubicBezTo>
                  <a:pt x="13256" y="6570"/>
                  <a:pt x="13227" y="5927"/>
                  <a:pt x="13219" y="4680"/>
                </a:cubicBezTo>
                <a:cubicBezTo>
                  <a:pt x="13206" y="2722"/>
                  <a:pt x="13166" y="2441"/>
                  <a:pt x="12827" y="1825"/>
                </a:cubicBezTo>
                <a:cubicBezTo>
                  <a:pt x="12395" y="1039"/>
                  <a:pt x="11763" y="515"/>
                  <a:pt x="10914" y="230"/>
                </a:cubicBezTo>
                <a:cubicBezTo>
                  <a:pt x="10447" y="73"/>
                  <a:pt x="10349" y="58"/>
                  <a:pt x="9614" y="50"/>
                </a:cubicBezTo>
                <a:cubicBezTo>
                  <a:pt x="9177" y="45"/>
                  <a:pt x="8694" y="30"/>
                  <a:pt x="8535" y="13"/>
                </a:cubicBezTo>
                <a:cubicBezTo>
                  <a:pt x="8379" y="-3"/>
                  <a:pt x="8207" y="-5"/>
                  <a:pt x="8030" y="9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atural Disasters and Earthquakes Thesis Defense by Slidesgo">
  <a:themeElements>
    <a:clrScheme name="Natural Disasters and Earthquakes Thesis Defense by Slidesgo">
      <a:dk1>
        <a:srgbClr val="333333"/>
      </a:dk1>
      <a:lt1>
        <a:srgbClr val="DDC8B1"/>
      </a:lt1>
      <a:dk2>
        <a:srgbClr val="A7A7A7"/>
      </a:dk2>
      <a:lt2>
        <a:srgbClr val="535353"/>
      </a:lt2>
      <a:accent1>
        <a:srgbClr val="645132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Natural Disasters and Earthquakes Thesis Defense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atural Disasters and Earthquakes Thesis Defens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C8B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al Disasters and Earthquakes Thesis Defense by Slidesgo">
  <a:themeElements>
    <a:clrScheme name="Natural Disasters and Earthquakes Thesis Defense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45132"/>
      </a:accent1>
      <a:accent2>
        <a:srgbClr val="8F8F8F"/>
      </a:accent2>
      <a:accent3>
        <a:srgbClr val="6E6E6E"/>
      </a:accent3>
      <a:accent4>
        <a:srgbClr val="4D4D4D"/>
      </a:accent4>
      <a:accent5>
        <a:srgbClr val="2B2B2B"/>
      </a:accent5>
      <a:accent6>
        <a:srgbClr val="0A0A0A"/>
      </a:accent6>
      <a:hlink>
        <a:srgbClr val="0000FF"/>
      </a:hlink>
      <a:folHlink>
        <a:srgbClr val="FF00FF"/>
      </a:folHlink>
    </a:clrScheme>
    <a:fontScheme name="Natural Disasters and Earthquakes Thesis Defense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Natural Disasters and Earthquakes Thesis Defense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DC8B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