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95DD5-4A75-4EAF-A3D3-036B4D54674E}" type="datetimeFigureOut">
              <a:rPr lang="en-GB" smtClean="0"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94D69-645A-430C-97B5-748B8A3FA99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 smtClean="0"/>
              <a:t>Nursing today: The health science of caring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Dr. </a:t>
            </a:r>
            <a:r>
              <a:rPr lang="en-GB" dirty="0" err="1" smtClean="0"/>
              <a:t>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Nursing &amp; Midwifery  Department</a:t>
            </a:r>
          </a:p>
          <a:p>
            <a:r>
              <a:rPr lang="en-GB" dirty="0" smtClean="0"/>
              <a:t>Medical &amp; Health Sciences College</a:t>
            </a:r>
          </a:p>
          <a:p>
            <a:r>
              <a:rPr lang="en-GB" dirty="0" smtClean="0"/>
              <a:t>An-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Health is a condition of the life cycle that is dynamic, adaptive, responsive to both internal and external stimuli and influenced by the behaviours of the person</a:t>
            </a:r>
          </a:p>
          <a:p>
            <a:r>
              <a:rPr lang="en-GB" dirty="0" smtClean="0"/>
              <a:t>Health has wellness and illness components</a:t>
            </a:r>
          </a:p>
          <a:p>
            <a:r>
              <a:rPr lang="en-GB" dirty="0" smtClean="0"/>
              <a:t>Health and illness often coexist in the same person</a:t>
            </a:r>
          </a:p>
          <a:p>
            <a:r>
              <a:rPr lang="en-GB" dirty="0" smtClean="0"/>
              <a:t>The nurse shortage is coming to be described as a health hazard as well as a deficit in illness care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</a:t>
            </a:r>
            <a:r>
              <a:rPr lang="en-GB" dirty="0" smtClean="0"/>
              <a:t>ursing gains recognition as the health science of caring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was once referred to as nurses training is now called nursing education and takes place along with other higher education in colleges and universities</a:t>
            </a:r>
          </a:p>
          <a:p>
            <a:endParaRPr lang="en-GB" dirty="0"/>
          </a:p>
          <a:p>
            <a:r>
              <a:rPr lang="en-GB" dirty="0" smtClean="0"/>
              <a:t>Nursing theory and the scientific knowledge gained by research help nursing gain recognition as the health science of caring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Nursing theory is the systematic abstraction or formation </a:t>
            </a:r>
            <a:r>
              <a:rPr lang="ar-AE" dirty="0" smtClean="0"/>
              <a:t>تجريد المنهجية أو تشكيل</a:t>
            </a:r>
            <a:r>
              <a:rPr lang="en-GB" dirty="0" smtClean="0"/>
              <a:t> of mental ideas about nursing practice reality</a:t>
            </a:r>
          </a:p>
          <a:p>
            <a:r>
              <a:rPr lang="en-GB" dirty="0" smtClean="0"/>
              <a:t>Its purpose is to describe, explain, predict and control nursing action to </a:t>
            </a:r>
            <a:r>
              <a:rPr lang="en-GB" dirty="0" err="1" smtClean="0"/>
              <a:t>acheive</a:t>
            </a:r>
            <a:r>
              <a:rPr lang="en-GB" dirty="0" smtClean="0"/>
              <a:t> certain nursing practice outcomes</a:t>
            </a:r>
          </a:p>
          <a:p>
            <a:r>
              <a:rPr lang="en-GB" dirty="0" smtClean="0"/>
              <a:t>Theories interrelate concepts to provide new ways of looking at nursing care and improving nursing practice.</a:t>
            </a:r>
            <a:endParaRPr lang="ar-AE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Theories assist in increasing the general body of knowledge within the discipline through the research implemented to validate them</a:t>
            </a:r>
          </a:p>
          <a:p>
            <a:pPr>
              <a:buNone/>
            </a:pPr>
            <a:r>
              <a:rPr lang="ar-AE" dirty="0" smtClean="0"/>
              <a:t>نظريات مساعد في زيادة الهيئة العامة للمعارف ضمن الانضباط من خلال البحوث المنفذة للتصديق عليها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Theories can be characterized according to their scope of 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grand </a:t>
            </a:r>
            <a:r>
              <a:rPr lang="en-GB" dirty="0" err="1" smtClean="0"/>
              <a:t>theory,of</a:t>
            </a:r>
            <a:r>
              <a:rPr lang="en-GB" dirty="0" smtClean="0"/>
              <a:t> nursing would be very broad and </a:t>
            </a:r>
            <a:r>
              <a:rPr lang="en-GB" dirty="0" err="1" smtClean="0"/>
              <a:t>ancompass</a:t>
            </a:r>
            <a:r>
              <a:rPr lang="en-GB" dirty="0" smtClean="0"/>
              <a:t> supposedly everything a nurse needed to know</a:t>
            </a:r>
          </a:p>
          <a:p>
            <a:r>
              <a:rPr lang="en-GB" dirty="0" smtClean="0"/>
              <a:t>A middle range theory, would be </a:t>
            </a:r>
            <a:r>
              <a:rPr lang="en-GB" dirty="0" err="1" smtClean="0"/>
              <a:t>cencerned</a:t>
            </a:r>
            <a:r>
              <a:rPr lang="en-GB" dirty="0" smtClean="0"/>
              <a:t> with a limited aspect of nursing for example, a nursing </a:t>
            </a:r>
            <a:r>
              <a:rPr lang="en-GB" dirty="0" err="1" smtClean="0"/>
              <a:t>theoryof</a:t>
            </a:r>
            <a:r>
              <a:rPr lang="en-GB" dirty="0" smtClean="0"/>
              <a:t> pain management</a:t>
            </a:r>
          </a:p>
          <a:p>
            <a:r>
              <a:rPr lang="en-GB" dirty="0" smtClean="0"/>
              <a:t>Read with students page 42 and 43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Nursing theory and nursing research have as their purpose to suggest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</a:p>
          <a:p>
            <a:r>
              <a:rPr lang="en-GB" dirty="0" smtClean="0"/>
              <a:t>Exploration</a:t>
            </a:r>
          </a:p>
          <a:p>
            <a:r>
              <a:rPr lang="en-GB" dirty="0" smtClean="0"/>
              <a:t>Explanation</a:t>
            </a:r>
          </a:p>
          <a:p>
            <a:r>
              <a:rPr lang="en-GB" dirty="0" smtClean="0"/>
              <a:t>Prediction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Scientific theories are built on concepts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Concept: nursing, person, health, environment</a:t>
            </a:r>
          </a:p>
          <a:p>
            <a:endParaRPr lang="en-GB" dirty="0"/>
          </a:p>
          <a:p>
            <a:r>
              <a:rPr lang="en-GB" dirty="0" smtClean="0"/>
              <a:t>A conceptual framework: a structure composed of concepts</a:t>
            </a:r>
          </a:p>
          <a:p>
            <a:endParaRPr lang="en-GB" dirty="0"/>
          </a:p>
          <a:p>
            <a:r>
              <a:rPr lang="en-GB" dirty="0" smtClean="0"/>
              <a:t>Theory: a group of concepts, definitions, statements that present an organized view of phenomena (caring)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Selected contributors to nursing´s theoretical 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 smtClean="0"/>
              <a:t>Florance</a:t>
            </a:r>
            <a:r>
              <a:rPr lang="en-GB" dirty="0" smtClean="0"/>
              <a:t> Nightingale</a:t>
            </a:r>
          </a:p>
          <a:p>
            <a:r>
              <a:rPr lang="en-GB" dirty="0" err="1" smtClean="0"/>
              <a:t>Verginia</a:t>
            </a:r>
            <a:r>
              <a:rPr lang="en-GB" dirty="0" smtClean="0"/>
              <a:t> </a:t>
            </a:r>
            <a:r>
              <a:rPr lang="en-GB" dirty="0" err="1"/>
              <a:t>H</a:t>
            </a:r>
            <a:r>
              <a:rPr lang="en-GB" dirty="0" err="1" smtClean="0"/>
              <a:t>endersson</a:t>
            </a:r>
            <a:endParaRPr lang="en-GB" dirty="0" smtClean="0"/>
          </a:p>
          <a:p>
            <a:r>
              <a:rPr lang="en-GB" dirty="0" smtClean="0"/>
              <a:t>Myra e. Levin</a:t>
            </a:r>
          </a:p>
          <a:p>
            <a:r>
              <a:rPr lang="en-GB" dirty="0" smtClean="0"/>
              <a:t>Hildegard </a:t>
            </a:r>
            <a:r>
              <a:rPr lang="en-GB" dirty="0" err="1"/>
              <a:t>P</a:t>
            </a:r>
            <a:r>
              <a:rPr lang="en-GB" dirty="0" err="1" smtClean="0"/>
              <a:t>eplau</a:t>
            </a:r>
            <a:endParaRPr lang="en-GB" dirty="0" smtClean="0"/>
          </a:p>
          <a:p>
            <a:r>
              <a:rPr lang="en-GB" dirty="0" smtClean="0"/>
              <a:t>Imogene M </a:t>
            </a:r>
            <a:r>
              <a:rPr lang="en-GB" dirty="0"/>
              <a:t>K</a:t>
            </a:r>
            <a:r>
              <a:rPr lang="en-GB" dirty="0" smtClean="0"/>
              <a:t>ing</a:t>
            </a:r>
          </a:p>
          <a:p>
            <a:r>
              <a:rPr lang="en-GB" dirty="0" smtClean="0"/>
              <a:t>Betty </a:t>
            </a:r>
            <a:r>
              <a:rPr lang="en-GB" dirty="0" err="1"/>
              <a:t>N</a:t>
            </a:r>
            <a:r>
              <a:rPr lang="en-GB" dirty="0" err="1" smtClean="0"/>
              <a:t>euman</a:t>
            </a:r>
            <a:endParaRPr lang="en-GB" dirty="0" smtClean="0"/>
          </a:p>
          <a:p>
            <a:r>
              <a:rPr lang="en-GB" dirty="0" smtClean="0"/>
              <a:t>Martha </a:t>
            </a:r>
            <a:r>
              <a:rPr lang="en-GB" dirty="0"/>
              <a:t>R</a:t>
            </a:r>
            <a:r>
              <a:rPr lang="en-GB" dirty="0" smtClean="0"/>
              <a:t>ogers</a:t>
            </a:r>
          </a:p>
          <a:p>
            <a:r>
              <a:rPr lang="en-GB" dirty="0" smtClean="0"/>
              <a:t>Dorothea </a:t>
            </a:r>
            <a:r>
              <a:rPr lang="en-GB" dirty="0"/>
              <a:t>O</a:t>
            </a:r>
            <a:r>
              <a:rPr lang="en-GB" dirty="0" smtClean="0"/>
              <a:t>rem</a:t>
            </a:r>
          </a:p>
          <a:p>
            <a:r>
              <a:rPr lang="en-GB" dirty="0" smtClean="0"/>
              <a:t>Sister </a:t>
            </a:r>
            <a:r>
              <a:rPr lang="en-GB" dirty="0" err="1"/>
              <a:t>C</a:t>
            </a:r>
            <a:r>
              <a:rPr lang="en-GB" dirty="0" err="1" smtClean="0"/>
              <a:t>allista</a:t>
            </a:r>
            <a:r>
              <a:rPr lang="en-GB" dirty="0" smtClean="0"/>
              <a:t> </a:t>
            </a:r>
            <a:r>
              <a:rPr lang="en-GB" dirty="0"/>
              <a:t>R</a:t>
            </a:r>
            <a:r>
              <a:rPr lang="en-GB" dirty="0" smtClean="0"/>
              <a:t>oy</a:t>
            </a:r>
          </a:p>
          <a:p>
            <a:r>
              <a:rPr lang="en-GB" dirty="0" smtClean="0"/>
              <a:t>Jean </a:t>
            </a:r>
            <a:r>
              <a:rPr lang="en-GB" dirty="0"/>
              <a:t>W</a:t>
            </a:r>
            <a:r>
              <a:rPr lang="en-GB" dirty="0" smtClean="0"/>
              <a:t>atson</a:t>
            </a:r>
          </a:p>
          <a:p>
            <a:r>
              <a:rPr lang="en-GB" dirty="0" err="1" smtClean="0"/>
              <a:t>M.M.Leininger</a:t>
            </a:r>
            <a:endParaRPr lang="en-GB" dirty="0" smtClean="0"/>
          </a:p>
          <a:p>
            <a:r>
              <a:rPr lang="en-GB" dirty="0" smtClean="0"/>
              <a:t>Helen Cook </a:t>
            </a:r>
            <a:r>
              <a:rPr lang="en-GB" dirty="0"/>
              <a:t>E</a:t>
            </a:r>
            <a:r>
              <a:rPr lang="en-GB" dirty="0" smtClean="0"/>
              <a:t>rickson</a:t>
            </a:r>
          </a:p>
          <a:p>
            <a:r>
              <a:rPr lang="en-GB" dirty="0" smtClean="0"/>
              <a:t>Evelyn </a:t>
            </a:r>
            <a:r>
              <a:rPr lang="en-GB" dirty="0"/>
              <a:t>M</a:t>
            </a:r>
            <a:r>
              <a:rPr lang="en-GB" dirty="0" smtClean="0"/>
              <a:t>alcolm </a:t>
            </a:r>
            <a:r>
              <a:rPr lang="en-GB" dirty="0" err="1"/>
              <a:t>t</a:t>
            </a:r>
            <a:r>
              <a:rPr lang="en-GB" dirty="0" err="1" smtClean="0"/>
              <a:t>omlin</a:t>
            </a:r>
            <a:endParaRPr lang="en-GB" dirty="0" smtClean="0"/>
          </a:p>
          <a:p>
            <a:r>
              <a:rPr lang="en-GB" smtClean="0"/>
              <a:t>Marry </a:t>
            </a:r>
            <a:r>
              <a:rPr lang="en-GB" dirty="0" err="1" smtClean="0"/>
              <a:t>A</a:t>
            </a:r>
            <a:r>
              <a:rPr lang="en-GB" smtClean="0"/>
              <a:t>nn Price Swain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Nursing today: The health science of caring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n-GB" dirty="0"/>
          </a:p>
          <a:p>
            <a:r>
              <a:rPr lang="en-GB" dirty="0"/>
              <a:t>2.2.1 The nursing concept explored</a:t>
            </a:r>
          </a:p>
          <a:p>
            <a:r>
              <a:rPr lang="en-GB" dirty="0"/>
              <a:t>2.2.2 Nursing theory</a:t>
            </a:r>
          </a:p>
          <a:p>
            <a:r>
              <a:rPr lang="en-GB" dirty="0"/>
              <a:t>2.2.3 Relationship of theory, research, and practice</a:t>
            </a:r>
          </a:p>
          <a:p>
            <a:r>
              <a:rPr lang="en-GB" dirty="0"/>
              <a:t>2.2.4 Nursing research for scientists and practitioners</a:t>
            </a:r>
          </a:p>
          <a:p>
            <a:r>
              <a:rPr lang="en-GB" dirty="0"/>
              <a:t>2.2.5 Nursing as a profession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Objectives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After </a:t>
            </a:r>
            <a:r>
              <a:rPr lang="en-GB" dirty="0"/>
              <a:t>completing this chapter, students will be able to:</a:t>
            </a:r>
          </a:p>
          <a:p>
            <a:pPr lvl="0"/>
            <a:r>
              <a:rPr lang="en-GB" dirty="0"/>
              <a:t>Recognize the concepts of nursing, human, or </a:t>
            </a:r>
            <a:r>
              <a:rPr lang="en-GB" dirty="0" err="1"/>
              <a:t>person,environment</a:t>
            </a:r>
            <a:r>
              <a:rPr lang="en-GB" dirty="0"/>
              <a:t>, and health as the subject </a:t>
            </a:r>
            <a:r>
              <a:rPr lang="en-GB" dirty="0" err="1"/>
              <a:t>mattercommon</a:t>
            </a:r>
            <a:r>
              <a:rPr lang="en-GB" dirty="0"/>
              <a:t> to all theories of nursing</a:t>
            </a:r>
            <a:r>
              <a:rPr lang="en-GB" dirty="0" smtClean="0"/>
              <a:t>.</a:t>
            </a:r>
          </a:p>
          <a:p>
            <a:pPr lvl="0">
              <a:buNone/>
            </a:pPr>
            <a:endParaRPr lang="en-GB" dirty="0"/>
          </a:p>
          <a:p>
            <a:pPr lvl="0"/>
            <a:r>
              <a:rPr lang="en-GB" dirty="0"/>
              <a:t>Recognize several nurse-theorists who have contributed to developing </a:t>
            </a:r>
            <a:r>
              <a:rPr lang="en-GB" dirty="0" err="1"/>
              <a:t>conceptualframeworks</a:t>
            </a:r>
            <a:r>
              <a:rPr lang="en-GB" dirty="0"/>
              <a:t> for nursing. Florence Nightingale, Virginia Henderson, Myra </a:t>
            </a:r>
            <a:r>
              <a:rPr lang="en-GB" dirty="0" err="1"/>
              <a:t>E.Levine</a:t>
            </a:r>
            <a:r>
              <a:rPr lang="en-GB" dirty="0"/>
              <a:t>, Hildegard </a:t>
            </a:r>
            <a:r>
              <a:rPr lang="en-GB" dirty="0" err="1"/>
              <a:t>Peplau,Imogen</a:t>
            </a:r>
            <a:r>
              <a:rPr lang="en-GB" dirty="0"/>
              <a:t> </a:t>
            </a:r>
            <a:r>
              <a:rPr lang="en-GB" dirty="0" err="1"/>
              <a:t>M.King</a:t>
            </a:r>
            <a:r>
              <a:rPr lang="en-GB" dirty="0"/>
              <a:t>, Betty </a:t>
            </a:r>
            <a:r>
              <a:rPr lang="en-GB" dirty="0" err="1"/>
              <a:t>Neuman</a:t>
            </a:r>
            <a:r>
              <a:rPr lang="en-GB" dirty="0"/>
              <a:t>, Martha Rogers, Dorothea </a:t>
            </a:r>
            <a:r>
              <a:rPr lang="en-GB" dirty="0" err="1"/>
              <a:t>Orem,Sister</a:t>
            </a:r>
            <a:r>
              <a:rPr lang="en-GB" dirty="0"/>
              <a:t> </a:t>
            </a:r>
            <a:r>
              <a:rPr lang="en-GB" dirty="0" err="1"/>
              <a:t>Calista</a:t>
            </a:r>
            <a:r>
              <a:rPr lang="en-GB" dirty="0"/>
              <a:t> Roy, Jean Watson, </a:t>
            </a:r>
            <a:r>
              <a:rPr lang="en-GB" dirty="0" err="1" smtClean="0"/>
              <a:t>Leninger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/>
              <a:t>Recognize the contribution of nursing theory and nursing research to the development of nursing as a profession.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br>
              <a:rPr lang="en-GB" dirty="0" smtClean="0"/>
            </a:br>
            <a:r>
              <a:rPr lang="en-GB" dirty="0" smtClean="0"/>
              <a:t>The need of nursing is expanding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need of nursing is expanding</a:t>
            </a:r>
          </a:p>
          <a:p>
            <a:endParaRPr lang="en-GB" dirty="0" smtClean="0"/>
          </a:p>
          <a:p>
            <a:r>
              <a:rPr lang="en-GB" dirty="0" smtClean="0"/>
              <a:t>Social need can create a window of opportunity to benefit both society and the professional group </a:t>
            </a:r>
            <a:r>
              <a:rPr lang="en-GB" dirty="0" err="1" smtClean="0"/>
              <a:t>adressing</a:t>
            </a:r>
            <a:r>
              <a:rPr lang="en-GB" dirty="0" smtClean="0"/>
              <a:t> the social need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 the present nursing care crisis, society has made a case for an overall shortage of nurses and also for a deficit of advanced practitioners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br>
              <a:rPr lang="en-GB" dirty="0" smtClean="0"/>
            </a:br>
            <a:r>
              <a:rPr lang="en-GB" dirty="0" smtClean="0"/>
              <a:t>The need of nursing is expanding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current demand is simultaneously for greater numbers and higher level of specialized practice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Not only does society need expert technical nurses, but </a:t>
            </a:r>
            <a:r>
              <a:rPr lang="en-GB" dirty="0" err="1" smtClean="0"/>
              <a:t>italso</a:t>
            </a:r>
            <a:r>
              <a:rPr lang="en-GB" dirty="0" smtClean="0"/>
              <a:t> values appropriately prepared professional nurses who practice nursing as the health science of caring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nursing concept explored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Caring: to have thought or regard for as a person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give watchful or to advocate for </a:t>
            </a:r>
            <a:r>
              <a:rPr lang="ar-AE" dirty="0" smtClean="0"/>
              <a:t>الدعوة</a:t>
            </a:r>
          </a:p>
          <a:p>
            <a:pPr>
              <a:buNone/>
            </a:pPr>
            <a:r>
              <a:rPr lang="en-GB" dirty="0" smtClean="0"/>
              <a:t>or assist when the individual is unable to tend to his or her own personal needs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Caring is practice: parent to child, lover to lover, well to ill, fortunate to less fortunate, </a:t>
            </a:r>
            <a:r>
              <a:rPr lang="ar-AE" dirty="0" smtClean="0"/>
              <a:t>لحسن الحظ أقل حظا</a:t>
            </a:r>
            <a:r>
              <a:rPr lang="en-GB" dirty="0" smtClean="0"/>
              <a:t> professional to client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nursing concept explored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Caring is the most intimate, tender, protective and growth producing of interpersonal interactions</a:t>
            </a:r>
          </a:p>
          <a:p>
            <a:endParaRPr lang="en-GB" dirty="0" smtClean="0"/>
          </a:p>
          <a:p>
            <a:r>
              <a:rPr lang="en-GB" dirty="0" smtClean="0"/>
              <a:t>The difference between caring and caring as science, is real difference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call nursing the health science of caring is to value health and its promotion, to emphasize the science of nursing as well as the art &amp; to acknowledge that caring is a prime interpersonal interaction open to study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nursing concept explored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Caring is interpersonal interaction that transcends time, gender and technology</a:t>
            </a:r>
            <a:r>
              <a:rPr lang="ar-AE" dirty="0" smtClean="0"/>
              <a:t>تجاوز الوقت، ونوع الجنس والتكنولوجيا</a:t>
            </a:r>
          </a:p>
          <a:p>
            <a:r>
              <a:rPr lang="en-GB" dirty="0" smtClean="0"/>
              <a:t>Nursing as a health science of caring, is a service basic to society</a:t>
            </a:r>
          </a:p>
          <a:p>
            <a:r>
              <a:rPr lang="en-GB" dirty="0" smtClean="0"/>
              <a:t>This service was born in the days of earliest humankind</a:t>
            </a:r>
          </a:p>
          <a:p>
            <a:r>
              <a:rPr lang="en-GB" u="sng" dirty="0" smtClean="0">
                <a:solidFill>
                  <a:srgbClr val="C00000"/>
                </a:solidFill>
              </a:rPr>
              <a:t>Read with students “ Page 40, A century after Nightingale, </a:t>
            </a:r>
            <a:r>
              <a:rPr lang="en-GB" u="sng" dirty="0" err="1" smtClean="0">
                <a:solidFill>
                  <a:srgbClr val="C00000"/>
                </a:solidFill>
              </a:rPr>
              <a:t>Verginia</a:t>
            </a:r>
            <a:r>
              <a:rPr lang="en-GB" u="sng" dirty="0" smtClean="0">
                <a:solidFill>
                  <a:srgbClr val="C00000"/>
                </a:solidFill>
              </a:rPr>
              <a:t> Henderson wrote</a:t>
            </a:r>
            <a:endParaRPr lang="en-GB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Nursing as a health science of caring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1980s men´s caring abilities finally received recognition and social approval</a:t>
            </a:r>
          </a:p>
          <a:p>
            <a:r>
              <a:rPr lang="en-GB" dirty="0" smtClean="0"/>
              <a:t>This recognition and approval may encourage men to choose nursing in greater numbers</a:t>
            </a:r>
          </a:p>
          <a:p>
            <a:r>
              <a:rPr lang="en-GB" dirty="0" smtClean="0"/>
              <a:t>The ANA 1980 defines nursing  ( the diagnosis and treatment of human responses to actual or potential health problem)</a:t>
            </a:r>
            <a:r>
              <a:rPr lang="ar-AE" dirty="0" smtClean="0"/>
              <a:t> الفعلي أو المشاكل الصحية المحتملة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867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Nursing today: The health science of caring</vt:lpstr>
      <vt:lpstr>Nursing today: The health science of caring</vt:lpstr>
      <vt:lpstr>Objectives </vt:lpstr>
      <vt:lpstr>Introduction The need of nursing is expanding </vt:lpstr>
      <vt:lpstr>Introduction The need of nursing is expanding </vt:lpstr>
      <vt:lpstr>The nursing concept explored</vt:lpstr>
      <vt:lpstr>The nursing concept explored</vt:lpstr>
      <vt:lpstr>The nursing concept explored</vt:lpstr>
      <vt:lpstr>Nursing as a health science of caring</vt:lpstr>
      <vt:lpstr>Slide 10</vt:lpstr>
      <vt:lpstr>Nursing gains recognition as the health science of caring</vt:lpstr>
      <vt:lpstr>Nursing Theory</vt:lpstr>
      <vt:lpstr>Slide 13</vt:lpstr>
      <vt:lpstr>Theories can be characterized according to their scope of focus</vt:lpstr>
      <vt:lpstr>Nursing theory and nursing research have as their purpose to suggest answers</vt:lpstr>
      <vt:lpstr>Scientific theories are built on concepts</vt:lpstr>
      <vt:lpstr>Selected contributors to nursing´s theoretical knowledge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today: The health science of caring</dc:title>
  <dc:creator>Dr.Aidah</dc:creator>
  <cp:lastModifiedBy>Dr.Aidah</cp:lastModifiedBy>
  <cp:revision>9</cp:revision>
  <dcterms:created xsi:type="dcterms:W3CDTF">2011-11-12T23:57:36Z</dcterms:created>
  <dcterms:modified xsi:type="dcterms:W3CDTF">2011-11-13T04:03:43Z</dcterms:modified>
</cp:coreProperties>
</file>