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diagrams/quickStyle1.xml" ContentType="application/vnd.openxmlformats-officedocument.drawingml.diagramStyle+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diagrams/layout1.xml" ContentType="application/vnd.openxmlformats-officedocument.drawingml.diagram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1.xml" ContentType="application/vnd.openxmlformats-officedocument.drawingml.diagramData+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handoutMasterIdLst>
    <p:handoutMasterId r:id="rId17"/>
  </p:handoutMasterIdLst>
  <p:sldIdLst>
    <p:sldId id="259" r:id="rId2"/>
    <p:sldId id="306" r:id="rId3"/>
    <p:sldId id="314" r:id="rId4"/>
    <p:sldId id="307" r:id="rId5"/>
    <p:sldId id="313" r:id="rId6"/>
    <p:sldId id="315" r:id="rId7"/>
    <p:sldId id="302" r:id="rId8"/>
    <p:sldId id="316" r:id="rId9"/>
    <p:sldId id="310" r:id="rId10"/>
    <p:sldId id="311" r:id="rId11"/>
    <p:sldId id="308" r:id="rId12"/>
    <p:sldId id="305" r:id="rId13"/>
    <p:sldId id="312" r:id="rId14"/>
    <p:sldId id="266" r:id="rId15"/>
  </p:sldIdLst>
  <p:sldSz cx="9144000" cy="6858000" type="screen4x3"/>
  <p:notesSz cx="6807200" cy="9939338"/>
  <p:defaultTextStyle>
    <a:defPPr>
      <a:defRPr lang="en-AU"/>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 xmlns:p15="http://schemas.microsoft.com/office/powerpoint/2012/main">
        <p15:guide id="1" orient="horz" pos="4081">
          <p15:clr>
            <a:srgbClr val="A4A3A4"/>
          </p15:clr>
        </p15:guide>
        <p15:guide id="2" pos="295">
          <p15:clr>
            <a:srgbClr val="A4A3A4"/>
          </p15:clr>
        </p15:guide>
      </p15:sldGuideLst>
    </p:ext>
    <p:ext uri="{2D200454-40CA-4A62-9FC3-DE9A4176ACB9}">
      <p15:notesGuideLst xmlns="" xmlns:p15="http://schemas.microsoft.com/office/powerpoint/2012/main">
        <p15:guide id="1" orient="horz" pos="3131">
          <p15:clr>
            <a:srgbClr val="A4A3A4"/>
          </p15:clr>
        </p15:guide>
        <p15:guide id="2" pos="2145">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00"/>
    <a:srgbClr val="5F5F5F"/>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9016" autoAdjust="0"/>
    <p:restoredTop sz="84198" autoAdjust="0"/>
  </p:normalViewPr>
  <p:slideViewPr>
    <p:cSldViewPr>
      <p:cViewPr varScale="1">
        <p:scale>
          <a:sx n="61" d="100"/>
          <a:sy n="61" d="100"/>
        </p:scale>
        <p:origin x="-1884" y="-84"/>
      </p:cViewPr>
      <p:guideLst>
        <p:guide orient="horz" pos="4081"/>
        <p:guide pos="295"/>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80" d="100"/>
          <a:sy n="80" d="100"/>
        </p:scale>
        <p:origin x="-1974" y="-90"/>
      </p:cViewPr>
      <p:guideLst>
        <p:guide orient="horz" pos="3131"/>
        <p:guide pos="2145"/>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3A72190-8438-40E8-B924-25CABBFE4A10}" type="doc">
      <dgm:prSet loTypeId="urn:microsoft.com/office/officeart/2005/8/layout/target1" loCatId="relationship" qsTypeId="urn:microsoft.com/office/officeart/2005/8/quickstyle/simple1" qsCatId="simple" csTypeId="urn:microsoft.com/office/officeart/2005/8/colors/colorful4" csCatId="colorful" phldr="1"/>
      <dgm:spPr/>
    </dgm:pt>
    <dgm:pt modelId="{5F59363A-9061-4FB9-B495-ACD8370F26D4}">
      <dgm:prSet phldrT="[Text]"/>
      <dgm:spPr/>
      <dgm:t>
        <a:bodyPr/>
        <a:lstStyle/>
        <a:p>
          <a:r>
            <a:rPr lang="en-AU" dirty="0" smtClean="0"/>
            <a:t>Management</a:t>
          </a:r>
          <a:endParaRPr lang="en-AU" dirty="0"/>
        </a:p>
      </dgm:t>
    </dgm:pt>
    <dgm:pt modelId="{B76952D4-B704-472D-BBD4-7EB36D8F21C6}" type="parTrans" cxnId="{434BEA98-6CF7-445F-8422-C131C656C439}">
      <dgm:prSet/>
      <dgm:spPr/>
      <dgm:t>
        <a:bodyPr/>
        <a:lstStyle/>
        <a:p>
          <a:endParaRPr lang="en-AU"/>
        </a:p>
      </dgm:t>
    </dgm:pt>
    <dgm:pt modelId="{1625D03C-ECAF-4A80-9D74-3EB57C7D14C1}" type="sibTrans" cxnId="{434BEA98-6CF7-445F-8422-C131C656C439}">
      <dgm:prSet/>
      <dgm:spPr/>
      <dgm:t>
        <a:bodyPr/>
        <a:lstStyle/>
        <a:p>
          <a:endParaRPr lang="en-AU"/>
        </a:p>
      </dgm:t>
    </dgm:pt>
    <dgm:pt modelId="{1F6AB3E1-18F6-4028-B203-FA887DD45CA6}">
      <dgm:prSet phldrT="[Text]"/>
      <dgm:spPr/>
      <dgm:t>
        <a:bodyPr/>
        <a:lstStyle/>
        <a:p>
          <a:r>
            <a:rPr lang="en-AU" dirty="0" smtClean="0"/>
            <a:t>Organisation</a:t>
          </a:r>
          <a:endParaRPr lang="en-AU" dirty="0"/>
        </a:p>
      </dgm:t>
    </dgm:pt>
    <dgm:pt modelId="{BDE20DBD-0F50-4617-800B-9F42F9595BAB}" type="parTrans" cxnId="{D1C6C39B-1441-4B65-851D-85E74A0D1215}">
      <dgm:prSet/>
      <dgm:spPr/>
      <dgm:t>
        <a:bodyPr/>
        <a:lstStyle/>
        <a:p>
          <a:endParaRPr lang="en-AU"/>
        </a:p>
      </dgm:t>
    </dgm:pt>
    <dgm:pt modelId="{EFBC850B-E735-44D5-8DE5-DF50C52B0224}" type="sibTrans" cxnId="{D1C6C39B-1441-4B65-851D-85E74A0D1215}">
      <dgm:prSet/>
      <dgm:spPr/>
      <dgm:t>
        <a:bodyPr/>
        <a:lstStyle/>
        <a:p>
          <a:endParaRPr lang="en-AU"/>
        </a:p>
      </dgm:t>
    </dgm:pt>
    <dgm:pt modelId="{6317EBC1-ED2A-47E7-A6CE-77AB9D8E0EA0}">
      <dgm:prSet phldrT="[Text]"/>
      <dgm:spPr/>
      <dgm:t>
        <a:bodyPr/>
        <a:lstStyle/>
        <a:p>
          <a:r>
            <a:rPr lang="en-AU" dirty="0" smtClean="0"/>
            <a:t>Environment</a:t>
          </a:r>
          <a:endParaRPr lang="en-AU" dirty="0"/>
        </a:p>
      </dgm:t>
    </dgm:pt>
    <dgm:pt modelId="{D7FC85A4-FD4C-484D-AED5-98E2FCBDDCD4}" type="parTrans" cxnId="{888DA474-31D2-46DD-A437-F63110DD4951}">
      <dgm:prSet/>
      <dgm:spPr/>
      <dgm:t>
        <a:bodyPr/>
        <a:lstStyle/>
        <a:p>
          <a:endParaRPr lang="en-AU"/>
        </a:p>
      </dgm:t>
    </dgm:pt>
    <dgm:pt modelId="{F4D0136F-7EB1-4AE3-AE41-24BCF34F3D28}" type="sibTrans" cxnId="{888DA474-31D2-46DD-A437-F63110DD4951}">
      <dgm:prSet/>
      <dgm:spPr/>
      <dgm:t>
        <a:bodyPr/>
        <a:lstStyle/>
        <a:p>
          <a:endParaRPr lang="en-AU"/>
        </a:p>
      </dgm:t>
    </dgm:pt>
    <dgm:pt modelId="{F4B56A56-4344-4E79-81CE-B149DE71F62D}" type="pres">
      <dgm:prSet presAssocID="{C3A72190-8438-40E8-B924-25CABBFE4A10}" presName="composite" presStyleCnt="0">
        <dgm:presLayoutVars>
          <dgm:chMax val="5"/>
          <dgm:dir/>
          <dgm:resizeHandles val="exact"/>
        </dgm:presLayoutVars>
      </dgm:prSet>
      <dgm:spPr/>
    </dgm:pt>
    <dgm:pt modelId="{300390BD-6516-4955-80F5-49DC69040175}" type="pres">
      <dgm:prSet presAssocID="{5F59363A-9061-4FB9-B495-ACD8370F26D4}" presName="circle1" presStyleLbl="lnNode1" presStyleIdx="0" presStyleCnt="3"/>
      <dgm:spPr/>
    </dgm:pt>
    <dgm:pt modelId="{9EC3F6CD-B30A-4AF4-9165-609F5B9E0224}" type="pres">
      <dgm:prSet presAssocID="{5F59363A-9061-4FB9-B495-ACD8370F26D4}" presName="text1" presStyleLbl="revTx" presStyleIdx="0" presStyleCnt="3">
        <dgm:presLayoutVars>
          <dgm:bulletEnabled val="1"/>
        </dgm:presLayoutVars>
      </dgm:prSet>
      <dgm:spPr/>
      <dgm:t>
        <a:bodyPr/>
        <a:lstStyle/>
        <a:p>
          <a:endParaRPr lang="en-AU"/>
        </a:p>
      </dgm:t>
    </dgm:pt>
    <dgm:pt modelId="{29111105-9432-4BE3-AC26-70A730B03CA8}" type="pres">
      <dgm:prSet presAssocID="{5F59363A-9061-4FB9-B495-ACD8370F26D4}" presName="line1" presStyleLbl="callout" presStyleIdx="0" presStyleCnt="6"/>
      <dgm:spPr/>
    </dgm:pt>
    <dgm:pt modelId="{0BB0F596-6842-4D29-966A-D60A8469F528}" type="pres">
      <dgm:prSet presAssocID="{5F59363A-9061-4FB9-B495-ACD8370F26D4}" presName="d1" presStyleLbl="callout" presStyleIdx="1" presStyleCnt="6"/>
      <dgm:spPr/>
    </dgm:pt>
    <dgm:pt modelId="{F7AA88B2-A980-4498-B714-AF7B52EE3FD1}" type="pres">
      <dgm:prSet presAssocID="{1F6AB3E1-18F6-4028-B203-FA887DD45CA6}" presName="circle2" presStyleLbl="lnNode1" presStyleIdx="1" presStyleCnt="3"/>
      <dgm:spPr/>
    </dgm:pt>
    <dgm:pt modelId="{4015BE4D-7486-43C7-B19F-1445F848E1EE}" type="pres">
      <dgm:prSet presAssocID="{1F6AB3E1-18F6-4028-B203-FA887DD45CA6}" presName="text2" presStyleLbl="revTx" presStyleIdx="1" presStyleCnt="3">
        <dgm:presLayoutVars>
          <dgm:bulletEnabled val="1"/>
        </dgm:presLayoutVars>
      </dgm:prSet>
      <dgm:spPr/>
      <dgm:t>
        <a:bodyPr/>
        <a:lstStyle/>
        <a:p>
          <a:endParaRPr lang="en-AU"/>
        </a:p>
      </dgm:t>
    </dgm:pt>
    <dgm:pt modelId="{BF75327F-CCE2-47FA-9C44-60953BFB74BA}" type="pres">
      <dgm:prSet presAssocID="{1F6AB3E1-18F6-4028-B203-FA887DD45CA6}" presName="line2" presStyleLbl="callout" presStyleIdx="2" presStyleCnt="6"/>
      <dgm:spPr/>
    </dgm:pt>
    <dgm:pt modelId="{44FAACC4-477B-4B22-8B9C-9543FFC69C71}" type="pres">
      <dgm:prSet presAssocID="{1F6AB3E1-18F6-4028-B203-FA887DD45CA6}" presName="d2" presStyleLbl="callout" presStyleIdx="3" presStyleCnt="6"/>
      <dgm:spPr/>
    </dgm:pt>
    <dgm:pt modelId="{7C1715F2-B6B2-467E-92CC-3E63E158E2D8}" type="pres">
      <dgm:prSet presAssocID="{6317EBC1-ED2A-47E7-A6CE-77AB9D8E0EA0}" presName="circle3" presStyleLbl="lnNode1" presStyleIdx="2" presStyleCnt="3"/>
      <dgm:spPr/>
    </dgm:pt>
    <dgm:pt modelId="{36383F7B-8CA7-4B02-9A0A-EEAC592F1AB3}" type="pres">
      <dgm:prSet presAssocID="{6317EBC1-ED2A-47E7-A6CE-77AB9D8E0EA0}" presName="text3" presStyleLbl="revTx" presStyleIdx="2" presStyleCnt="3">
        <dgm:presLayoutVars>
          <dgm:bulletEnabled val="1"/>
        </dgm:presLayoutVars>
      </dgm:prSet>
      <dgm:spPr/>
      <dgm:t>
        <a:bodyPr/>
        <a:lstStyle/>
        <a:p>
          <a:endParaRPr lang="en-AU"/>
        </a:p>
      </dgm:t>
    </dgm:pt>
    <dgm:pt modelId="{A52AD2AB-70E7-4D68-92E3-0512622387A8}" type="pres">
      <dgm:prSet presAssocID="{6317EBC1-ED2A-47E7-A6CE-77AB9D8E0EA0}" presName="line3" presStyleLbl="callout" presStyleIdx="4" presStyleCnt="6"/>
      <dgm:spPr/>
    </dgm:pt>
    <dgm:pt modelId="{939AAE4E-B272-49D8-9CA0-95E6C2BEECF8}" type="pres">
      <dgm:prSet presAssocID="{6317EBC1-ED2A-47E7-A6CE-77AB9D8E0EA0}" presName="d3" presStyleLbl="callout" presStyleIdx="5" presStyleCnt="6"/>
      <dgm:spPr/>
    </dgm:pt>
  </dgm:ptLst>
  <dgm:cxnLst>
    <dgm:cxn modelId="{D1C6C39B-1441-4B65-851D-85E74A0D1215}" srcId="{C3A72190-8438-40E8-B924-25CABBFE4A10}" destId="{1F6AB3E1-18F6-4028-B203-FA887DD45CA6}" srcOrd="1" destOrd="0" parTransId="{BDE20DBD-0F50-4617-800B-9F42F9595BAB}" sibTransId="{EFBC850B-E735-44D5-8DE5-DF50C52B0224}"/>
    <dgm:cxn modelId="{FF73A6E8-3471-472C-90A5-9A9FFD058BBE}" type="presOf" srcId="{6317EBC1-ED2A-47E7-A6CE-77AB9D8E0EA0}" destId="{36383F7B-8CA7-4B02-9A0A-EEAC592F1AB3}" srcOrd="0" destOrd="0" presId="urn:microsoft.com/office/officeart/2005/8/layout/target1"/>
    <dgm:cxn modelId="{434BEA98-6CF7-445F-8422-C131C656C439}" srcId="{C3A72190-8438-40E8-B924-25CABBFE4A10}" destId="{5F59363A-9061-4FB9-B495-ACD8370F26D4}" srcOrd="0" destOrd="0" parTransId="{B76952D4-B704-472D-BBD4-7EB36D8F21C6}" sibTransId="{1625D03C-ECAF-4A80-9D74-3EB57C7D14C1}"/>
    <dgm:cxn modelId="{82857D4B-BE66-450F-A113-4F784FFC934C}" type="presOf" srcId="{C3A72190-8438-40E8-B924-25CABBFE4A10}" destId="{F4B56A56-4344-4E79-81CE-B149DE71F62D}" srcOrd="0" destOrd="0" presId="urn:microsoft.com/office/officeart/2005/8/layout/target1"/>
    <dgm:cxn modelId="{888DA474-31D2-46DD-A437-F63110DD4951}" srcId="{C3A72190-8438-40E8-B924-25CABBFE4A10}" destId="{6317EBC1-ED2A-47E7-A6CE-77AB9D8E0EA0}" srcOrd="2" destOrd="0" parTransId="{D7FC85A4-FD4C-484D-AED5-98E2FCBDDCD4}" sibTransId="{F4D0136F-7EB1-4AE3-AE41-24BCF34F3D28}"/>
    <dgm:cxn modelId="{850E747F-9A4D-4CC1-8EE9-6F843C0DF6C1}" type="presOf" srcId="{5F59363A-9061-4FB9-B495-ACD8370F26D4}" destId="{9EC3F6CD-B30A-4AF4-9165-609F5B9E0224}" srcOrd="0" destOrd="0" presId="urn:microsoft.com/office/officeart/2005/8/layout/target1"/>
    <dgm:cxn modelId="{5C0F0433-B836-49DD-B303-A92D25E32AC0}" type="presOf" srcId="{1F6AB3E1-18F6-4028-B203-FA887DD45CA6}" destId="{4015BE4D-7486-43C7-B19F-1445F848E1EE}" srcOrd="0" destOrd="0" presId="urn:microsoft.com/office/officeart/2005/8/layout/target1"/>
    <dgm:cxn modelId="{A9B6ED28-BF44-42B1-BDA9-852371EA1EF3}" type="presParOf" srcId="{F4B56A56-4344-4E79-81CE-B149DE71F62D}" destId="{300390BD-6516-4955-80F5-49DC69040175}" srcOrd="0" destOrd="0" presId="urn:microsoft.com/office/officeart/2005/8/layout/target1"/>
    <dgm:cxn modelId="{773CCC37-B460-4DBF-9A10-F897A7110350}" type="presParOf" srcId="{F4B56A56-4344-4E79-81CE-B149DE71F62D}" destId="{9EC3F6CD-B30A-4AF4-9165-609F5B9E0224}" srcOrd="1" destOrd="0" presId="urn:microsoft.com/office/officeart/2005/8/layout/target1"/>
    <dgm:cxn modelId="{52113E2C-5E46-4456-AABE-8B7384FF67F6}" type="presParOf" srcId="{F4B56A56-4344-4E79-81CE-B149DE71F62D}" destId="{29111105-9432-4BE3-AC26-70A730B03CA8}" srcOrd="2" destOrd="0" presId="urn:microsoft.com/office/officeart/2005/8/layout/target1"/>
    <dgm:cxn modelId="{2368E7C5-A9CA-4E4F-9040-3D9DD3E9D9BB}" type="presParOf" srcId="{F4B56A56-4344-4E79-81CE-B149DE71F62D}" destId="{0BB0F596-6842-4D29-966A-D60A8469F528}" srcOrd="3" destOrd="0" presId="urn:microsoft.com/office/officeart/2005/8/layout/target1"/>
    <dgm:cxn modelId="{9CEAC4DA-2BBC-4972-AFF7-EDB92F27584F}" type="presParOf" srcId="{F4B56A56-4344-4E79-81CE-B149DE71F62D}" destId="{F7AA88B2-A980-4498-B714-AF7B52EE3FD1}" srcOrd="4" destOrd="0" presId="urn:microsoft.com/office/officeart/2005/8/layout/target1"/>
    <dgm:cxn modelId="{74C5F9CC-B09B-4C22-A631-44EE94F08899}" type="presParOf" srcId="{F4B56A56-4344-4E79-81CE-B149DE71F62D}" destId="{4015BE4D-7486-43C7-B19F-1445F848E1EE}" srcOrd="5" destOrd="0" presId="urn:microsoft.com/office/officeart/2005/8/layout/target1"/>
    <dgm:cxn modelId="{6C7462B0-1CDE-4561-A285-9F41BE65E3B8}" type="presParOf" srcId="{F4B56A56-4344-4E79-81CE-B149DE71F62D}" destId="{BF75327F-CCE2-47FA-9C44-60953BFB74BA}" srcOrd="6" destOrd="0" presId="urn:microsoft.com/office/officeart/2005/8/layout/target1"/>
    <dgm:cxn modelId="{304A03FD-F1E5-4F49-870D-6E5ACA699E2F}" type="presParOf" srcId="{F4B56A56-4344-4E79-81CE-B149DE71F62D}" destId="{44FAACC4-477B-4B22-8B9C-9543FFC69C71}" srcOrd="7" destOrd="0" presId="urn:microsoft.com/office/officeart/2005/8/layout/target1"/>
    <dgm:cxn modelId="{2DEFBAA6-0A14-4C81-9BF6-68BB86475EFE}" type="presParOf" srcId="{F4B56A56-4344-4E79-81CE-B149DE71F62D}" destId="{7C1715F2-B6B2-467E-92CC-3E63E158E2D8}" srcOrd="8" destOrd="0" presId="urn:microsoft.com/office/officeart/2005/8/layout/target1"/>
    <dgm:cxn modelId="{2610F373-3139-458E-A2F2-816A95E65B75}" type="presParOf" srcId="{F4B56A56-4344-4E79-81CE-B149DE71F62D}" destId="{36383F7B-8CA7-4B02-9A0A-EEAC592F1AB3}" srcOrd="9" destOrd="0" presId="urn:microsoft.com/office/officeart/2005/8/layout/target1"/>
    <dgm:cxn modelId="{69482F7E-EB52-4663-9B99-5704E768A036}" type="presParOf" srcId="{F4B56A56-4344-4E79-81CE-B149DE71F62D}" destId="{A52AD2AB-70E7-4D68-92E3-0512622387A8}" srcOrd="10" destOrd="0" presId="urn:microsoft.com/office/officeart/2005/8/layout/target1"/>
    <dgm:cxn modelId="{47CB24AC-831A-47BC-81EE-B46D34E2E87B}" type="presParOf" srcId="{F4B56A56-4344-4E79-81CE-B149DE71F62D}" destId="{939AAE4E-B272-49D8-9CA0-95E6C2BEECF8}" srcOrd="11" destOrd="0" presId="urn:microsoft.com/office/officeart/2005/8/layout/target1"/>
  </dgm:cxnLst>
  <dgm:bg/>
  <dgm:whole/>
  <dgm:extLst>
    <a:ext uri="http://schemas.microsoft.com/office/drawing/2008/diagram">
      <dsp:dataModelExt xmlns=""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C1715F2-B6B2-467E-92CC-3E63E158E2D8}">
      <dsp:nvSpPr>
        <dsp:cNvPr id="0" name=""/>
        <dsp:cNvSpPr/>
      </dsp:nvSpPr>
      <dsp:spPr>
        <a:xfrm>
          <a:off x="0" y="1088796"/>
          <a:ext cx="2829609" cy="2829609"/>
        </a:xfrm>
        <a:prstGeom prst="ellipse">
          <a:avLst/>
        </a:prstGeom>
        <a:solidFill>
          <a:schemeClr val="accent4">
            <a:hueOff val="2057164"/>
            <a:satOff val="49122"/>
            <a:lumOff val="61178"/>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7AA88B2-A980-4498-B714-AF7B52EE3FD1}">
      <dsp:nvSpPr>
        <dsp:cNvPr id="0" name=""/>
        <dsp:cNvSpPr/>
      </dsp:nvSpPr>
      <dsp:spPr>
        <a:xfrm>
          <a:off x="565921" y="1654718"/>
          <a:ext cx="1697765" cy="1697765"/>
        </a:xfrm>
        <a:prstGeom prst="ellipse">
          <a:avLst/>
        </a:prstGeom>
        <a:solidFill>
          <a:schemeClr val="accent4">
            <a:hueOff val="1028582"/>
            <a:satOff val="24561"/>
            <a:lumOff val="30589"/>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00390BD-6516-4955-80F5-49DC69040175}">
      <dsp:nvSpPr>
        <dsp:cNvPr id="0" name=""/>
        <dsp:cNvSpPr/>
      </dsp:nvSpPr>
      <dsp:spPr>
        <a:xfrm>
          <a:off x="1131843" y="2220640"/>
          <a:ext cx="565921" cy="565921"/>
        </a:xfrm>
        <a:prstGeom prst="ellipse">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EC3F6CD-B30A-4AF4-9165-609F5B9E0224}">
      <dsp:nvSpPr>
        <dsp:cNvPr id="0" name=""/>
        <dsp:cNvSpPr/>
      </dsp:nvSpPr>
      <dsp:spPr>
        <a:xfrm>
          <a:off x="3301211" y="145593"/>
          <a:ext cx="1414804" cy="82530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0904" tIns="21590" rIns="21590" bIns="21590" numCol="1" spcCol="1270" anchor="ctr" anchorCtr="0">
          <a:noAutofit/>
        </a:bodyPr>
        <a:lstStyle/>
        <a:p>
          <a:pPr lvl="0" algn="l" defTabSz="755650">
            <a:lnSpc>
              <a:spcPct val="90000"/>
            </a:lnSpc>
            <a:spcBef>
              <a:spcPct val="0"/>
            </a:spcBef>
            <a:spcAft>
              <a:spcPct val="35000"/>
            </a:spcAft>
          </a:pPr>
          <a:r>
            <a:rPr lang="en-AU" sz="1700" kern="1200" dirty="0" smtClean="0"/>
            <a:t>Management</a:t>
          </a:r>
          <a:endParaRPr lang="en-AU" sz="1700" kern="1200" dirty="0"/>
        </a:p>
      </dsp:txBody>
      <dsp:txXfrm>
        <a:off x="3301211" y="145593"/>
        <a:ext cx="1414804" cy="825302"/>
      </dsp:txXfrm>
    </dsp:sp>
    <dsp:sp modelId="{29111105-9432-4BE3-AC26-70A730B03CA8}">
      <dsp:nvSpPr>
        <dsp:cNvPr id="0" name=""/>
        <dsp:cNvSpPr/>
      </dsp:nvSpPr>
      <dsp:spPr>
        <a:xfrm>
          <a:off x="2947510" y="558244"/>
          <a:ext cx="353701" cy="0"/>
        </a:xfrm>
        <a:prstGeom prst="line">
          <a:avLst/>
        </a:prstGeom>
        <a:solidFill>
          <a:schemeClr val="accent4">
            <a:hueOff val="0"/>
            <a:satOff val="0"/>
            <a:lumOff val="0"/>
            <a:alphaOff val="0"/>
          </a:schemeClr>
        </a:solidFill>
        <a:ln w="25400" cap="flat" cmpd="sng" algn="ctr">
          <a:solidFill>
            <a:schemeClr val="accent4">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0BB0F596-6842-4D29-966A-D60A8469F528}">
      <dsp:nvSpPr>
        <dsp:cNvPr id="0" name=""/>
        <dsp:cNvSpPr/>
      </dsp:nvSpPr>
      <dsp:spPr>
        <a:xfrm rot="5400000">
          <a:off x="1208007" y="765513"/>
          <a:ext cx="1944884" cy="1531290"/>
        </a:xfrm>
        <a:prstGeom prst="line">
          <a:avLst/>
        </a:prstGeom>
        <a:solidFill>
          <a:schemeClr val="accent4">
            <a:hueOff val="0"/>
            <a:satOff val="0"/>
            <a:lumOff val="0"/>
            <a:alphaOff val="0"/>
          </a:schemeClr>
        </a:solidFill>
        <a:ln w="25400" cap="flat" cmpd="sng" algn="ctr">
          <a:solidFill>
            <a:schemeClr val="accent4">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4015BE4D-7486-43C7-B19F-1445F848E1EE}">
      <dsp:nvSpPr>
        <dsp:cNvPr id="0" name=""/>
        <dsp:cNvSpPr/>
      </dsp:nvSpPr>
      <dsp:spPr>
        <a:xfrm>
          <a:off x="3301211" y="970896"/>
          <a:ext cx="1414804" cy="82530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0904" tIns="21590" rIns="21590" bIns="21590" numCol="1" spcCol="1270" anchor="ctr" anchorCtr="0">
          <a:noAutofit/>
        </a:bodyPr>
        <a:lstStyle/>
        <a:p>
          <a:pPr lvl="0" algn="l" defTabSz="755650">
            <a:lnSpc>
              <a:spcPct val="90000"/>
            </a:lnSpc>
            <a:spcBef>
              <a:spcPct val="0"/>
            </a:spcBef>
            <a:spcAft>
              <a:spcPct val="35000"/>
            </a:spcAft>
          </a:pPr>
          <a:r>
            <a:rPr lang="en-AU" sz="1700" kern="1200" dirty="0" smtClean="0"/>
            <a:t>Organisation</a:t>
          </a:r>
          <a:endParaRPr lang="en-AU" sz="1700" kern="1200" dirty="0"/>
        </a:p>
      </dsp:txBody>
      <dsp:txXfrm>
        <a:off x="3301211" y="970896"/>
        <a:ext cx="1414804" cy="825302"/>
      </dsp:txXfrm>
    </dsp:sp>
    <dsp:sp modelId="{BF75327F-CCE2-47FA-9C44-60953BFB74BA}">
      <dsp:nvSpPr>
        <dsp:cNvPr id="0" name=""/>
        <dsp:cNvSpPr/>
      </dsp:nvSpPr>
      <dsp:spPr>
        <a:xfrm>
          <a:off x="2947510" y="1383547"/>
          <a:ext cx="353701" cy="0"/>
        </a:xfrm>
        <a:prstGeom prst="line">
          <a:avLst/>
        </a:prstGeom>
        <a:solidFill>
          <a:schemeClr val="accent4">
            <a:hueOff val="0"/>
            <a:satOff val="0"/>
            <a:lumOff val="0"/>
            <a:alphaOff val="0"/>
          </a:schemeClr>
        </a:solidFill>
        <a:ln w="25400" cap="flat" cmpd="sng" algn="ctr">
          <a:solidFill>
            <a:schemeClr val="accent4">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44FAACC4-477B-4B22-8B9C-9543FFC69C71}">
      <dsp:nvSpPr>
        <dsp:cNvPr id="0" name=""/>
        <dsp:cNvSpPr/>
      </dsp:nvSpPr>
      <dsp:spPr>
        <a:xfrm rot="5400000">
          <a:off x="1625469" y="1577941"/>
          <a:ext cx="1515538" cy="1125713"/>
        </a:xfrm>
        <a:prstGeom prst="line">
          <a:avLst/>
        </a:prstGeom>
        <a:solidFill>
          <a:schemeClr val="accent4">
            <a:hueOff val="0"/>
            <a:satOff val="0"/>
            <a:lumOff val="0"/>
            <a:alphaOff val="0"/>
          </a:schemeClr>
        </a:solidFill>
        <a:ln w="25400" cap="flat" cmpd="sng" algn="ctr">
          <a:solidFill>
            <a:schemeClr val="accent4">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36383F7B-8CA7-4B02-9A0A-EEAC592F1AB3}">
      <dsp:nvSpPr>
        <dsp:cNvPr id="0" name=""/>
        <dsp:cNvSpPr/>
      </dsp:nvSpPr>
      <dsp:spPr>
        <a:xfrm>
          <a:off x="3301211" y="1796199"/>
          <a:ext cx="1414804" cy="82530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0904" tIns="21590" rIns="21590" bIns="21590" numCol="1" spcCol="1270" anchor="ctr" anchorCtr="0">
          <a:noAutofit/>
        </a:bodyPr>
        <a:lstStyle/>
        <a:p>
          <a:pPr lvl="0" algn="l" defTabSz="755650">
            <a:lnSpc>
              <a:spcPct val="90000"/>
            </a:lnSpc>
            <a:spcBef>
              <a:spcPct val="0"/>
            </a:spcBef>
            <a:spcAft>
              <a:spcPct val="35000"/>
            </a:spcAft>
          </a:pPr>
          <a:r>
            <a:rPr lang="en-AU" sz="1700" kern="1200" dirty="0" smtClean="0"/>
            <a:t>Environment</a:t>
          </a:r>
          <a:endParaRPr lang="en-AU" sz="1700" kern="1200" dirty="0"/>
        </a:p>
      </dsp:txBody>
      <dsp:txXfrm>
        <a:off x="3301211" y="1796199"/>
        <a:ext cx="1414804" cy="825302"/>
      </dsp:txXfrm>
    </dsp:sp>
    <dsp:sp modelId="{A52AD2AB-70E7-4D68-92E3-0512622387A8}">
      <dsp:nvSpPr>
        <dsp:cNvPr id="0" name=""/>
        <dsp:cNvSpPr/>
      </dsp:nvSpPr>
      <dsp:spPr>
        <a:xfrm>
          <a:off x="2947510" y="2208850"/>
          <a:ext cx="353701" cy="0"/>
        </a:xfrm>
        <a:prstGeom prst="line">
          <a:avLst/>
        </a:prstGeom>
        <a:solidFill>
          <a:schemeClr val="accent4">
            <a:hueOff val="0"/>
            <a:satOff val="0"/>
            <a:lumOff val="0"/>
            <a:alphaOff val="0"/>
          </a:schemeClr>
        </a:solidFill>
        <a:ln w="25400" cap="flat" cmpd="sng" algn="ctr">
          <a:solidFill>
            <a:schemeClr val="accent4">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939AAE4E-B272-49D8-9CA0-95E6C2BEECF8}">
      <dsp:nvSpPr>
        <dsp:cNvPr id="0" name=""/>
        <dsp:cNvSpPr/>
      </dsp:nvSpPr>
      <dsp:spPr>
        <a:xfrm rot="5400000">
          <a:off x="2043449" y="2389709"/>
          <a:ext cx="1082797" cy="720135"/>
        </a:xfrm>
        <a:prstGeom prst="line">
          <a:avLst/>
        </a:prstGeom>
        <a:solidFill>
          <a:schemeClr val="accent4">
            <a:hueOff val="0"/>
            <a:satOff val="0"/>
            <a:lumOff val="0"/>
            <a:alphaOff val="0"/>
          </a:schemeClr>
        </a:solidFill>
        <a:ln w="25400" cap="flat" cmpd="sng" algn="ctr">
          <a:solidFill>
            <a:schemeClr val="accent4">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target1">
  <dgm:title val=""/>
  <dgm:desc val=""/>
  <dgm:catLst>
    <dgm:cat type="relationship" pri="25000"/>
    <dgm:cat type="convert" pri="20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ite">
    <dgm:varLst>
      <dgm:chMax val="5"/>
      <dgm:dir/>
      <dgm:resizeHandles val="exact"/>
    </dgm:varLst>
    <dgm:alg type="composite">
      <dgm:param type="ar" val="1.25"/>
    </dgm:alg>
    <dgm:shape xmlns:r="http://schemas.openxmlformats.org/officeDocument/2006/relationships" r:blip="">
      <dgm:adjLst/>
    </dgm:shape>
    <dgm:presOf/>
    <dgm:choose name="Name0">
      <dgm:if name="Name1" func="var" arg="dir" op="equ" val="norm">
        <dgm:choose name="Name2">
          <dgm:if name="Name3" axis="ch" ptType="node" func="cnt" op="equ" val="0">
            <dgm:constrLst/>
          </dgm:if>
          <dgm:if name="Name4" axis="ch" ptType="node" func="cnt" op="equ" val="1">
            <dgm:constrLst>
              <dgm:constr type="primFontSz" for="des" ptType="node" op="equ" val="65"/>
              <dgm:constr type="w" for="ch" forName="circle1" refType="w" fact="0.6"/>
              <dgm:constr type="h" for="ch" forName="circle1" refType="w" refFor="ch" refForName="circle1"/>
              <dgm:constr type="ctrX" for="ch" forName="circle1" refType="w" fact="0.3"/>
              <dgm:constr type="ctrY" for="ch" forName="circle1" refType="h" fact="0.625"/>
              <dgm:constr type="w" for="ch" forName="text1" refType="w" fact="0.3"/>
              <dgm:constr type="h" for="ch" forName="text1" refType="h" fact="0.3125"/>
              <dgm:constr type="r" for="ch" forName="text1" refType="w"/>
              <dgm:constr type="t" for="ch" forName="text1"/>
              <dgm:constr type="l" for="ch" forName="line1" refType="w" fact="0.625"/>
              <dgm:constr type="ctrY" for="ch" forName="line1" refType="ctrY" refFor="ch" refForName="text1"/>
              <dgm:constr type="r" for="ch" forName="line1" refType="l" refFor="ch" refForName="text1"/>
              <dgm:constr type="h" for="ch" forName="line1"/>
              <dgm:constr type="l" for="ch" forName="d1" refType="w" fact="0.3"/>
              <dgm:constr type="b" for="ch" forName="d1" refType="h" fact="0.625"/>
              <dgm:constr type="w" for="ch" forName="d1" refType="w" fact="0.32475"/>
              <dgm:constr type="h" for="ch" forName="d1" refType="h" fact="0.469"/>
            </dgm:constrLst>
          </dgm:if>
          <dgm:if name="Name5" axis="ch" ptType="node" func="cnt" op="equ" val="2">
            <dgm:constrLst>
              <dgm:constr type="primFontSz" for="des" ptType="node" op="equ" val="65"/>
              <dgm:constr type="w" for="ch" forName="circle1" refType="w" fact="0.2"/>
              <dgm:constr type="h" for="ch" forName="circle1" refType="w" refFor="ch" refForName="circle1"/>
              <dgm:constr type="ctrX" for="ch" forName="circle1" refType="w" fact="0.3"/>
              <dgm:constr type="ctrY" for="ch" forName="circle1" refType="h" fact="0.625"/>
              <dgm:constr type="w" for="ch" forName="text1" refType="w" fact="0.3"/>
              <dgm:constr type="h" for="ch" forName="text1" refType="h" fact="0.3125"/>
              <dgm:constr type="r" for="ch" forName="text1" refType="w"/>
              <dgm:constr type="t" for="ch" forName="text1"/>
              <dgm:constr type="l" for="ch" forName="line1" refType="w" fact="0.625"/>
              <dgm:constr type="ctrY" for="ch" forName="line1" refType="ctrY" refFor="ch" refForName="text1"/>
              <dgm:constr type="w" for="ch" forName="line1" refType="w" fact="0.075"/>
              <dgm:constr type="h" for="ch" forName="line1"/>
              <dgm:constr type="l" for="ch" forName="d1" refType="w" fact="0.3"/>
              <dgm:constr type="b" for="ch" forName="d1" refType="h" fact="0.625"/>
              <dgm:constr type="w" for="ch" forName="d1" refType="w" fact="0.32475"/>
              <dgm:constr type="h" for="ch" forName="d1" refType="h" fact="0.469"/>
              <dgm:constr type="w" for="ch" forName="circle2" refType="w" fact="0.6"/>
              <dgm:constr type="h" for="ch" forName="circle2" refType="w" refFor="ch" refForName="circle2"/>
              <dgm:constr type="ctrX" for="ch" forName="circle2" refType="w" fact="0.3"/>
              <dgm:constr type="ctrY" for="ch" forName="circle2" refType="h" fact="0.625"/>
              <dgm:constr type="w" for="ch" forName="text2" refType="w" fact="0.3"/>
              <dgm:constr type="h" for="ch" forName="text2" refType="h" fact="0.3125"/>
              <dgm:constr type="r" for="ch" forName="text2" refType="w"/>
              <dgm:constr type="t" for="ch" forName="text2" refType="b" refFor="ch" refForName="text1"/>
              <dgm:constr type="l" for="ch" forName="line2" refType="w" fact="0.625"/>
              <dgm:constr type="ctrY" for="ch" forName="line2" refType="ctrY" refFor="ch" refForName="text2"/>
              <dgm:constr type="w" for="ch" forName="line2" refType="w" fact="0.075"/>
              <dgm:constr type="h" for="ch" forName="line2"/>
              <dgm:constr type="l" for="ch" forName="d2" refType="w" fact="0.44325"/>
              <dgm:constr type="b" for="ch" forName="d2" refType="h" fact="0.7975"/>
              <dgm:constr type="w" for="ch" forName="d2" refType="w" fact="0.1815"/>
              <dgm:constr type="h" for="ch" forName="d2" refType="h" fact="0.3283"/>
            </dgm:constrLst>
          </dgm:if>
          <dgm:if name="Name6" axis="ch" ptType="node" func="cnt" op="equ" val="3">
            <dgm:constrLst>
              <dgm:constr type="primFontSz" for="des" ptType="node" op="equ" val="65"/>
              <dgm:constr type="w" for="ch" forName="circle1" refType="w" fact="0.12"/>
              <dgm:constr type="h" for="ch" forName="circle1" refType="w" refFor="ch" refForName="circle1"/>
              <dgm:constr type="ctrX" for="ch" forName="circle1" refType="w" fact="0.3"/>
              <dgm:constr type="ctrY" for="ch" forName="circle1" refType="h" fact="0.625"/>
              <dgm:constr type="w" for="ch" forName="text1" refType="w" fact="0.3"/>
              <dgm:constr type="h" for="ch" forName="text1" refType="h" fact="0.21875"/>
              <dgm:constr type="r" for="ch" forName="text1" refType="w"/>
              <dgm:constr type="t" for="ch" forName="text1"/>
              <dgm:constr type="l" for="ch" forName="line1" refType="w" fact="0.625"/>
              <dgm:constr type="ctrY" for="ch" forName="line1" refType="ctrY" refFor="ch" refForName="text1"/>
              <dgm:constr type="w" for="ch" forName="line1" refType="w" fact="0.075"/>
              <dgm:constr type="h" for="ch" forName="line1"/>
              <dgm:constr type="l" for="ch" forName="d1" refType="w" fact="0.3"/>
              <dgm:constr type="b" for="ch" forName="d1" refType="h" fact="0.625"/>
              <dgm:constr type="w" for="ch" forName="d1" refType="w" fact="0.3247"/>
              <dgm:constr type="h" for="ch" forName="d1" refType="h" fact="0.5155"/>
              <dgm:constr type="w" for="ch" forName="circle2" refType="w" fact="0.36"/>
              <dgm:constr type="h" for="ch" forName="circle2" refType="w" refFor="ch" refForName="circle2"/>
              <dgm:constr type="ctrX" for="ch" forName="circle2" refType="w" fact="0.3"/>
              <dgm:constr type="ctrY" for="ch" forName="circle2" refType="h" fact="0.625"/>
              <dgm:constr type="w" for="ch" forName="text2" refType="w" fact="0.3"/>
              <dgm:constr type="h" for="ch" forName="text2" refType="h" fact="0.21875"/>
              <dgm:constr type="r" for="ch" forName="text2" refType="w"/>
              <dgm:constr type="t" for="ch" forName="text2" refType="b" refFor="ch" refForName="text1"/>
              <dgm:constr type="l" for="ch" forName="line2" refType="w" fact="0.625"/>
              <dgm:constr type="ctrY" for="ch" forName="line2" refType="ctrY" refFor="ch" refForName="text2"/>
              <dgm:constr type="w" for="ch" forName="line2" refType="w" fact="0.075"/>
              <dgm:constr type="h" for="ch" forName="line2"/>
              <dgm:constr type="l" for="ch" forName="d2" refType="w" fact="0.386"/>
              <dgm:constr type="b" for="ch" forName="d2" refType="h" fact="0.72969"/>
              <dgm:constr type="w" for="ch" forName="d2" refType="w" fact="0.2387"/>
              <dgm:constr type="h" for="ch" forName="d2" refType="h" fact="0.4017"/>
              <dgm:constr type="w" for="ch" forName="circle3" refType="w" fact="0.6"/>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21875"/>
              <dgm:constr type="r" for="ch" forName="text3" refType="w"/>
              <dgm:constr type="t" for="ch" forName="text3" refType="b" refFor="ch" refForName="text2"/>
              <dgm:constr type="l" for="ch" forName="line3" refType="w" fact="0.625"/>
              <dgm:constr type="ctrY" for="ch" forName="line3" refType="ctrY" refFor="ch" refForName="text3"/>
              <dgm:constr type="w" for="ch" forName="line3" refType="w" fact="0.075"/>
              <dgm:constr type="h" for="ch" forName="line3"/>
              <dgm:constr type="l" for="ch" forName="d3" refType="w" fact="0.47175"/>
              <dgm:constr type="b" for="ch" forName="d3" refType="h" fact="0.83375"/>
              <dgm:constr type="w" for="ch" forName="d3" refType="w" fact="0.1527"/>
              <dgm:constr type="h" for="ch" forName="d3" refType="h" fact="0.287"/>
            </dgm:constrLst>
          </dgm:if>
          <dgm:if name="Name7" axis="ch" ptType="node" func="cnt" op="equ" val="4">
            <dgm:constrLst>
              <dgm:constr type="primFontSz" for="des" ptType="node" op="equ" val="65"/>
              <dgm:constr type="w" for="ch" forName="circle1" refType="w" fact="0.0857"/>
              <dgm:constr type="h" for="ch" forName="circle1" refType="w" refFor="ch" refForName="circle1"/>
              <dgm:constr type="ctrX" for="ch" forName="circle1" refType="w" fact="0.3"/>
              <dgm:constr type="ctrY" for="ch" forName="circle1" refType="h" fact="0.625"/>
              <dgm:constr type="w" for="ch" forName="text1" refType="w" fact="0.3"/>
              <dgm:constr type="h" for="ch" forName="text1" refType="h" fact="0.17938"/>
              <dgm:constr type="r" for="ch" forName="text1" refType="w"/>
              <dgm:constr type="t" for="ch" forName="text1"/>
              <dgm:constr type="l" for="ch" forName="line1" refType="w" fact="0.625"/>
              <dgm:constr type="ctrY" for="ch" forName="line1" refType="ctrY" refFor="ch" refForName="text1"/>
              <dgm:constr type="w" for="ch" forName="line1" refType="w" fact="0.075"/>
              <dgm:constr type="h" for="ch" forName="line1"/>
              <dgm:constr type="l" for="ch" forName="d1" refType="w" fact="0.295"/>
              <dgm:constr type="b" for="ch" forName="d1" refType="h" fact="0.62"/>
              <dgm:constr type="w" for="ch" forName="d1" refType="w" fact="0.33"/>
              <dgm:constr type="h" for="ch" forName="d1" refType="h" fact="0.53"/>
              <dgm:constr type="w" for="ch" forName="circle2" refType="w" fact="0.2571"/>
              <dgm:constr type="h" for="ch" forName="circle2" refType="w" refFor="ch" refForName="circle2"/>
              <dgm:constr type="ctrX" for="ch" forName="circle2" refType="w" fact="0.3"/>
              <dgm:constr type="ctrY" for="ch" forName="circle2" refType="h" fact="0.625"/>
              <dgm:constr type="w" for="ch" forName="text2" refType="w" fact="0.3"/>
              <dgm:constr type="h" for="ch" forName="text2" refType="h" fact="0.17938"/>
              <dgm:constr type="r" for="ch" forName="text2" refType="w"/>
              <dgm:constr type="t" for="ch" forName="text2" refType="b" refFor="ch" refForName="text1"/>
              <dgm:constr type="l" for="ch" forName="line2" refType="w" fact="0.625"/>
              <dgm:constr type="ctrY" for="ch" forName="line2" refType="ctrY" refFor="ch" refForName="text2"/>
              <dgm:constr type="w" for="ch" forName="line2" refType="w" fact="0.075"/>
              <dgm:constr type="h" for="ch" forName="line2"/>
              <dgm:constr type="l" for="ch" forName="d2" refType="w" fact="0.36625"/>
              <dgm:constr type="b" for="ch" forName="d2" refType="h" fact="0.70438"/>
              <dgm:constr type="w" for="ch" forName="d2" refType="w" fact="0.2585"/>
              <dgm:constr type="h" for="ch" forName="d2" refType="h" fact="0.43525"/>
              <dgm:constr type="w" for="ch" forName="circle3" refType="w" fact="0.4285"/>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17938"/>
              <dgm:constr type="r" for="ch" forName="text3" refType="w"/>
              <dgm:constr type="t" for="ch" forName="text3" refType="b" refFor="ch" refForName="text2"/>
              <dgm:constr type="l" for="ch" forName="line3" refType="w" fact="0.625"/>
              <dgm:constr type="ctrY" for="ch" forName="line3" refType="ctrY" refFor="ch" refForName="text3"/>
              <dgm:constr type="w" for="ch" forName="line3" refType="w" fact="0.075"/>
              <dgm:constr type="h" for="ch" forName="line3"/>
              <dgm:constr type="l" for="ch" forName="d3" refType="w" fact="0.4255"/>
              <dgm:constr type="b" for="ch" forName="d3" refType="h" fact="0.78031"/>
              <dgm:constr type="w" for="ch" forName="d3" refType="w" fact="0.1995"/>
              <dgm:constr type="h" for="ch" forName="d3" refType="h" fact="0.332"/>
              <dgm:constr type="w" for="ch" forName="circle4" refType="w" fact="0.6"/>
              <dgm:constr type="h" for="ch" forName="circle4" refType="w" refFor="ch" refForName="circle4"/>
              <dgm:constr type="ctrX" for="ch" forName="circle4" refType="ctrX" refFor="ch" refForName="circle1"/>
              <dgm:constr type="ctrY" for="ch" forName="circle4" refType="ctrY" refFor="ch" refForName="circle1"/>
              <dgm:constr type="w" for="ch" forName="text4" refType="w" fact="0.3"/>
              <dgm:constr type="h" for="ch" forName="text4" refType="h" fact="0.17938"/>
              <dgm:constr type="r" for="ch" forName="text4" refType="w"/>
              <dgm:constr type="t" for="ch" forName="text4" refType="b" refFor="ch" refForName="text3"/>
              <dgm:constr type="l" for="ch" forName="line4" refType="w" fact="0.625"/>
              <dgm:constr type="ctrY" for="ch" forName="line4" refType="ctrY" refFor="ch" refForName="text4"/>
              <dgm:constr type="w" for="ch" forName="line4" refType="w" fact="0.075"/>
              <dgm:constr type="h" for="ch" forName="line4"/>
              <dgm:constr type="l" for="ch" forName="d4" refType="w" fact="0.48525"/>
              <dgm:constr type="b" for="ch" forName="d4" refType="h" fact="0.85594"/>
              <dgm:constr type="w" for="ch" forName="d4" refType="w" fact="0.1394"/>
              <dgm:constr type="h" for="ch" forName="d4" refType="h" fact="0.2282"/>
            </dgm:constrLst>
          </dgm:if>
          <dgm:if name="Name8" axis="ch" ptType="node" func="cnt" op="gte" val="5">
            <dgm:constrLst>
              <dgm:constr type="primFontSz" for="des" ptType="node" op="equ" val="65"/>
              <dgm:constr type="w" for="ch" forName="circle1" refType="w" fact="0.0667"/>
              <dgm:constr type="h" for="ch" forName="circle1" refType="w" refFor="ch" refForName="circle1"/>
              <dgm:constr type="ctrX" for="ch" forName="circle1" refType="w" fact="0.3"/>
              <dgm:constr type="ctrY" for="ch" forName="circle1" refType="h" fact="0.625"/>
              <dgm:constr type="w" for="ch" forName="text1" refType="w" fact="0.3"/>
              <dgm:constr type="h" for="ch" forName="text1" refType="h" fact="0.1324"/>
              <dgm:constr type="r" for="ch" forName="text1" refType="w"/>
              <dgm:constr type="ctrY" for="ch" forName="text1" refType="h" fact="0.13"/>
              <dgm:constr type="l" for="ch" forName="line1" refType="w" fact="0.625"/>
              <dgm:constr type="ctrY" for="ch" forName="line1" refType="ctrY" refFor="ch" refForName="text1"/>
              <dgm:constr type="w" for="ch" forName="line1" refType="w" fact="0.075"/>
              <dgm:constr type="h" for="ch" forName="line1"/>
              <dgm:constr type="l" for="ch" forName="d1" refType="w" fact="0.3"/>
              <dgm:constr type="b" for="ch" forName="d1" refType="h" fact="0.625"/>
              <dgm:constr type="w" for="ch" forName="d1" refType="w" fact="0.3245"/>
              <dgm:constr type="h" for="ch" forName="d1" refType="h" fact="0.495"/>
              <dgm:constr type="w" for="ch" forName="circle2" refType="w" fact="0.2"/>
              <dgm:constr type="h" for="ch" forName="circle2" refType="w" refFor="ch" refForName="circle2"/>
              <dgm:constr type="ctrX" for="ch" forName="circle2" refType="w" fact="0.3"/>
              <dgm:constr type="ctrY" for="ch" forName="circle2" refType="h" fact="0.625"/>
              <dgm:constr type="w" for="ch" forName="text2" refType="w" fact="0.3"/>
              <dgm:constr type="h" for="ch" forName="text2" refType="h" fact="0.1324"/>
              <dgm:constr type="r" for="ch" forName="text2" refType="w"/>
              <dgm:constr type="ctrY" for="ch" forName="text2" refType="h" fact="0.27"/>
              <dgm:constr type="l" for="ch" forName="line2" refType="w" fact="0.625"/>
              <dgm:constr type="ctrY" for="ch" forName="line2" refType="ctrY" refFor="ch" refForName="text2"/>
              <dgm:constr type="w" for="ch" forName="line2" refType="w" fact="0.075"/>
              <dgm:constr type="h" for="ch" forName="line2"/>
              <dgm:constr type="l" for="ch" forName="d2" refType="w" fact="0.3498"/>
              <dgm:constr type="b" for="ch" forName="d2" refType="h" fact="0.682"/>
              <dgm:constr type="w" for="ch" forName="d2" refType="w" fact="0.275"/>
              <dgm:constr type="h" for="ch" forName="d2" refType="h" fact="0.41215"/>
              <dgm:constr type="w" for="ch" forName="circle3" refType="w" fact="0.3334"/>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1324"/>
              <dgm:constr type="r" for="ch" forName="text3" refType="w"/>
              <dgm:constr type="ctrY" for="ch" forName="text3" refType="h" fact="0.41"/>
              <dgm:constr type="l" for="ch" forName="line3" refType="w" fact="0.625"/>
              <dgm:constr type="ctrY" for="ch" forName="line3" refType="ctrY" refFor="ch" refForName="text3"/>
              <dgm:constr type="w" for="ch" forName="line3" refType="w" fact="0.075"/>
              <dgm:constr type="h" for="ch" forName="line3"/>
              <dgm:constr type="l" for="ch" forName="d3" refType="w" fact="0.394"/>
              <dgm:constr type="b" for="ch" forName="d3" refType="h" fact="0.735"/>
              <dgm:constr type="w" for="ch" forName="d3" refType="w" fact="0.231"/>
              <dgm:constr type="h" for="ch" forName="d3" refType="h" fact="0.325"/>
              <dgm:constr type="w" for="ch" forName="circle4" refType="w" fact="0.4667"/>
              <dgm:constr type="h" for="ch" forName="circle4" refType="w" refFor="ch" refForName="circle4"/>
              <dgm:constr type="ctrX" for="ch" forName="circle4" refType="ctrX" refFor="ch" refForName="circle1"/>
              <dgm:constr type="ctrY" for="ch" forName="circle4" refType="ctrY" refFor="ch" refForName="circle1"/>
              <dgm:constr type="w" for="ch" forName="text4" refType="w" fact="0.3"/>
              <dgm:constr type="h" for="ch" forName="text4" refType="h" fact="0.1324"/>
              <dgm:constr type="r" for="ch" forName="text4" refType="w"/>
              <dgm:constr type="ctrY" for="ch" forName="text4" refType="h" fact="0.547"/>
              <dgm:constr type="l" for="ch" forName="line4" refType="w" fact="0.625"/>
              <dgm:constr type="ctrY" for="ch" forName="line4" refType="ctrY" refFor="ch" refForName="text4"/>
              <dgm:constr type="w" for="ch" forName="line4" refType="w" fact="0.075"/>
              <dgm:constr type="h" for="ch" forName="line4"/>
              <dgm:constr type="l" for="ch" forName="d4" refType="w" fact="0.446"/>
              <dgm:constr type="b" for="ch" forName="d4" refType="h" fact="0.795"/>
              <dgm:constr type="w" for="ch" forName="d4" refType="w" fact="0.179"/>
              <dgm:constr type="h" for="ch" forName="d4" refType="h" fact="0.248"/>
              <dgm:constr type="w" for="ch" forName="circle5" refType="w" fact="0.6"/>
              <dgm:constr type="h" for="ch" forName="circle5" refType="w" refFor="ch" refForName="circle5"/>
              <dgm:constr type="ctrX" for="ch" forName="circle5" refType="ctrX" refFor="ch" refForName="circle1"/>
              <dgm:constr type="ctrY" for="ch" forName="circle5" refType="ctrY" refFor="ch" refForName="circle1"/>
              <dgm:constr type="w" for="ch" forName="text5" refType="w" fact="0.3"/>
              <dgm:constr type="h" for="ch" forName="text5" refType="h" fact="0.1324"/>
              <dgm:constr type="r" for="ch" forName="text5" refType="w"/>
              <dgm:constr type="ctrY" for="ch" forName="text5" refType="h" fact="0.68"/>
              <dgm:constr type="l" for="ch" forName="line5" refType="w" fact="0.625"/>
              <dgm:constr type="ctrY" for="ch" forName="line5" refType="ctrY" refFor="ch" refForName="text5"/>
              <dgm:constr type="w" for="ch" forName="line5" refType="w" fact="0.075"/>
              <dgm:constr type="h" for="ch" forName="line5"/>
              <dgm:constr type="l" for="ch" forName="d5" refType="w" fact="0.495"/>
              <dgm:constr type="b" for="ch" forName="d5" refType="h" fact="0.855"/>
              <dgm:constr type="w" for="ch" forName="d5" refType="w" fact="0.13"/>
              <dgm:constr type="h" for="ch" forName="d5" refType="h" fact="0.175"/>
            </dgm:constrLst>
          </dgm:if>
          <dgm:else name="Name9"/>
        </dgm:choose>
      </dgm:if>
      <dgm:else name="Name10">
        <dgm:choose name="Name11">
          <dgm:if name="Name12" axis="ch" ptType="node" func="cnt" op="equ" val="0">
            <dgm:constrLst/>
          </dgm:if>
          <dgm:if name="Name13" axis="ch" ptType="node" func="cnt" op="equ" val="1">
            <dgm:constrLst>
              <dgm:constr type="primFontSz" for="des" ptType="node" op="equ" val="65"/>
              <dgm:constr type="w" for="ch" forName="circle1" refType="w" fact="0.6"/>
              <dgm:constr type="h" for="ch" forName="circle1" refType="w" refFor="ch" refForName="circle1"/>
              <dgm:constr type="ctrX" for="ch" forName="circle1" refType="w" fact="0.7"/>
              <dgm:constr type="ctrY" for="ch" forName="circle1" refType="h" fact="0.625"/>
              <dgm:constr type="w" for="ch" forName="text1" refType="w" fact="0.3"/>
              <dgm:constr type="h" for="ch" forName="text1" refType="h" fact="0.3125"/>
              <dgm:constr type="l" for="ch" forName="text1"/>
              <dgm:constr type="t" for="ch" forName="text1"/>
              <dgm:constr type="l" for="ch" forName="line1" refType="r" refFor="ch" refForName="text1"/>
              <dgm:constr type="ctrY" for="ch" forName="line1" refType="ctrY" refFor="ch" refForName="text1"/>
              <dgm:constr type="r" for="ch" forName="line1" refType="w" fact="0.375"/>
              <dgm:constr type="h" for="ch" forName="line1"/>
              <dgm:constr type="r" for="ch" forName="d1" refType="w" fact="0.7"/>
              <dgm:constr type="b" for="ch" forName="d1" refType="h" fact="0.625"/>
              <dgm:constr type="w" for="ch" forName="d1" refType="w" fact="0.32475"/>
              <dgm:constr type="h" for="ch" forName="d1" refType="h" fact="0.469"/>
            </dgm:constrLst>
          </dgm:if>
          <dgm:if name="Name14" axis="ch" ptType="node" func="cnt" op="equ" val="2">
            <dgm:constrLst>
              <dgm:constr type="primFontSz" for="des" ptType="node" op="equ" val="65"/>
              <dgm:constr type="w" for="ch" forName="circle1" refType="w" fact="0.2"/>
              <dgm:constr type="h" for="ch" forName="circle1" refType="w" refFor="ch" refForName="circle1"/>
              <dgm:constr type="ctrX" for="ch" forName="circle1" refType="w" fact="0.7"/>
              <dgm:constr type="ctrY" for="ch" forName="circle1" refType="h" fact="0.625"/>
              <dgm:constr type="w" for="ch" forName="text1" refType="w" fact="0.3"/>
              <dgm:constr type="h" for="ch" forName="text1" refType="h" fact="0.3125"/>
              <dgm:constr type="l" for="ch" forName="text1"/>
              <dgm:constr type="t" for="ch" forName="text1"/>
              <dgm:constr type="l" for="ch" forName="line1" refType="r" refFor="ch" refForName="text1"/>
              <dgm:constr type="ctrY" for="ch" forName="line1" refType="ctrY" refFor="ch" refForName="text1"/>
              <dgm:constr type="r" for="ch" forName="line1" refType="w" fact="0.375"/>
              <dgm:constr type="h" for="ch" forName="line1"/>
              <dgm:constr type="r" for="ch" forName="d1" refType="w" fact="0.7"/>
              <dgm:constr type="b" for="ch" forName="d1" refType="h" fact="0.625"/>
              <dgm:constr type="w" for="ch" forName="d1" refType="w" fact="0.32475"/>
              <dgm:constr type="h" for="ch" forName="d1" refType="h" fact="0.469"/>
              <dgm:constr type="w" for="ch" forName="circle2" refType="w" fact="0.6"/>
              <dgm:constr type="h" for="ch" forName="circle2" refType="w" refFor="ch" refForName="circle2"/>
              <dgm:constr type="ctrX" for="ch" forName="circle2" refType="w" fact="0.7"/>
              <dgm:constr type="ctrY" for="ch" forName="circle2" refType="h" fact="0.625"/>
              <dgm:constr type="w" for="ch" forName="text2" refType="w" fact="0.3"/>
              <dgm:constr type="h" for="ch" forName="text2" refType="h" fact="0.3125"/>
              <dgm:constr type="l" for="ch" forName="text2"/>
              <dgm:constr type="t" for="ch" forName="text2" refType="b" refFor="ch" refForName="text1"/>
              <dgm:constr type="l" for="ch" forName="line2" refType="r" refFor="ch" refForName="text2"/>
              <dgm:constr type="ctrY" for="ch" forName="line2" refType="ctrY" refFor="ch" refForName="text2"/>
              <dgm:constr type="r" for="ch" forName="line2" refType="w" fact="0.375"/>
              <dgm:constr type="h" for="ch" forName="line2"/>
              <dgm:constr type="r" for="ch" forName="d2" refType="w" fact="0.55675"/>
              <dgm:constr type="b" for="ch" forName="d2" refType="h" fact="0.7975"/>
              <dgm:constr type="w" for="ch" forName="d2" refType="w" fact="0.1815"/>
              <dgm:constr type="h" for="ch" forName="d2" refType="h" fact="0.3283"/>
            </dgm:constrLst>
          </dgm:if>
          <dgm:if name="Name15" axis="ch" ptType="node" func="cnt" op="equ" val="3">
            <dgm:constrLst>
              <dgm:constr type="primFontSz" for="des" ptType="node" op="equ" val="65"/>
              <dgm:constr type="w" for="ch" forName="circle1" refType="w" fact="0.12"/>
              <dgm:constr type="h" for="ch" forName="circle1" refType="w" refFor="ch" refForName="circle1"/>
              <dgm:constr type="ctrX" for="ch" forName="circle1" refType="w" fact="0.7"/>
              <dgm:constr type="ctrY" for="ch" forName="circle1" refType="h" fact="0.625"/>
              <dgm:constr type="w" for="ch" forName="text1" refType="w" fact="0.3"/>
              <dgm:constr type="h" for="ch" forName="text1" refType="h" fact="0.21875"/>
              <dgm:constr type="l" for="ch" forName="text1"/>
              <dgm:constr type="t" for="ch" forName="text1"/>
              <dgm:constr type="l" for="ch" forName="line1" refType="r" refFor="ch" refForName="text1"/>
              <dgm:constr type="ctrY" for="ch" forName="line1" refType="ctrY" refFor="ch" refForName="text1"/>
              <dgm:constr type="r" for="ch" forName="line1" refType="w" fact="0.375"/>
              <dgm:constr type="h" for="ch" forName="line1"/>
              <dgm:constr type="r" for="ch" forName="d1" refType="w" fact="0.7"/>
              <dgm:constr type="b" for="ch" forName="d1" refType="h" fact="0.625"/>
              <dgm:constr type="w" for="ch" forName="d1" refType="w" fact="0.3247"/>
              <dgm:constr type="h" for="ch" forName="d1" refType="h" fact="0.5155"/>
              <dgm:constr type="w" for="ch" forName="circle2" refType="w" fact="0.36"/>
              <dgm:constr type="h" for="ch" forName="circle2" refType="w" refFor="ch" refForName="circle2"/>
              <dgm:constr type="ctrX" for="ch" forName="circle2" refType="w" fact="0.7"/>
              <dgm:constr type="ctrY" for="ch" forName="circle2" refType="h" fact="0.625"/>
              <dgm:constr type="w" for="ch" forName="text2" refType="w" fact="0.3"/>
              <dgm:constr type="h" for="ch" forName="text2" refType="h" fact="0.21875"/>
              <dgm:constr type="l" for="ch" forName="text2"/>
              <dgm:constr type="t" for="ch" forName="text2" refType="b" refFor="ch" refForName="text1"/>
              <dgm:constr type="l" for="ch" forName="line2" refType="r" refFor="ch" refForName="text2"/>
              <dgm:constr type="ctrY" for="ch" forName="line2" refType="ctrY" refFor="ch" refForName="text2"/>
              <dgm:constr type="r" for="ch" forName="line2" refType="w" fact="0.375"/>
              <dgm:constr type="h" for="ch" forName="line2"/>
              <dgm:constr type="r" for="ch" forName="d2" refType="w" fact="0.614"/>
              <dgm:constr type="b" for="ch" forName="d2" refType="h" fact="0.72969"/>
              <dgm:constr type="w" for="ch" forName="d2" refType="w" fact="0.2387"/>
              <dgm:constr type="h" for="ch" forName="d2" refType="h" fact="0.4017"/>
              <dgm:constr type="w" for="ch" forName="circle3" refType="w" fact="0.6"/>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21875"/>
              <dgm:constr type="l" for="ch" forName="text3"/>
              <dgm:constr type="t" for="ch" forName="text3" refType="b" refFor="ch" refForName="text2"/>
              <dgm:constr type="l" for="ch" forName="line3" refType="r" refFor="ch" refForName="text3"/>
              <dgm:constr type="ctrY" for="ch" forName="line3" refType="ctrY" refFor="ch" refForName="text3"/>
              <dgm:constr type="r" for="ch" forName="line3" refType="w" fact="0.375"/>
              <dgm:constr type="h" for="ch" forName="line3"/>
              <dgm:constr type="r" for="ch" forName="d3" refType="w" fact="0.52825"/>
              <dgm:constr type="b" for="ch" forName="d3" refType="h" fact="0.83375"/>
              <dgm:constr type="w" for="ch" forName="d3" refType="w" fact="0.1527"/>
              <dgm:constr type="h" for="ch" forName="d3" refType="h" fact="0.287"/>
            </dgm:constrLst>
          </dgm:if>
          <dgm:if name="Name16" axis="ch" ptType="node" func="cnt" op="equ" val="4">
            <dgm:constrLst>
              <dgm:constr type="primFontSz" for="des" ptType="node" op="equ" val="65"/>
              <dgm:constr type="w" for="ch" forName="circle1" refType="w" fact="0.0857"/>
              <dgm:constr type="h" for="ch" forName="circle1" refType="w" refFor="ch" refForName="circle1"/>
              <dgm:constr type="ctrX" for="ch" forName="circle1" refType="w" fact="0.7"/>
              <dgm:constr type="ctrY" for="ch" forName="circle1" refType="h" fact="0.625"/>
              <dgm:constr type="w" for="ch" forName="text1" refType="w" fact="0.3"/>
              <dgm:constr type="h" for="ch" forName="text1" refType="h" fact="0.17938"/>
              <dgm:constr type="l" for="ch" forName="text1"/>
              <dgm:constr type="t" for="ch" forName="text1"/>
              <dgm:constr type="l" for="ch" forName="line1" refType="r" refFor="ch" refForName="text1"/>
              <dgm:constr type="ctrY" for="ch" forName="line1" refType="ctrY" refFor="ch" refForName="text1"/>
              <dgm:constr type="r" for="ch" forName="line1" refType="w" fact="0.375"/>
              <dgm:constr type="h" for="ch" forName="line1"/>
              <dgm:constr type="r" for="ch" forName="d1" refType="w" fact="0.705"/>
              <dgm:constr type="b" for="ch" forName="d1" refType="h" fact="0.62"/>
              <dgm:constr type="w" for="ch" forName="d1" refType="w" fact="0.33"/>
              <dgm:constr type="h" for="ch" forName="d1" refType="h" fact="0.53"/>
              <dgm:constr type="w" for="ch" forName="circle2" refType="w" fact="0.2571"/>
              <dgm:constr type="h" for="ch" forName="circle2" refType="w" refFor="ch" refForName="circle2"/>
              <dgm:constr type="ctrX" for="ch" forName="circle2" refType="w" fact="0.7"/>
              <dgm:constr type="ctrY" for="ch" forName="circle2" refType="h" fact="0.625"/>
              <dgm:constr type="w" for="ch" forName="text2" refType="w" fact="0.3"/>
              <dgm:constr type="h" for="ch" forName="text2" refType="h" fact="0.17938"/>
              <dgm:constr type="l" for="ch" forName="text2"/>
              <dgm:constr type="t" for="ch" forName="text2" refType="b" refFor="ch" refForName="text1"/>
              <dgm:constr type="l" for="ch" forName="line2" refType="r" refFor="ch" refForName="text2"/>
              <dgm:constr type="ctrY" for="ch" forName="line2" refType="ctrY" refFor="ch" refForName="text2"/>
              <dgm:constr type="r" for="ch" forName="line2" refType="w" fact="0.375"/>
              <dgm:constr type="h" for="ch" forName="line2"/>
              <dgm:constr type="r" for="ch" forName="d2" refType="w" fact="0.63375"/>
              <dgm:constr type="b" for="ch" forName="d2" refType="h" fact="0.70438"/>
              <dgm:constr type="w" for="ch" forName="d2" refType="w" fact="0.2585"/>
              <dgm:constr type="h" for="ch" forName="d2" refType="h" fact="0.43525"/>
              <dgm:constr type="w" for="ch" forName="circle3" refType="w" fact="0.4285"/>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17938"/>
              <dgm:constr type="l" for="ch" forName="text3"/>
              <dgm:constr type="t" for="ch" forName="text3" refType="b" refFor="ch" refForName="text2"/>
              <dgm:constr type="l" for="ch" forName="line3" refType="r" refFor="ch" refForName="text3"/>
              <dgm:constr type="ctrY" for="ch" forName="line3" refType="ctrY" refFor="ch" refForName="text3"/>
              <dgm:constr type="r" for="ch" forName="line3" refType="w" fact="0.375"/>
              <dgm:constr type="h" for="ch" forName="line3"/>
              <dgm:constr type="r" for="ch" forName="d3" refType="w" fact="0.5745"/>
              <dgm:constr type="b" for="ch" forName="d3" refType="h" fact="0.78031"/>
              <dgm:constr type="w" for="ch" forName="d3" refType="w" fact="0.1995"/>
              <dgm:constr type="h" for="ch" forName="d3" refType="h" fact="0.332"/>
              <dgm:constr type="w" for="ch" forName="circle4" refType="w" fact="0.6"/>
              <dgm:constr type="h" for="ch" forName="circle4" refType="w" refFor="ch" refForName="circle4"/>
              <dgm:constr type="ctrX" for="ch" forName="circle4" refType="ctrX" refFor="ch" refForName="circle1"/>
              <dgm:constr type="ctrY" for="ch" forName="circle4" refType="ctrY" refFor="ch" refForName="circle1"/>
              <dgm:constr type="w" for="ch" forName="text4" refType="w" fact="0.3"/>
              <dgm:constr type="h" for="ch" forName="text4" refType="h" fact="0.17938"/>
              <dgm:constr type="l" for="ch" forName="text4"/>
              <dgm:constr type="t" for="ch" forName="text4" refType="b" refFor="ch" refForName="text3"/>
              <dgm:constr type="l" for="ch" forName="line4" refType="r" refFor="ch" refForName="text4"/>
              <dgm:constr type="ctrY" for="ch" forName="line4" refType="ctrY" refFor="ch" refForName="text4"/>
              <dgm:constr type="r" for="ch" forName="line4" refType="w" fact="0.375"/>
              <dgm:constr type="h" for="ch" forName="line4"/>
              <dgm:constr type="r" for="ch" forName="d4" refType="w" fact="0.51475"/>
              <dgm:constr type="b" for="ch" forName="d4" refType="h" fact="0.85594"/>
              <dgm:constr type="w" for="ch" forName="d4" refType="w" fact="0.1394"/>
              <dgm:constr type="h" for="ch" forName="d4" refType="h" fact="0.2282"/>
            </dgm:constrLst>
          </dgm:if>
          <dgm:if name="Name17" axis="ch" ptType="node" func="cnt" op="gte" val="5">
            <dgm:constrLst>
              <dgm:constr type="primFontSz" for="des" ptType="node" op="equ" val="65"/>
              <dgm:constr type="w" for="ch" forName="circle1" refType="w" fact="0.0667"/>
              <dgm:constr type="h" for="ch" forName="circle1" refType="w" refFor="ch" refForName="circle1"/>
              <dgm:constr type="ctrX" for="ch" forName="circle1" refType="w" fact="0.7"/>
              <dgm:constr type="ctrY" for="ch" forName="circle1" refType="h" fact="0.625"/>
              <dgm:constr type="w" for="ch" forName="text1" refType="w" fact="0.3"/>
              <dgm:constr type="h" for="ch" forName="text1" refType="h" fact="0.1324"/>
              <dgm:constr type="l" for="ch" forName="text1"/>
              <dgm:constr type="ctrY" for="ch" forName="text1" refType="h" fact="0.13"/>
              <dgm:constr type="l" for="ch" forName="line1" refType="r" refFor="ch" refForName="text1"/>
              <dgm:constr type="ctrY" for="ch" forName="line1" refType="ctrY" refFor="ch" refForName="text1"/>
              <dgm:constr type="r" for="ch" forName="line1" refType="w" fact="0.375"/>
              <dgm:constr type="h" for="ch" forName="line1"/>
              <dgm:constr type="r" for="ch" forName="d1" refType="w" fact="0.7"/>
              <dgm:constr type="b" for="ch" forName="d1" refType="h" fact="0.625"/>
              <dgm:constr type="w" for="ch" forName="d1" refType="w" fact="0.3245"/>
              <dgm:constr type="h" for="ch" forName="d1" refType="h" fact="0.495"/>
              <dgm:constr type="w" for="ch" forName="circle2" refType="w" fact="0.2"/>
              <dgm:constr type="h" for="ch" forName="circle2" refType="w" refFor="ch" refForName="circle2"/>
              <dgm:constr type="ctrX" for="ch" forName="circle2" refType="w" fact="0.7"/>
              <dgm:constr type="ctrY" for="ch" forName="circle2" refType="h" fact="0.625"/>
              <dgm:constr type="w" for="ch" forName="text2" refType="w" fact="0.3"/>
              <dgm:constr type="h" for="ch" forName="text2" refType="h" fact="0.1324"/>
              <dgm:constr type="l" for="ch" forName="text2"/>
              <dgm:constr type="ctrY" for="ch" forName="text2" refType="h" fact="0.27"/>
              <dgm:constr type="l" for="ch" forName="line2" refType="r" refFor="ch" refForName="text2"/>
              <dgm:constr type="ctrY" for="ch" forName="line2" refType="ctrY" refFor="ch" refForName="text2"/>
              <dgm:constr type="r" for="ch" forName="line2" refType="w" fact="0.375"/>
              <dgm:constr type="h" for="ch" forName="line2"/>
              <dgm:constr type="r" for="ch" forName="d2" refType="w" fact="0.6502"/>
              <dgm:constr type="b" for="ch" forName="d2" refType="h" fact="0.682"/>
              <dgm:constr type="w" for="ch" forName="d2" refType="w" fact="0.275"/>
              <dgm:constr type="h" for="ch" forName="d2" refType="h" fact="0.41215"/>
              <dgm:constr type="w" for="ch" forName="circle3" refType="w" fact="0.3334"/>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1324"/>
              <dgm:constr type="l" for="ch" forName="text3"/>
              <dgm:constr type="ctrY" for="ch" forName="text3" refType="h" fact="0.41"/>
              <dgm:constr type="l" for="ch" forName="line3" refType="r" refFor="ch" refForName="text3"/>
              <dgm:constr type="ctrY" for="ch" forName="line3" refType="ctrY" refFor="ch" refForName="text3"/>
              <dgm:constr type="r" for="ch" forName="line3" refType="w" fact="0.375"/>
              <dgm:constr type="h" for="ch" forName="line3"/>
              <dgm:constr type="r" for="ch" forName="d3" refType="w" fact="0.606"/>
              <dgm:constr type="b" for="ch" forName="d3" refType="h" fact="0.735"/>
              <dgm:constr type="w" for="ch" forName="d3" refType="w" fact="0.231"/>
              <dgm:constr type="h" for="ch" forName="d3" refType="h" fact="0.325"/>
              <dgm:constr type="w" for="ch" forName="circle4" refType="w" fact="0.4667"/>
              <dgm:constr type="h" for="ch" forName="circle4" refType="w" refFor="ch" refForName="circle4"/>
              <dgm:constr type="ctrX" for="ch" forName="circle4" refType="ctrX" refFor="ch" refForName="circle1"/>
              <dgm:constr type="ctrY" for="ch" forName="circle4" refType="ctrY" refFor="ch" refForName="circle1"/>
              <dgm:constr type="w" for="ch" forName="text4" refType="w" fact="0.3"/>
              <dgm:constr type="h" for="ch" forName="text4" refType="h" fact="0.1324"/>
              <dgm:constr type="l" for="ch" forName="text4"/>
              <dgm:constr type="ctrY" for="ch" forName="text4" refType="h" fact="0.547"/>
              <dgm:constr type="l" for="ch" forName="line4" refType="r" refFor="ch" refForName="text4"/>
              <dgm:constr type="ctrY" for="ch" forName="line4" refType="ctrY" refFor="ch" refForName="text4"/>
              <dgm:constr type="r" for="ch" forName="line4" refType="w" fact="0.375"/>
              <dgm:constr type="h" for="ch" forName="line4"/>
              <dgm:constr type="r" for="ch" forName="d4" refType="w" fact="0.554"/>
              <dgm:constr type="b" for="ch" forName="d4" refType="h" fact="0.795"/>
              <dgm:constr type="w" for="ch" forName="d4" refType="w" fact="0.179"/>
              <dgm:constr type="h" for="ch" forName="d4" refType="h" fact="0.248"/>
              <dgm:constr type="w" for="ch" forName="circle5" refType="w" fact="0.6"/>
              <dgm:constr type="h" for="ch" forName="circle5" refType="w" refFor="ch" refForName="circle5"/>
              <dgm:constr type="ctrX" for="ch" forName="circle5" refType="ctrX" refFor="ch" refForName="circle1"/>
              <dgm:constr type="ctrY" for="ch" forName="circle5" refType="ctrY" refFor="ch" refForName="circle1"/>
              <dgm:constr type="w" for="ch" forName="text5" refType="w" fact="0.3"/>
              <dgm:constr type="h" for="ch" forName="text5" refType="h" fact="0.1324"/>
              <dgm:constr type="l" for="ch" forName="text5"/>
              <dgm:constr type="ctrY" for="ch" forName="text5" refType="h" fact="0.68"/>
              <dgm:constr type="l" for="ch" forName="line5" refType="r" refFor="ch" refForName="text5"/>
              <dgm:constr type="ctrY" for="ch" forName="line5" refType="ctrY" refFor="ch" refForName="text5"/>
              <dgm:constr type="r" for="ch" forName="line5" refType="w" fact="0.375"/>
              <dgm:constr type="h" for="ch" forName="line5"/>
              <dgm:constr type="r" for="ch" forName="d5" refType="w" fact="0.505"/>
              <dgm:constr type="b" for="ch" forName="d5" refType="h" fact="0.855"/>
              <dgm:constr type="w" for="ch" forName="d5" refType="w" fact="0.13"/>
              <dgm:constr type="h" for="ch" forName="d5" refType="h" fact="0.175"/>
            </dgm:constrLst>
          </dgm:if>
          <dgm:else name="Name18"/>
        </dgm:choose>
      </dgm:else>
    </dgm:choose>
    <dgm:ruleLst/>
    <dgm:forEach name="Name19" axis="ch" ptType="node" cnt="1">
      <dgm:layoutNode name="circle1" styleLbl="lnNode1">
        <dgm:alg type="sp"/>
        <dgm:shape xmlns:r="http://schemas.openxmlformats.org/officeDocument/2006/relationships" type="ellipse" r:blip="">
          <dgm:adjLst/>
        </dgm:shape>
        <dgm:presOf/>
        <dgm:constrLst/>
        <dgm:ruleLst/>
      </dgm:layoutNode>
      <dgm:layoutNode name="text1" styleLbl="revTx">
        <dgm:varLst>
          <dgm:bulletEnabled val="1"/>
        </dgm:varLst>
        <dgm:choose name="Name20">
          <dgm:if name="Name21" func="var" arg="dir" op="equ" val="norm">
            <dgm:choose name="Name22">
              <dgm:if name="Name23" axis="root des" ptType="all node" func="maxDepth" op="gt" val="1">
                <dgm:alg type="tx">
                  <dgm:param type="parTxLTRAlign" val="l"/>
                  <dgm:param type="parTxRTLAlign" val="r"/>
                </dgm:alg>
              </dgm:if>
              <dgm:else name="Name24">
                <dgm:alg type="tx">
                  <dgm:param type="parTxLTRAlign" val="l"/>
                  <dgm:param type="parTxRTLAlign" val="l"/>
                </dgm:alg>
              </dgm:else>
            </dgm:choose>
          </dgm:if>
          <dgm:else name="Name25">
            <dgm:choose name="Name26">
              <dgm:if name="Name27" axis="root des" ptType="all node" func="maxDepth" op="gt" val="1">
                <dgm:alg type="tx">
                  <dgm:param type="parTxLTRAlign" val="l"/>
                  <dgm:param type="parTxRTLAlign" val="r"/>
                </dgm:alg>
              </dgm:if>
              <dgm:else name="Name28">
                <dgm:alg type="tx">
                  <dgm:param type="parTxLTRAlign" val="r"/>
                  <dgm:param type="parTxRTLAlign" val="r"/>
                </dgm:alg>
              </dgm:else>
            </dgm:choose>
          </dgm:else>
        </dgm:choose>
        <dgm:shape xmlns:r="http://schemas.openxmlformats.org/officeDocument/2006/relationships" type="rect" r:blip="">
          <dgm:adjLst/>
        </dgm:shape>
        <dgm:presOf axis="desOrSelf" ptType="node"/>
        <dgm:choose name="Name29">
          <dgm:if name="Name30" func="var" arg="dir" op="equ" val="norm">
            <dgm:constrLst>
              <dgm:constr type="tMarg" refType="primFontSz" fact="0.1"/>
              <dgm:constr type="bMarg" refType="primFontSz" fact="0.1"/>
              <dgm:constr type="rMarg" refType="primFontSz" fact="0.1"/>
            </dgm:constrLst>
          </dgm:if>
          <dgm:else name="Name31">
            <dgm:constrLst>
              <dgm:constr type="tMarg" refType="primFontSz" fact="0.1"/>
              <dgm:constr type="bMarg" refType="primFontSz" fact="0.1"/>
              <dgm:constr type="lMarg" refType="primFontSz" fact="0.1"/>
            </dgm:constrLst>
          </dgm:else>
        </dgm:choose>
        <dgm:ruleLst>
          <dgm:rule type="primFontSz" val="5" fact="NaN" max="NaN"/>
        </dgm:ruleLst>
      </dgm:layoutNode>
      <dgm:layoutNode name="line1" styleLbl="callout">
        <dgm:alg type="sp"/>
        <dgm:shape xmlns:r="http://schemas.openxmlformats.org/officeDocument/2006/relationships" type="line" r:blip="">
          <dgm:adjLst/>
        </dgm:shape>
        <dgm:presOf/>
        <dgm:constrLst/>
        <dgm:ruleLst/>
      </dgm:layoutNode>
      <dgm:layoutNode name="d1" styleLbl="callout">
        <dgm:alg type="sp"/>
        <dgm:choose name="Name32">
          <dgm:if name="Name33" func="var" arg="dir" op="equ" val="norm">
            <dgm:shape xmlns:r="http://schemas.openxmlformats.org/officeDocument/2006/relationships" rot="90" type="line" r:blip="">
              <dgm:adjLst/>
            </dgm:shape>
          </dgm:if>
          <dgm:else name="Name34">
            <dgm:shape xmlns:r="http://schemas.openxmlformats.org/officeDocument/2006/relationships" rot="180" type="line" r:blip="">
              <dgm:adjLst/>
            </dgm:shape>
          </dgm:else>
        </dgm:choose>
        <dgm:presOf/>
        <dgm:constrLst/>
        <dgm:ruleLst/>
      </dgm:layoutNode>
    </dgm:forEach>
    <dgm:forEach name="Name35" axis="ch" ptType="node" st="2" cnt="1">
      <dgm:layoutNode name="circle2" styleLbl="lnNode1">
        <dgm:alg type="sp"/>
        <dgm:shape xmlns:r="http://schemas.openxmlformats.org/officeDocument/2006/relationships" type="ellipse" r:blip="" zOrderOff="-5">
          <dgm:adjLst/>
        </dgm:shape>
        <dgm:presOf/>
        <dgm:constrLst/>
        <dgm:ruleLst/>
      </dgm:layoutNode>
      <dgm:layoutNode name="text2" styleLbl="revTx">
        <dgm:varLst>
          <dgm:bulletEnabled val="1"/>
        </dgm:varLst>
        <dgm:choose name="Name36">
          <dgm:if name="Name37" func="var" arg="dir" op="equ" val="norm">
            <dgm:choose name="Name38">
              <dgm:if name="Name39" axis="root des" ptType="all node" func="maxDepth" op="gt" val="1">
                <dgm:alg type="tx">
                  <dgm:param type="parTxLTRAlign" val="l"/>
                  <dgm:param type="parTxRTLAlign" val="r"/>
                </dgm:alg>
              </dgm:if>
              <dgm:else name="Name40">
                <dgm:alg type="tx">
                  <dgm:param type="parTxLTRAlign" val="l"/>
                  <dgm:param type="parTxRTLAlign" val="l"/>
                </dgm:alg>
              </dgm:else>
            </dgm:choose>
          </dgm:if>
          <dgm:else name="Name41">
            <dgm:choose name="Name42">
              <dgm:if name="Name43" axis="root des" ptType="all node" func="maxDepth" op="gt" val="1">
                <dgm:alg type="tx">
                  <dgm:param type="parTxLTRAlign" val="l"/>
                  <dgm:param type="parTxRTLAlign" val="r"/>
                </dgm:alg>
              </dgm:if>
              <dgm:else name="Name44">
                <dgm:alg type="tx">
                  <dgm:param type="parTxLTRAlign" val="r"/>
                  <dgm:param type="parTxRTLAlign" val="r"/>
                </dgm:alg>
              </dgm:else>
            </dgm:choose>
          </dgm:else>
        </dgm:choose>
        <dgm:shape xmlns:r="http://schemas.openxmlformats.org/officeDocument/2006/relationships" type="rect" r:blip="">
          <dgm:adjLst/>
        </dgm:shape>
        <dgm:presOf axis="desOrSelf" ptType="node"/>
        <dgm:choose name="Name45">
          <dgm:if name="Name46" func="var" arg="dir" op="equ" val="norm">
            <dgm:constrLst>
              <dgm:constr type="tMarg" refType="primFontSz" fact="0.1"/>
              <dgm:constr type="bMarg" refType="primFontSz" fact="0.1"/>
              <dgm:constr type="rMarg" refType="primFontSz" fact="0.1"/>
            </dgm:constrLst>
          </dgm:if>
          <dgm:else name="Name47">
            <dgm:constrLst>
              <dgm:constr type="tMarg" refType="primFontSz" fact="0.1"/>
              <dgm:constr type="bMarg" refType="primFontSz" fact="0.1"/>
              <dgm:constr type="lMarg" refType="primFontSz" fact="0.1"/>
            </dgm:constrLst>
          </dgm:else>
        </dgm:choose>
        <dgm:ruleLst>
          <dgm:rule type="primFontSz" val="5" fact="NaN" max="NaN"/>
        </dgm:ruleLst>
      </dgm:layoutNode>
      <dgm:layoutNode name="line2" styleLbl="callout">
        <dgm:alg type="sp"/>
        <dgm:shape xmlns:r="http://schemas.openxmlformats.org/officeDocument/2006/relationships" type="line" r:blip="">
          <dgm:adjLst/>
        </dgm:shape>
        <dgm:presOf/>
        <dgm:constrLst/>
        <dgm:ruleLst/>
      </dgm:layoutNode>
      <dgm:layoutNode name="d2" styleLbl="callout">
        <dgm:alg type="sp"/>
        <dgm:choose name="Name48">
          <dgm:if name="Name49" func="var" arg="dir" op="equ" val="norm">
            <dgm:shape xmlns:r="http://schemas.openxmlformats.org/officeDocument/2006/relationships" rot="90" type="line" r:blip="">
              <dgm:adjLst/>
            </dgm:shape>
          </dgm:if>
          <dgm:else name="Name50">
            <dgm:shape xmlns:r="http://schemas.openxmlformats.org/officeDocument/2006/relationships" rot="180" type="line" r:blip="">
              <dgm:adjLst/>
            </dgm:shape>
          </dgm:else>
        </dgm:choose>
        <dgm:presOf/>
        <dgm:constrLst/>
        <dgm:ruleLst/>
      </dgm:layoutNode>
    </dgm:forEach>
    <dgm:forEach name="Name51" axis="ch" ptType="node" st="3" cnt="1">
      <dgm:layoutNode name="circle3" styleLbl="lnNode1">
        <dgm:alg type="sp"/>
        <dgm:shape xmlns:r="http://schemas.openxmlformats.org/officeDocument/2006/relationships" type="ellipse" r:blip="" zOrderOff="-10">
          <dgm:adjLst/>
        </dgm:shape>
        <dgm:presOf/>
        <dgm:constrLst/>
        <dgm:ruleLst/>
      </dgm:layoutNode>
      <dgm:layoutNode name="text3" styleLbl="revTx">
        <dgm:varLst>
          <dgm:bulletEnabled val="1"/>
        </dgm:varLst>
        <dgm:choose name="Name52">
          <dgm:if name="Name53" func="var" arg="dir" op="equ" val="norm">
            <dgm:choose name="Name54">
              <dgm:if name="Name55" axis="root des" ptType="all node" func="maxDepth" op="gt" val="1">
                <dgm:alg type="tx">
                  <dgm:param type="parTxLTRAlign" val="l"/>
                  <dgm:param type="parTxRTLAlign" val="r"/>
                </dgm:alg>
              </dgm:if>
              <dgm:else name="Name56">
                <dgm:alg type="tx">
                  <dgm:param type="parTxLTRAlign" val="l"/>
                  <dgm:param type="parTxRTLAlign" val="l"/>
                </dgm:alg>
              </dgm:else>
            </dgm:choose>
          </dgm:if>
          <dgm:else name="Name57">
            <dgm:choose name="Name58">
              <dgm:if name="Name59" axis="root des" ptType="all node" func="maxDepth" op="gt" val="1">
                <dgm:alg type="tx">
                  <dgm:param type="parTxLTRAlign" val="l"/>
                  <dgm:param type="parTxRTLAlign" val="r"/>
                </dgm:alg>
              </dgm:if>
              <dgm:else name="Name60">
                <dgm:alg type="tx">
                  <dgm:param type="parTxLTRAlign" val="r"/>
                  <dgm:param type="parTxRTLAlign" val="r"/>
                </dgm:alg>
              </dgm:else>
            </dgm:choose>
          </dgm:else>
        </dgm:choose>
        <dgm:shape xmlns:r="http://schemas.openxmlformats.org/officeDocument/2006/relationships" type="rect" r:blip="">
          <dgm:adjLst/>
        </dgm:shape>
        <dgm:presOf axis="desOrSelf" ptType="node"/>
        <dgm:choose name="Name61">
          <dgm:if name="Name62" func="var" arg="dir" op="equ" val="norm">
            <dgm:constrLst>
              <dgm:constr type="tMarg" refType="primFontSz" fact="0.1"/>
              <dgm:constr type="bMarg" refType="primFontSz" fact="0.1"/>
              <dgm:constr type="rMarg" refType="primFontSz" fact="0.1"/>
            </dgm:constrLst>
          </dgm:if>
          <dgm:else name="Name63">
            <dgm:constrLst>
              <dgm:constr type="tMarg" refType="primFontSz" fact="0.1"/>
              <dgm:constr type="bMarg" refType="primFontSz" fact="0.1"/>
              <dgm:constr type="lMarg" refType="primFontSz" fact="0.1"/>
            </dgm:constrLst>
          </dgm:else>
        </dgm:choose>
        <dgm:ruleLst>
          <dgm:rule type="primFontSz" val="5" fact="NaN" max="NaN"/>
        </dgm:ruleLst>
      </dgm:layoutNode>
      <dgm:layoutNode name="line3" styleLbl="callout">
        <dgm:alg type="sp"/>
        <dgm:shape xmlns:r="http://schemas.openxmlformats.org/officeDocument/2006/relationships" type="line" r:blip="">
          <dgm:adjLst/>
        </dgm:shape>
        <dgm:presOf/>
        <dgm:constrLst/>
        <dgm:ruleLst/>
      </dgm:layoutNode>
      <dgm:layoutNode name="d3" styleLbl="callout">
        <dgm:alg type="sp"/>
        <dgm:choose name="Name64">
          <dgm:if name="Name65" func="var" arg="dir" op="equ" val="norm">
            <dgm:shape xmlns:r="http://schemas.openxmlformats.org/officeDocument/2006/relationships" rot="90" type="line" r:blip="">
              <dgm:adjLst/>
            </dgm:shape>
          </dgm:if>
          <dgm:else name="Name66">
            <dgm:shape xmlns:r="http://schemas.openxmlformats.org/officeDocument/2006/relationships" rot="180" type="line" r:blip="">
              <dgm:adjLst/>
            </dgm:shape>
          </dgm:else>
        </dgm:choose>
        <dgm:presOf/>
        <dgm:constrLst/>
        <dgm:ruleLst/>
      </dgm:layoutNode>
    </dgm:forEach>
    <dgm:forEach name="Name67" axis="ch" ptType="node" st="4" cnt="1">
      <dgm:layoutNode name="circle4" styleLbl="lnNode1">
        <dgm:alg type="sp"/>
        <dgm:shape xmlns:r="http://schemas.openxmlformats.org/officeDocument/2006/relationships" type="ellipse" r:blip="" zOrderOff="-15">
          <dgm:adjLst/>
        </dgm:shape>
        <dgm:presOf/>
        <dgm:constrLst/>
        <dgm:ruleLst/>
      </dgm:layoutNode>
      <dgm:layoutNode name="text4" styleLbl="revTx">
        <dgm:varLst>
          <dgm:bulletEnabled val="1"/>
        </dgm:varLst>
        <dgm:choose name="Name68">
          <dgm:if name="Name69" func="var" arg="dir" op="equ" val="norm">
            <dgm:choose name="Name70">
              <dgm:if name="Name71" axis="root des" ptType="all node" func="maxDepth" op="gt" val="1">
                <dgm:alg type="tx">
                  <dgm:param type="parTxLTRAlign" val="l"/>
                  <dgm:param type="parTxRTLAlign" val="r"/>
                </dgm:alg>
              </dgm:if>
              <dgm:else name="Name72">
                <dgm:alg type="tx">
                  <dgm:param type="parTxLTRAlign" val="l"/>
                  <dgm:param type="parTxRTLAlign" val="l"/>
                </dgm:alg>
              </dgm:else>
            </dgm:choose>
          </dgm:if>
          <dgm:else name="Name73">
            <dgm:choose name="Name74">
              <dgm:if name="Name75" axis="root des" ptType="all node" func="maxDepth" op="gt" val="1">
                <dgm:alg type="tx">
                  <dgm:param type="parTxLTRAlign" val="l"/>
                  <dgm:param type="parTxRTLAlign" val="r"/>
                </dgm:alg>
              </dgm:if>
              <dgm:else name="Name76">
                <dgm:alg type="tx">
                  <dgm:param type="parTxLTRAlign" val="r"/>
                  <dgm:param type="parTxRTLAlign" val="r"/>
                </dgm:alg>
              </dgm:else>
            </dgm:choose>
          </dgm:else>
        </dgm:choose>
        <dgm:shape xmlns:r="http://schemas.openxmlformats.org/officeDocument/2006/relationships" type="rect" r:blip="">
          <dgm:adjLst/>
        </dgm:shape>
        <dgm:presOf axis="desOrSelf" ptType="node"/>
        <dgm:choose name="Name77">
          <dgm:if name="Name78" func="var" arg="dir" op="equ" val="norm">
            <dgm:constrLst>
              <dgm:constr type="tMarg" refType="primFontSz" fact="0.1"/>
              <dgm:constr type="bMarg" refType="primFontSz" fact="0.1"/>
              <dgm:constr type="rMarg" refType="primFontSz" fact="0.1"/>
            </dgm:constrLst>
          </dgm:if>
          <dgm:else name="Name79">
            <dgm:constrLst>
              <dgm:constr type="tMarg" refType="primFontSz" fact="0.1"/>
              <dgm:constr type="bMarg" refType="primFontSz" fact="0.1"/>
              <dgm:constr type="lMarg" refType="primFontSz" fact="0.1"/>
            </dgm:constrLst>
          </dgm:else>
        </dgm:choose>
        <dgm:ruleLst>
          <dgm:rule type="primFontSz" val="5" fact="NaN" max="NaN"/>
        </dgm:ruleLst>
      </dgm:layoutNode>
      <dgm:layoutNode name="line4" styleLbl="callout">
        <dgm:alg type="sp"/>
        <dgm:shape xmlns:r="http://schemas.openxmlformats.org/officeDocument/2006/relationships" type="line" r:blip="">
          <dgm:adjLst/>
        </dgm:shape>
        <dgm:presOf/>
        <dgm:constrLst/>
        <dgm:ruleLst/>
      </dgm:layoutNode>
      <dgm:layoutNode name="d4" styleLbl="callout">
        <dgm:alg type="sp"/>
        <dgm:choose name="Name80">
          <dgm:if name="Name81" func="var" arg="dir" op="equ" val="norm">
            <dgm:shape xmlns:r="http://schemas.openxmlformats.org/officeDocument/2006/relationships" rot="90" type="line" r:blip="">
              <dgm:adjLst/>
            </dgm:shape>
          </dgm:if>
          <dgm:else name="Name82">
            <dgm:shape xmlns:r="http://schemas.openxmlformats.org/officeDocument/2006/relationships" rot="180" type="line" r:blip="">
              <dgm:adjLst/>
            </dgm:shape>
          </dgm:else>
        </dgm:choose>
        <dgm:presOf/>
        <dgm:constrLst/>
        <dgm:ruleLst/>
      </dgm:layoutNode>
    </dgm:forEach>
    <dgm:forEach name="Name83" axis="ch" ptType="node" st="5" cnt="1">
      <dgm:layoutNode name="circle5" styleLbl="lnNode1">
        <dgm:alg type="sp"/>
        <dgm:shape xmlns:r="http://schemas.openxmlformats.org/officeDocument/2006/relationships" type="ellipse" r:blip="" zOrderOff="-20">
          <dgm:adjLst/>
        </dgm:shape>
        <dgm:presOf/>
        <dgm:constrLst/>
        <dgm:ruleLst/>
      </dgm:layoutNode>
      <dgm:layoutNode name="text5" styleLbl="revTx">
        <dgm:varLst>
          <dgm:bulletEnabled val="1"/>
        </dgm:varLst>
        <dgm:choose name="Name84">
          <dgm:if name="Name85" func="var" arg="dir" op="equ" val="norm">
            <dgm:choose name="Name86">
              <dgm:if name="Name87" axis="root des" ptType="all node" func="maxDepth" op="gt" val="1">
                <dgm:alg type="tx">
                  <dgm:param type="parTxLTRAlign" val="l"/>
                  <dgm:param type="parTxRTLAlign" val="r"/>
                </dgm:alg>
              </dgm:if>
              <dgm:else name="Name88">
                <dgm:alg type="tx">
                  <dgm:param type="parTxLTRAlign" val="l"/>
                  <dgm:param type="parTxRTLAlign" val="l"/>
                </dgm:alg>
              </dgm:else>
            </dgm:choose>
          </dgm:if>
          <dgm:else name="Name89">
            <dgm:choose name="Name90">
              <dgm:if name="Name91" axis="root des" ptType="all node" func="maxDepth" op="gt" val="1">
                <dgm:alg type="tx">
                  <dgm:param type="parTxLTRAlign" val="l"/>
                  <dgm:param type="parTxRTLAlign" val="r"/>
                </dgm:alg>
              </dgm:if>
              <dgm:else name="Name92">
                <dgm:alg type="tx">
                  <dgm:param type="parTxLTRAlign" val="r"/>
                  <dgm:param type="parTxRTLAlign" val="r"/>
                </dgm:alg>
              </dgm:else>
            </dgm:choose>
          </dgm:else>
        </dgm:choose>
        <dgm:shape xmlns:r="http://schemas.openxmlformats.org/officeDocument/2006/relationships" type="rect" r:blip="">
          <dgm:adjLst/>
        </dgm:shape>
        <dgm:presOf axis="desOrSelf" ptType="node"/>
        <dgm:choose name="Name93">
          <dgm:if name="Name94" func="var" arg="dir" op="equ" val="norm">
            <dgm:constrLst>
              <dgm:constr type="tMarg" refType="primFontSz" fact="0.1"/>
              <dgm:constr type="bMarg" refType="primFontSz" fact="0.1"/>
              <dgm:constr type="rMarg" refType="primFontSz" fact="0.1"/>
            </dgm:constrLst>
          </dgm:if>
          <dgm:else name="Name95">
            <dgm:constrLst>
              <dgm:constr type="tMarg" refType="primFontSz" fact="0.1"/>
              <dgm:constr type="bMarg" refType="primFontSz" fact="0.1"/>
              <dgm:constr type="lMarg" refType="primFontSz" fact="0.1"/>
            </dgm:constrLst>
          </dgm:else>
        </dgm:choose>
        <dgm:ruleLst>
          <dgm:rule type="primFontSz" val="5" fact="NaN" max="NaN"/>
        </dgm:ruleLst>
      </dgm:layoutNode>
      <dgm:layoutNode name="line5" styleLbl="callout">
        <dgm:alg type="sp"/>
        <dgm:shape xmlns:r="http://schemas.openxmlformats.org/officeDocument/2006/relationships" type="line" r:blip="">
          <dgm:adjLst/>
        </dgm:shape>
        <dgm:presOf/>
        <dgm:constrLst/>
        <dgm:ruleLst/>
      </dgm:layoutNode>
      <dgm:layoutNode name="d5" styleLbl="callout">
        <dgm:alg type="sp"/>
        <dgm:choose name="Name96">
          <dgm:if name="Name97" func="var" arg="dir" op="equ" val="norm">
            <dgm:shape xmlns:r="http://schemas.openxmlformats.org/officeDocument/2006/relationships" rot="90" type="line" r:blip="">
              <dgm:adjLst/>
            </dgm:shape>
          </dgm:if>
          <dgm:else name="Name98">
            <dgm:shape xmlns:r="http://schemas.openxmlformats.org/officeDocument/2006/relationships" rot="180" type="line" r:blip="">
              <dgm:adjLst/>
            </dgm:shape>
          </dgm:else>
        </dgm:choose>
        <dgm:presOf/>
        <dgm:constrLst/>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5058" name="Rectangle 2"/>
          <p:cNvSpPr>
            <a:spLocks noGrp="1" noChangeArrowheads="1"/>
          </p:cNvSpPr>
          <p:nvPr>
            <p:ph type="hdr" sz="quarter"/>
          </p:nvPr>
        </p:nvSpPr>
        <p:spPr bwMode="auto">
          <a:xfrm>
            <a:off x="0" y="3"/>
            <a:ext cx="3260208" cy="664349"/>
          </a:xfrm>
          <a:prstGeom prst="rect">
            <a:avLst/>
          </a:prstGeom>
          <a:noFill/>
          <a:ln w="9525">
            <a:noFill/>
            <a:miter lim="800000"/>
            <a:headEnd/>
            <a:tailEnd/>
          </a:ln>
          <a:effectLst/>
        </p:spPr>
        <p:txBody>
          <a:bodyPr vert="horz" wrap="square" lIns="361719" tIns="361719" rIns="91877" bIns="45938" numCol="1" anchor="t" anchorCtr="0" compatLnSpc="1">
            <a:prstTxWarp prst="textNoShape">
              <a:avLst/>
            </a:prstTxWarp>
          </a:bodyPr>
          <a:lstStyle>
            <a:lvl1pPr>
              <a:defRPr sz="800"/>
            </a:lvl1pPr>
          </a:lstStyle>
          <a:p>
            <a:endParaRPr lang="en-AU" dirty="0"/>
          </a:p>
        </p:txBody>
      </p:sp>
      <p:sp>
        <p:nvSpPr>
          <p:cNvPr id="45059" name="Rectangle 3"/>
          <p:cNvSpPr>
            <a:spLocks noGrp="1" noChangeArrowheads="1"/>
          </p:cNvSpPr>
          <p:nvPr>
            <p:ph type="dt" sz="quarter" idx="1"/>
          </p:nvPr>
        </p:nvSpPr>
        <p:spPr bwMode="auto">
          <a:xfrm>
            <a:off x="3855840" y="3"/>
            <a:ext cx="2949787" cy="664349"/>
          </a:xfrm>
          <a:prstGeom prst="rect">
            <a:avLst/>
          </a:prstGeom>
          <a:noFill/>
          <a:ln w="9525">
            <a:noFill/>
            <a:miter lim="800000"/>
            <a:headEnd/>
            <a:tailEnd/>
          </a:ln>
          <a:effectLst/>
        </p:spPr>
        <p:txBody>
          <a:bodyPr vert="horz" wrap="square" lIns="0" tIns="361719" rIns="361719" bIns="45938" numCol="1" anchor="t" anchorCtr="0" compatLnSpc="1">
            <a:prstTxWarp prst="textNoShape">
              <a:avLst/>
            </a:prstTxWarp>
          </a:bodyPr>
          <a:lstStyle>
            <a:lvl1pPr algn="r">
              <a:defRPr sz="800"/>
            </a:lvl1pPr>
          </a:lstStyle>
          <a:p>
            <a:r>
              <a:rPr lang="en-AU" dirty="0" smtClean="0"/>
              <a:t>30.07.2010</a:t>
            </a:r>
            <a:endParaRPr lang="en-AU" dirty="0"/>
          </a:p>
        </p:txBody>
      </p:sp>
      <p:sp>
        <p:nvSpPr>
          <p:cNvPr id="45060" name="Rectangle 4"/>
          <p:cNvSpPr>
            <a:spLocks noGrp="1" noChangeArrowheads="1"/>
          </p:cNvSpPr>
          <p:nvPr>
            <p:ph type="ftr" sz="quarter" idx="2"/>
          </p:nvPr>
        </p:nvSpPr>
        <p:spPr bwMode="auto">
          <a:xfrm>
            <a:off x="1" y="9440648"/>
            <a:ext cx="2949787" cy="496967"/>
          </a:xfrm>
          <a:prstGeom prst="rect">
            <a:avLst/>
          </a:prstGeom>
          <a:noFill/>
          <a:ln w="9525">
            <a:noFill/>
            <a:miter lim="800000"/>
            <a:headEnd/>
            <a:tailEnd/>
          </a:ln>
          <a:effectLst/>
        </p:spPr>
        <p:txBody>
          <a:bodyPr vert="horz" wrap="square" lIns="361719" tIns="0" rIns="0" bIns="361719" numCol="1" anchor="b" anchorCtr="0" compatLnSpc="1">
            <a:prstTxWarp prst="textNoShape">
              <a:avLst/>
            </a:prstTxWarp>
          </a:bodyPr>
          <a:lstStyle>
            <a:lvl1pPr>
              <a:defRPr sz="600"/>
            </a:lvl1pPr>
          </a:lstStyle>
          <a:p>
            <a:endParaRPr lang="en-AU" dirty="0"/>
          </a:p>
        </p:txBody>
      </p:sp>
      <p:sp>
        <p:nvSpPr>
          <p:cNvPr id="45061" name="Rectangle 5"/>
          <p:cNvSpPr>
            <a:spLocks noGrp="1" noChangeArrowheads="1"/>
          </p:cNvSpPr>
          <p:nvPr>
            <p:ph type="sldNum" sz="quarter" idx="3"/>
          </p:nvPr>
        </p:nvSpPr>
        <p:spPr bwMode="auto">
          <a:xfrm>
            <a:off x="5798726" y="9440648"/>
            <a:ext cx="1006899" cy="496967"/>
          </a:xfrm>
          <a:prstGeom prst="rect">
            <a:avLst/>
          </a:prstGeom>
          <a:noFill/>
          <a:ln w="9525">
            <a:noFill/>
            <a:miter lim="800000"/>
            <a:headEnd/>
            <a:tailEnd/>
          </a:ln>
          <a:effectLst/>
        </p:spPr>
        <p:txBody>
          <a:bodyPr vert="horz" wrap="square" lIns="0" tIns="0" rIns="361719" bIns="361719" numCol="1" anchor="b" anchorCtr="0" compatLnSpc="1">
            <a:prstTxWarp prst="textNoShape">
              <a:avLst/>
            </a:prstTxWarp>
          </a:bodyPr>
          <a:lstStyle>
            <a:lvl1pPr algn="r">
              <a:defRPr sz="800"/>
            </a:lvl1pPr>
          </a:lstStyle>
          <a:p>
            <a:fld id="{F35B41F6-5276-4A72-A2FD-9F5C106C2B31}" type="slidenum">
              <a:rPr lang="en-AU"/>
              <a:pPr/>
              <a:t>‹#›</a:t>
            </a:fld>
            <a:endParaRPr lang="en-AU" dirty="0"/>
          </a:p>
        </p:txBody>
      </p:sp>
      <p:sp>
        <p:nvSpPr>
          <p:cNvPr id="45062" name="Text Box 6"/>
          <p:cNvSpPr txBox="1">
            <a:spLocks noChangeArrowheads="1"/>
          </p:cNvSpPr>
          <p:nvPr/>
        </p:nvSpPr>
        <p:spPr bwMode="auto">
          <a:xfrm>
            <a:off x="3403602" y="9352643"/>
            <a:ext cx="2322641" cy="234679"/>
          </a:xfrm>
          <a:prstGeom prst="rect">
            <a:avLst/>
          </a:prstGeom>
          <a:noFill/>
          <a:ln w="9525">
            <a:noFill/>
            <a:miter lim="800000"/>
            <a:headEnd/>
            <a:tailEnd/>
          </a:ln>
          <a:effectLst/>
        </p:spPr>
        <p:txBody>
          <a:bodyPr wrap="none" lIns="0" tIns="0" rIns="0" bIns="0"/>
          <a:lstStyle/>
          <a:p>
            <a:r>
              <a:rPr lang="en-US" sz="600" dirty="0">
                <a:solidFill>
                  <a:srgbClr val="000000"/>
                </a:solidFill>
              </a:rPr>
              <a:t>Curtin University is a trademark of Curtin University of Technology</a:t>
            </a:r>
          </a:p>
          <a:p>
            <a:r>
              <a:rPr lang="en-US" sz="600" dirty="0">
                <a:solidFill>
                  <a:srgbClr val="000000"/>
                </a:solidFill>
              </a:rPr>
              <a:t>CRICOS Provider Code 00301J</a:t>
            </a:r>
            <a:endParaRPr lang="en-AU" sz="600" dirty="0">
              <a:solidFill>
                <a:srgbClr val="000000"/>
              </a:solidFill>
            </a:endParaRPr>
          </a:p>
        </p:txBody>
      </p:sp>
    </p:spTree>
    <p:extLst>
      <p:ext uri="{BB962C8B-B14F-4D97-AF65-F5344CB8AC3E}">
        <p14:creationId xmlns="" xmlns:p14="http://schemas.microsoft.com/office/powerpoint/2010/main" val="276553788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bwMode="auto">
          <a:xfrm>
            <a:off x="1" y="2"/>
            <a:ext cx="2949787" cy="496967"/>
          </a:xfrm>
          <a:prstGeom prst="rect">
            <a:avLst/>
          </a:prstGeom>
          <a:noFill/>
          <a:ln w="9525">
            <a:noFill/>
            <a:miter lim="800000"/>
            <a:headEnd/>
            <a:tailEnd/>
          </a:ln>
          <a:effectLst/>
        </p:spPr>
        <p:txBody>
          <a:bodyPr vert="horz" wrap="square" lIns="361719" tIns="361719" rIns="0" bIns="0" numCol="1" anchor="t" anchorCtr="0" compatLnSpc="1">
            <a:prstTxWarp prst="textNoShape">
              <a:avLst/>
            </a:prstTxWarp>
          </a:bodyPr>
          <a:lstStyle>
            <a:lvl1pPr>
              <a:defRPr sz="800"/>
            </a:lvl1pPr>
          </a:lstStyle>
          <a:p>
            <a:endParaRPr lang="en-AU" dirty="0"/>
          </a:p>
        </p:txBody>
      </p:sp>
      <p:sp>
        <p:nvSpPr>
          <p:cNvPr id="7171" name="Rectangle 3"/>
          <p:cNvSpPr>
            <a:spLocks noGrp="1" noChangeArrowheads="1"/>
          </p:cNvSpPr>
          <p:nvPr>
            <p:ph type="dt" idx="1"/>
          </p:nvPr>
        </p:nvSpPr>
        <p:spPr bwMode="auto">
          <a:xfrm>
            <a:off x="3855840" y="2"/>
            <a:ext cx="2949787" cy="496967"/>
          </a:xfrm>
          <a:prstGeom prst="rect">
            <a:avLst/>
          </a:prstGeom>
          <a:noFill/>
          <a:ln w="9525">
            <a:noFill/>
            <a:miter lim="800000"/>
            <a:headEnd/>
            <a:tailEnd/>
          </a:ln>
          <a:effectLst/>
        </p:spPr>
        <p:txBody>
          <a:bodyPr vert="horz" wrap="square" lIns="0" tIns="361719" rIns="361719" bIns="0" numCol="1" anchor="t" anchorCtr="0" compatLnSpc="1">
            <a:prstTxWarp prst="textNoShape">
              <a:avLst/>
            </a:prstTxWarp>
          </a:bodyPr>
          <a:lstStyle>
            <a:lvl1pPr algn="r">
              <a:defRPr sz="800"/>
            </a:lvl1pPr>
          </a:lstStyle>
          <a:p>
            <a:r>
              <a:rPr lang="en-AU" dirty="0" smtClean="0"/>
              <a:t>30.07.2010</a:t>
            </a:r>
            <a:endParaRPr lang="en-AU" dirty="0"/>
          </a:p>
        </p:txBody>
      </p:sp>
      <p:sp>
        <p:nvSpPr>
          <p:cNvPr id="7172" name="Rectangle 4"/>
          <p:cNvSpPr>
            <a:spLocks noGrp="1" noRot="1" noChangeAspect="1" noChangeArrowheads="1" noTextEdit="1"/>
          </p:cNvSpPr>
          <p:nvPr>
            <p:ph type="sldImg" idx="2"/>
          </p:nvPr>
        </p:nvSpPr>
        <p:spPr bwMode="auto">
          <a:xfrm>
            <a:off x="919163" y="746125"/>
            <a:ext cx="4968875" cy="3727450"/>
          </a:xfrm>
          <a:prstGeom prst="rect">
            <a:avLst/>
          </a:prstGeom>
          <a:noFill/>
          <a:ln w="9525">
            <a:solidFill>
              <a:srgbClr val="000000"/>
            </a:solidFill>
            <a:miter lim="800000"/>
            <a:headEnd/>
            <a:tailEnd/>
          </a:ln>
          <a:effectLst/>
        </p:spPr>
      </p:sp>
      <p:sp>
        <p:nvSpPr>
          <p:cNvPr id="7173" name="Rectangle 5"/>
          <p:cNvSpPr>
            <a:spLocks noGrp="1" noChangeArrowheads="1"/>
          </p:cNvSpPr>
          <p:nvPr>
            <p:ph type="body" sz="quarter" idx="3"/>
          </p:nvPr>
        </p:nvSpPr>
        <p:spPr bwMode="auto">
          <a:xfrm>
            <a:off x="680721" y="4721186"/>
            <a:ext cx="5445760" cy="4472702"/>
          </a:xfrm>
          <a:prstGeom prst="rect">
            <a:avLst/>
          </a:prstGeom>
          <a:noFill/>
          <a:ln w="9525">
            <a:noFill/>
            <a:miter lim="800000"/>
            <a:headEnd/>
            <a:tailEnd/>
          </a:ln>
          <a:effectLst/>
        </p:spPr>
        <p:txBody>
          <a:bodyPr vert="horz" wrap="square" lIns="91877" tIns="45938" rIns="91877" bIns="45938" numCol="1" anchor="t" anchorCtr="0" compatLnSpc="1">
            <a:prstTxWarp prst="textNoShape">
              <a:avLst/>
            </a:prstTxWarp>
          </a:body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p>
        </p:txBody>
      </p:sp>
      <p:sp>
        <p:nvSpPr>
          <p:cNvPr id="7174" name="Rectangle 6"/>
          <p:cNvSpPr>
            <a:spLocks noGrp="1" noChangeArrowheads="1"/>
          </p:cNvSpPr>
          <p:nvPr>
            <p:ph type="ftr" sz="quarter" idx="4"/>
          </p:nvPr>
        </p:nvSpPr>
        <p:spPr bwMode="auto">
          <a:xfrm>
            <a:off x="1" y="9440648"/>
            <a:ext cx="2949787" cy="496967"/>
          </a:xfrm>
          <a:prstGeom prst="rect">
            <a:avLst/>
          </a:prstGeom>
          <a:noFill/>
          <a:ln w="9525">
            <a:noFill/>
            <a:miter lim="800000"/>
            <a:headEnd/>
            <a:tailEnd/>
          </a:ln>
          <a:effectLst/>
        </p:spPr>
        <p:txBody>
          <a:bodyPr vert="horz" wrap="square" lIns="361719" tIns="0" rIns="0" bIns="361719" numCol="1" anchor="b" anchorCtr="0" compatLnSpc="1">
            <a:prstTxWarp prst="textNoShape">
              <a:avLst/>
            </a:prstTxWarp>
          </a:bodyPr>
          <a:lstStyle>
            <a:lvl1pPr>
              <a:defRPr sz="600"/>
            </a:lvl1pPr>
          </a:lstStyle>
          <a:p>
            <a:endParaRPr lang="en-AU" dirty="0"/>
          </a:p>
        </p:txBody>
      </p:sp>
      <p:sp>
        <p:nvSpPr>
          <p:cNvPr id="7175" name="Rectangle 7"/>
          <p:cNvSpPr>
            <a:spLocks noGrp="1" noChangeArrowheads="1"/>
          </p:cNvSpPr>
          <p:nvPr>
            <p:ph type="sldNum" sz="quarter" idx="5"/>
          </p:nvPr>
        </p:nvSpPr>
        <p:spPr bwMode="auto">
          <a:xfrm>
            <a:off x="5798726" y="9440648"/>
            <a:ext cx="1006899" cy="496967"/>
          </a:xfrm>
          <a:prstGeom prst="rect">
            <a:avLst/>
          </a:prstGeom>
          <a:noFill/>
          <a:ln w="9525">
            <a:noFill/>
            <a:miter lim="800000"/>
            <a:headEnd/>
            <a:tailEnd/>
          </a:ln>
          <a:effectLst/>
        </p:spPr>
        <p:txBody>
          <a:bodyPr vert="horz" wrap="square" lIns="0" tIns="0" rIns="361719" bIns="361719" numCol="1" anchor="b" anchorCtr="0" compatLnSpc="1">
            <a:prstTxWarp prst="textNoShape">
              <a:avLst/>
            </a:prstTxWarp>
          </a:bodyPr>
          <a:lstStyle>
            <a:lvl1pPr algn="r">
              <a:defRPr sz="800"/>
            </a:lvl1pPr>
          </a:lstStyle>
          <a:p>
            <a:fld id="{DC5FF6EA-A62B-4D93-8360-A7E544C10F94}" type="slidenum">
              <a:rPr lang="en-AU"/>
              <a:pPr/>
              <a:t>‹#›</a:t>
            </a:fld>
            <a:endParaRPr lang="en-AU" dirty="0"/>
          </a:p>
        </p:txBody>
      </p:sp>
      <p:sp>
        <p:nvSpPr>
          <p:cNvPr id="7176" name="Text Box 8"/>
          <p:cNvSpPr txBox="1">
            <a:spLocks noChangeArrowheads="1"/>
          </p:cNvSpPr>
          <p:nvPr/>
        </p:nvSpPr>
        <p:spPr bwMode="auto">
          <a:xfrm>
            <a:off x="3403602" y="9352643"/>
            <a:ext cx="2322641" cy="234679"/>
          </a:xfrm>
          <a:prstGeom prst="rect">
            <a:avLst/>
          </a:prstGeom>
          <a:noFill/>
          <a:ln w="9525">
            <a:noFill/>
            <a:miter lim="800000"/>
            <a:headEnd/>
            <a:tailEnd/>
          </a:ln>
          <a:effectLst/>
        </p:spPr>
        <p:txBody>
          <a:bodyPr wrap="none" lIns="0" tIns="0" rIns="0" bIns="0"/>
          <a:lstStyle/>
          <a:p>
            <a:r>
              <a:rPr lang="en-US" sz="600" dirty="0">
                <a:solidFill>
                  <a:srgbClr val="000000"/>
                </a:solidFill>
              </a:rPr>
              <a:t>Curtin University is a trademark of Curtin University of Technology</a:t>
            </a:r>
          </a:p>
          <a:p>
            <a:r>
              <a:rPr lang="en-US" sz="600" dirty="0">
                <a:solidFill>
                  <a:srgbClr val="000000"/>
                </a:solidFill>
              </a:rPr>
              <a:t>CRICOS Provider Code 00301J</a:t>
            </a:r>
            <a:endParaRPr lang="en-AU" sz="600" dirty="0">
              <a:solidFill>
                <a:srgbClr val="000000"/>
              </a:solidFill>
            </a:endParaRPr>
          </a:p>
        </p:txBody>
      </p:sp>
    </p:spTree>
    <p:extLst>
      <p:ext uri="{BB962C8B-B14F-4D97-AF65-F5344CB8AC3E}">
        <p14:creationId xmlns="" xmlns:p14="http://schemas.microsoft.com/office/powerpoint/2010/main" val="1261927890"/>
      </p:ext>
    </p:extLst>
  </p:cSld>
  <p:clrMap bg1="lt1" tx1="dk1" bg2="lt2" tx2="dk2" accent1="accent1" accent2="accent2" accent3="accent3" accent4="accent4" accent5="accent5" accent6="accent6" hlink="hlink" folHlink="folHlink"/>
  <p:hf hdr="0" ftr="0"/>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AU" dirty="0"/>
          </a:p>
        </p:txBody>
      </p:sp>
      <p:sp>
        <p:nvSpPr>
          <p:cNvPr id="4" name="Date Placeholder 3"/>
          <p:cNvSpPr>
            <a:spLocks noGrp="1"/>
          </p:cNvSpPr>
          <p:nvPr>
            <p:ph type="dt" idx="10"/>
          </p:nvPr>
        </p:nvSpPr>
        <p:spPr/>
        <p:txBody>
          <a:bodyPr/>
          <a:lstStyle/>
          <a:p>
            <a:r>
              <a:rPr lang="en-AU" dirty="0" smtClean="0"/>
              <a:t>30.07.2010</a:t>
            </a:r>
            <a:endParaRPr lang="en-AU" dirty="0"/>
          </a:p>
        </p:txBody>
      </p:sp>
      <p:sp>
        <p:nvSpPr>
          <p:cNvPr id="5" name="Slide Number Placeholder 4"/>
          <p:cNvSpPr>
            <a:spLocks noGrp="1"/>
          </p:cNvSpPr>
          <p:nvPr>
            <p:ph type="sldNum" sz="quarter" idx="11"/>
          </p:nvPr>
        </p:nvSpPr>
        <p:spPr/>
        <p:txBody>
          <a:bodyPr/>
          <a:lstStyle/>
          <a:p>
            <a:fld id="{DC5FF6EA-A62B-4D93-8360-A7E544C10F94}" type="slidenum">
              <a:rPr lang="en-AU" smtClean="0"/>
              <a:pPr/>
              <a:t>4</a:t>
            </a:fld>
            <a:endParaRPr lang="en-AU"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base" latinLnBrk="0" hangingPunct="1">
              <a:lnSpc>
                <a:spcPct val="100000"/>
              </a:lnSpc>
              <a:spcBef>
                <a:spcPct val="30000"/>
              </a:spcBef>
              <a:spcAft>
                <a:spcPct val="0"/>
              </a:spcAft>
              <a:buClrTx/>
              <a:buSzTx/>
              <a:buFontTx/>
              <a:buNone/>
              <a:tabLst/>
              <a:defRPr/>
            </a:pPr>
            <a:r>
              <a:rPr lang="en-AU" sz="1200" b="1" i="0" u="none" strike="noStrike" kern="1200" dirty="0" smtClean="0">
                <a:solidFill>
                  <a:srgbClr val="7030A0"/>
                </a:solidFill>
                <a:latin typeface="Arial"/>
              </a:rPr>
              <a:t>Tasks</a:t>
            </a:r>
            <a:endParaRPr lang="en-US" sz="1200" b="1" i="0" u="none" strike="noStrike" kern="1200" dirty="0" smtClean="0">
              <a:solidFill>
                <a:srgbClr val="7030A0"/>
              </a:solidFill>
              <a:latin typeface="Arial"/>
            </a:endParaRPr>
          </a:p>
          <a:p>
            <a:endParaRPr lang="en-AU" dirty="0"/>
          </a:p>
        </p:txBody>
      </p:sp>
      <p:sp>
        <p:nvSpPr>
          <p:cNvPr id="4" name="Date Placeholder 3"/>
          <p:cNvSpPr>
            <a:spLocks noGrp="1"/>
          </p:cNvSpPr>
          <p:nvPr>
            <p:ph type="dt" idx="10"/>
          </p:nvPr>
        </p:nvSpPr>
        <p:spPr/>
        <p:txBody>
          <a:bodyPr/>
          <a:lstStyle/>
          <a:p>
            <a:r>
              <a:rPr lang="en-AU" dirty="0" smtClean="0"/>
              <a:t>30.07.2010</a:t>
            </a:r>
            <a:endParaRPr lang="en-AU" dirty="0"/>
          </a:p>
        </p:txBody>
      </p:sp>
      <p:sp>
        <p:nvSpPr>
          <p:cNvPr id="5" name="Slide Number Placeholder 4"/>
          <p:cNvSpPr>
            <a:spLocks noGrp="1"/>
          </p:cNvSpPr>
          <p:nvPr>
            <p:ph type="sldNum" sz="quarter" idx="11"/>
          </p:nvPr>
        </p:nvSpPr>
        <p:spPr/>
        <p:txBody>
          <a:bodyPr/>
          <a:lstStyle/>
          <a:p>
            <a:fld id="{DC5FF6EA-A62B-4D93-8360-A7E544C10F94}" type="slidenum">
              <a:rPr lang="en-AU" smtClean="0"/>
              <a:pPr/>
              <a:t>13</a:t>
            </a:fld>
            <a:endParaRPr lang="en-AU"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AU" dirty="0"/>
          </a:p>
        </p:txBody>
      </p:sp>
      <p:sp>
        <p:nvSpPr>
          <p:cNvPr id="4" name="Date Placeholder 3"/>
          <p:cNvSpPr>
            <a:spLocks noGrp="1"/>
          </p:cNvSpPr>
          <p:nvPr>
            <p:ph type="dt" idx="10"/>
          </p:nvPr>
        </p:nvSpPr>
        <p:spPr/>
        <p:txBody>
          <a:bodyPr/>
          <a:lstStyle/>
          <a:p>
            <a:r>
              <a:rPr lang="en-AU" dirty="0" smtClean="0"/>
              <a:t>30.07.2010</a:t>
            </a:r>
            <a:endParaRPr lang="en-AU" dirty="0"/>
          </a:p>
        </p:txBody>
      </p:sp>
      <p:sp>
        <p:nvSpPr>
          <p:cNvPr id="5" name="Slide Number Placeholder 4"/>
          <p:cNvSpPr>
            <a:spLocks noGrp="1"/>
          </p:cNvSpPr>
          <p:nvPr>
            <p:ph type="sldNum" sz="quarter" idx="11"/>
          </p:nvPr>
        </p:nvSpPr>
        <p:spPr/>
        <p:txBody>
          <a:bodyPr/>
          <a:lstStyle/>
          <a:p>
            <a:fld id="{DC5FF6EA-A62B-4D93-8360-A7E544C10F94}" type="slidenum">
              <a:rPr lang="en-AU" smtClean="0"/>
              <a:pPr/>
              <a:t>5</a:t>
            </a:fld>
            <a:endParaRPr lang="en-AU"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AU" dirty="0"/>
          </a:p>
        </p:txBody>
      </p:sp>
      <p:sp>
        <p:nvSpPr>
          <p:cNvPr id="4" name="Date Placeholder 3"/>
          <p:cNvSpPr>
            <a:spLocks noGrp="1"/>
          </p:cNvSpPr>
          <p:nvPr>
            <p:ph type="dt" idx="10"/>
          </p:nvPr>
        </p:nvSpPr>
        <p:spPr/>
        <p:txBody>
          <a:bodyPr/>
          <a:lstStyle/>
          <a:p>
            <a:r>
              <a:rPr lang="en-AU" dirty="0" smtClean="0"/>
              <a:t>30.07.2010</a:t>
            </a:r>
            <a:endParaRPr lang="en-AU" dirty="0"/>
          </a:p>
        </p:txBody>
      </p:sp>
      <p:sp>
        <p:nvSpPr>
          <p:cNvPr id="5" name="Slide Number Placeholder 4"/>
          <p:cNvSpPr>
            <a:spLocks noGrp="1"/>
          </p:cNvSpPr>
          <p:nvPr>
            <p:ph type="sldNum" sz="quarter" idx="11"/>
          </p:nvPr>
        </p:nvSpPr>
        <p:spPr/>
        <p:txBody>
          <a:bodyPr/>
          <a:lstStyle/>
          <a:p>
            <a:fld id="{DC5FF6EA-A62B-4D93-8360-A7E544C10F94}" type="slidenum">
              <a:rPr lang="en-AU" smtClean="0"/>
              <a:pPr/>
              <a:t>6</a:t>
            </a:fld>
            <a:endParaRPr lang="en-AU"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60103444-4B97-4700-A6F6-35614C448742}" type="slidenum">
              <a:rPr lang="en-US" smtClean="0"/>
              <a:pPr/>
              <a:t>7</a:t>
            </a:fld>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60103444-4B97-4700-A6F6-35614C448742}" type="slidenum">
              <a:rPr lang="en-US" smtClean="0"/>
              <a:pPr/>
              <a:t>8</a:t>
            </a:fld>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60103444-4B97-4700-A6F6-35614C448742}" type="slidenum">
              <a:rPr lang="en-US" smtClean="0"/>
              <a:pPr/>
              <a:t>9</a:t>
            </a:fld>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AU" dirty="0"/>
          </a:p>
        </p:txBody>
      </p:sp>
      <p:sp>
        <p:nvSpPr>
          <p:cNvPr id="4" name="Date Placeholder 3"/>
          <p:cNvSpPr>
            <a:spLocks noGrp="1"/>
          </p:cNvSpPr>
          <p:nvPr>
            <p:ph type="dt" idx="10"/>
          </p:nvPr>
        </p:nvSpPr>
        <p:spPr/>
        <p:txBody>
          <a:bodyPr/>
          <a:lstStyle/>
          <a:p>
            <a:r>
              <a:rPr lang="en-AU" dirty="0" smtClean="0"/>
              <a:t>30.07.2010</a:t>
            </a:r>
            <a:endParaRPr lang="en-AU" dirty="0"/>
          </a:p>
        </p:txBody>
      </p:sp>
      <p:sp>
        <p:nvSpPr>
          <p:cNvPr id="5" name="Slide Number Placeholder 4"/>
          <p:cNvSpPr>
            <a:spLocks noGrp="1"/>
          </p:cNvSpPr>
          <p:nvPr>
            <p:ph type="sldNum" sz="quarter" idx="11"/>
          </p:nvPr>
        </p:nvSpPr>
        <p:spPr/>
        <p:txBody>
          <a:bodyPr/>
          <a:lstStyle/>
          <a:p>
            <a:fld id="{DC5FF6EA-A62B-4D93-8360-A7E544C10F94}" type="slidenum">
              <a:rPr lang="en-AU" smtClean="0"/>
              <a:pPr/>
              <a:t>10</a:t>
            </a:fld>
            <a:endParaRPr lang="en-AU"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AU" dirty="0"/>
          </a:p>
        </p:txBody>
      </p:sp>
      <p:sp>
        <p:nvSpPr>
          <p:cNvPr id="4" name="Date Placeholder 3"/>
          <p:cNvSpPr>
            <a:spLocks noGrp="1"/>
          </p:cNvSpPr>
          <p:nvPr>
            <p:ph type="dt" idx="10"/>
          </p:nvPr>
        </p:nvSpPr>
        <p:spPr/>
        <p:txBody>
          <a:bodyPr/>
          <a:lstStyle/>
          <a:p>
            <a:r>
              <a:rPr lang="en-AU" dirty="0" smtClean="0"/>
              <a:t>30.07.2010</a:t>
            </a:r>
            <a:endParaRPr lang="en-AU" dirty="0"/>
          </a:p>
        </p:txBody>
      </p:sp>
      <p:sp>
        <p:nvSpPr>
          <p:cNvPr id="5" name="Slide Number Placeholder 4"/>
          <p:cNvSpPr>
            <a:spLocks noGrp="1"/>
          </p:cNvSpPr>
          <p:nvPr>
            <p:ph type="sldNum" sz="quarter" idx="11"/>
          </p:nvPr>
        </p:nvSpPr>
        <p:spPr/>
        <p:txBody>
          <a:bodyPr/>
          <a:lstStyle/>
          <a:p>
            <a:fld id="{DC5FF6EA-A62B-4D93-8360-A7E544C10F94}" type="slidenum">
              <a:rPr lang="en-AU" smtClean="0"/>
              <a:pPr/>
              <a:t>11</a:t>
            </a:fld>
            <a:endParaRPr lang="en-AU"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60103444-4B97-4700-A6F6-35614C448742}" type="slidenum">
              <a:rPr lang="en-US" smtClean="0"/>
              <a:pPr/>
              <a:t>12</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One-line title">
    <p:spTree>
      <p:nvGrpSpPr>
        <p:cNvPr id="1" name=""/>
        <p:cNvGrpSpPr/>
        <p:nvPr/>
      </p:nvGrpSpPr>
      <p:grpSpPr>
        <a:xfrm>
          <a:off x="0" y="0"/>
          <a:ext cx="0" cy="0"/>
          <a:chOff x="0" y="0"/>
          <a:chExt cx="0" cy="0"/>
        </a:xfrm>
      </p:grpSpPr>
      <p:sp>
        <p:nvSpPr>
          <p:cNvPr id="10252" name="Text Box 12"/>
          <p:cNvSpPr txBox="1">
            <a:spLocks noChangeArrowheads="1"/>
          </p:cNvSpPr>
          <p:nvPr userDrawn="1"/>
        </p:nvSpPr>
        <p:spPr bwMode="auto">
          <a:xfrm>
            <a:off x="0" y="4000504"/>
            <a:ext cx="6624638" cy="346075"/>
          </a:xfrm>
          <a:prstGeom prst="rect">
            <a:avLst/>
          </a:prstGeom>
          <a:solidFill>
            <a:srgbClr val="000000"/>
          </a:solidFill>
          <a:ln w="9525">
            <a:noFill/>
            <a:miter lim="800000"/>
            <a:headEnd/>
            <a:tailEnd/>
          </a:ln>
          <a:effectLst/>
        </p:spPr>
        <p:txBody>
          <a:bodyPr wrap="none" lIns="0" tIns="0" rIns="180000" bIns="0" anchor="ctr"/>
          <a:lstStyle/>
          <a:p>
            <a:pPr algn="r">
              <a:spcBef>
                <a:spcPct val="50000"/>
              </a:spcBef>
            </a:pPr>
            <a:endParaRPr lang="en-AU" sz="1600" dirty="0">
              <a:solidFill>
                <a:schemeClr val="accent1"/>
              </a:solidFill>
            </a:endParaRPr>
          </a:p>
        </p:txBody>
      </p:sp>
      <p:sp>
        <p:nvSpPr>
          <p:cNvPr id="10243" name="Rectangle 3"/>
          <p:cNvSpPr>
            <a:spLocks noGrp="1" noChangeArrowheads="1"/>
          </p:cNvSpPr>
          <p:nvPr>
            <p:ph type="subTitle" idx="1"/>
          </p:nvPr>
        </p:nvSpPr>
        <p:spPr>
          <a:xfrm>
            <a:off x="0" y="4000504"/>
            <a:ext cx="5211763" cy="346075"/>
          </a:xfrm>
        </p:spPr>
        <p:txBody>
          <a:bodyPr wrap="none" lIns="432000" rIns="108000" anchor="ctr"/>
          <a:lstStyle>
            <a:lvl1pPr marL="0" indent="0">
              <a:lnSpc>
                <a:spcPct val="100000"/>
              </a:lnSpc>
              <a:spcBef>
                <a:spcPct val="50000"/>
              </a:spcBef>
              <a:buFont typeface="Wingdings" pitchFamily="2" charset="2"/>
              <a:buNone/>
              <a:defRPr sz="1600" b="1">
                <a:solidFill>
                  <a:schemeClr val="bg1"/>
                </a:solidFill>
              </a:defRPr>
            </a:lvl1pPr>
          </a:lstStyle>
          <a:p>
            <a:r>
              <a:rPr lang="en-US" smtClean="0"/>
              <a:t>Click to edit Master subtitle style</a:t>
            </a:r>
            <a:endParaRPr lang="en-AU" dirty="0"/>
          </a:p>
        </p:txBody>
      </p:sp>
      <p:sp>
        <p:nvSpPr>
          <p:cNvPr id="10246" name="Text Box 6"/>
          <p:cNvSpPr txBox="1">
            <a:spLocks noChangeArrowheads="1"/>
          </p:cNvSpPr>
          <p:nvPr userDrawn="1"/>
        </p:nvSpPr>
        <p:spPr bwMode="auto">
          <a:xfrm>
            <a:off x="468313" y="6302375"/>
            <a:ext cx="2808287" cy="215900"/>
          </a:xfrm>
          <a:prstGeom prst="rect">
            <a:avLst/>
          </a:prstGeom>
          <a:noFill/>
          <a:ln w="9525">
            <a:noFill/>
            <a:miter lim="800000"/>
            <a:headEnd/>
            <a:tailEnd/>
          </a:ln>
          <a:effectLst/>
        </p:spPr>
        <p:txBody>
          <a:bodyPr wrap="none" lIns="0" tIns="0" rIns="0" bIns="0"/>
          <a:lstStyle/>
          <a:p>
            <a:r>
              <a:rPr lang="en-US" sz="600" dirty="0">
                <a:solidFill>
                  <a:schemeClr val="bg2"/>
                </a:solidFill>
              </a:rPr>
              <a:t>Curtin University is a trademark of Curtin University of Technology</a:t>
            </a:r>
          </a:p>
          <a:p>
            <a:r>
              <a:rPr lang="en-US" sz="600" dirty="0">
                <a:solidFill>
                  <a:schemeClr val="bg2"/>
                </a:solidFill>
              </a:rPr>
              <a:t>CRICOS Provider Code 00301J</a:t>
            </a:r>
            <a:endParaRPr lang="en-AU" sz="600" dirty="0">
              <a:solidFill>
                <a:schemeClr val="bg2"/>
              </a:solidFill>
            </a:endParaRPr>
          </a:p>
        </p:txBody>
      </p:sp>
      <p:sp>
        <p:nvSpPr>
          <p:cNvPr id="10242" name="Rectangle 2"/>
          <p:cNvSpPr>
            <a:spLocks noGrp="1" noChangeArrowheads="1"/>
          </p:cNvSpPr>
          <p:nvPr>
            <p:ph type="ctrTitle"/>
          </p:nvPr>
        </p:nvSpPr>
        <p:spPr>
          <a:xfrm>
            <a:off x="0" y="3214686"/>
            <a:ext cx="5760000" cy="786163"/>
          </a:xfrm>
          <a:solidFill>
            <a:schemeClr val="accent1"/>
          </a:solidFill>
        </p:spPr>
        <p:txBody>
          <a:bodyPr wrap="none" lIns="432000" tIns="108000" rIns="252000" anchor="b">
            <a:spAutoFit/>
          </a:bodyPr>
          <a:lstStyle>
            <a:lvl1pPr>
              <a:lnSpc>
                <a:spcPct val="100000"/>
              </a:lnSpc>
              <a:defRPr sz="4400">
                <a:solidFill>
                  <a:schemeClr val="bg1"/>
                </a:solidFill>
              </a:defRPr>
            </a:lvl1pPr>
          </a:lstStyle>
          <a:p>
            <a:r>
              <a:rPr lang="en-US" smtClean="0"/>
              <a:t>Click to edit Master title style</a:t>
            </a:r>
            <a:endParaRPr lang="en-AU" dirty="0"/>
          </a:p>
        </p:txBody>
      </p:sp>
      <p:sp>
        <p:nvSpPr>
          <p:cNvPr id="6" name="Date Placeholder 5"/>
          <p:cNvSpPr>
            <a:spLocks noGrp="1"/>
          </p:cNvSpPr>
          <p:nvPr>
            <p:ph type="dt" sz="half" idx="10"/>
          </p:nvPr>
        </p:nvSpPr>
        <p:spPr>
          <a:xfrm>
            <a:off x="5214942" y="4000504"/>
            <a:ext cx="1428760" cy="345600"/>
          </a:xfrm>
        </p:spPr>
        <p:txBody>
          <a:bodyPr rIns="180000" anchor="ctr" anchorCtr="0"/>
          <a:lstStyle>
            <a:lvl1pPr algn="r">
              <a:defRPr sz="1600">
                <a:solidFill>
                  <a:schemeClr val="accent1"/>
                </a:solidFill>
              </a:defRPr>
            </a:lvl1pPr>
          </a:lstStyle>
          <a:p>
            <a:r>
              <a:rPr lang="en-US" dirty="0" smtClean="0"/>
              <a:t>30.07.2010</a:t>
            </a:r>
            <a:endParaRPr lang="en-AU"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dirty="0" smtClean="0"/>
              <a:t>30.07.2010</a:t>
            </a:r>
            <a:endParaRPr lang="en-AU" dirty="0"/>
          </a:p>
        </p:txBody>
      </p:sp>
      <p:sp>
        <p:nvSpPr>
          <p:cNvPr id="3" name="Footer Placeholder 2"/>
          <p:cNvSpPr>
            <a:spLocks noGrp="1"/>
          </p:cNvSpPr>
          <p:nvPr>
            <p:ph type="ftr" sz="quarter" idx="11"/>
          </p:nvPr>
        </p:nvSpPr>
        <p:spPr/>
        <p:txBody>
          <a:bodyPr/>
          <a:lstStyle>
            <a:lvl1pPr>
              <a:defRPr/>
            </a:lvl1pPr>
          </a:lstStyle>
          <a:p>
            <a:r>
              <a:rPr lang="en-AU" dirty="0" smtClean="0"/>
              <a:t>Footer text - slideshow title</a:t>
            </a:r>
            <a:endParaRPr lang="en-AU"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AU"/>
          </a:p>
        </p:txBody>
      </p:sp>
      <p:sp>
        <p:nvSpPr>
          <p:cNvPr id="3" name="Content Placeholder 2"/>
          <p:cNvSpPr>
            <a:spLocks noGrp="1"/>
          </p:cNvSpPr>
          <p:nvPr>
            <p:ph idx="1"/>
          </p:nvPr>
        </p:nvSpPr>
        <p:spPr>
          <a:xfrm>
            <a:off x="3575050" y="273051"/>
            <a:ext cx="5111750" cy="565628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Text Placeholder 3"/>
          <p:cNvSpPr>
            <a:spLocks noGrp="1"/>
          </p:cNvSpPr>
          <p:nvPr>
            <p:ph type="body" sz="half" idx="2"/>
          </p:nvPr>
        </p:nvSpPr>
        <p:spPr>
          <a:xfrm>
            <a:off x="457200" y="1435101"/>
            <a:ext cx="3008313" cy="449423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dirty="0" smtClean="0"/>
              <a:t>30.07.2010</a:t>
            </a:r>
            <a:endParaRPr lang="en-AU" dirty="0"/>
          </a:p>
        </p:txBody>
      </p:sp>
      <p:sp>
        <p:nvSpPr>
          <p:cNvPr id="6" name="Footer Placeholder 5"/>
          <p:cNvSpPr>
            <a:spLocks noGrp="1"/>
          </p:cNvSpPr>
          <p:nvPr>
            <p:ph type="ftr" sz="quarter" idx="11"/>
          </p:nvPr>
        </p:nvSpPr>
        <p:spPr/>
        <p:txBody>
          <a:bodyPr/>
          <a:lstStyle>
            <a:lvl1pPr>
              <a:defRPr/>
            </a:lvl1pPr>
          </a:lstStyle>
          <a:p>
            <a:r>
              <a:rPr lang="en-AU" dirty="0" smtClean="0"/>
              <a:t>Footer text - slideshow title</a:t>
            </a:r>
            <a:endParaRPr lang="en-AU"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AU"/>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AU" dirty="0"/>
          </a:p>
        </p:txBody>
      </p:sp>
      <p:sp>
        <p:nvSpPr>
          <p:cNvPr id="4" name="Text Placeholder 3"/>
          <p:cNvSpPr>
            <a:spLocks noGrp="1"/>
          </p:cNvSpPr>
          <p:nvPr>
            <p:ph type="body" sz="half" idx="2"/>
          </p:nvPr>
        </p:nvSpPr>
        <p:spPr>
          <a:xfrm>
            <a:off x="1792288" y="5367338"/>
            <a:ext cx="5486400" cy="490554"/>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dirty="0" smtClean="0"/>
              <a:t>30.07.2010</a:t>
            </a:r>
            <a:endParaRPr lang="en-AU" dirty="0"/>
          </a:p>
        </p:txBody>
      </p:sp>
      <p:sp>
        <p:nvSpPr>
          <p:cNvPr id="6" name="Footer Placeholder 5"/>
          <p:cNvSpPr>
            <a:spLocks noGrp="1"/>
          </p:cNvSpPr>
          <p:nvPr>
            <p:ph type="ftr" sz="quarter" idx="11"/>
          </p:nvPr>
        </p:nvSpPr>
        <p:spPr/>
        <p:txBody>
          <a:bodyPr/>
          <a:lstStyle>
            <a:lvl1pPr>
              <a:defRPr/>
            </a:lvl1pPr>
          </a:lstStyle>
          <a:p>
            <a:r>
              <a:rPr lang="en-AU" dirty="0" smtClean="0"/>
              <a:t>Footer text - slideshow title</a:t>
            </a:r>
            <a:endParaRPr lang="en-AU"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lvl1pPr>
              <a:defRPr/>
            </a:lvl1pPr>
          </a:lstStyle>
          <a:p>
            <a:r>
              <a:rPr lang="en-US" dirty="0" smtClean="0"/>
              <a:t>30.07.2010</a:t>
            </a:r>
            <a:endParaRPr lang="en-AU" dirty="0"/>
          </a:p>
        </p:txBody>
      </p:sp>
      <p:sp>
        <p:nvSpPr>
          <p:cNvPr id="5" name="Footer Placeholder 4"/>
          <p:cNvSpPr>
            <a:spLocks noGrp="1"/>
          </p:cNvSpPr>
          <p:nvPr>
            <p:ph type="ftr" sz="quarter" idx="11"/>
          </p:nvPr>
        </p:nvSpPr>
        <p:spPr/>
        <p:txBody>
          <a:bodyPr/>
          <a:lstStyle>
            <a:lvl1pPr>
              <a:defRPr/>
            </a:lvl1pPr>
          </a:lstStyle>
          <a:p>
            <a:r>
              <a:rPr lang="en-AU" dirty="0" smtClean="0"/>
              <a:t>Footer text - slideshow title</a:t>
            </a:r>
            <a:endParaRPr lang="en-AU"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560388"/>
            <a:ext cx="2057400" cy="5389562"/>
          </a:xfrm>
        </p:spPr>
        <p:txBody>
          <a:bodyPr vert="eaVert"/>
          <a:lstStyle/>
          <a:p>
            <a:r>
              <a:rPr lang="en-US" smtClean="0"/>
              <a:t>Click to edit Master title style</a:t>
            </a:r>
            <a:endParaRPr lang="en-AU"/>
          </a:p>
        </p:txBody>
      </p:sp>
      <p:sp>
        <p:nvSpPr>
          <p:cNvPr id="3" name="Vertical Text Placeholder 2"/>
          <p:cNvSpPr>
            <a:spLocks noGrp="1"/>
          </p:cNvSpPr>
          <p:nvPr>
            <p:ph type="body" orient="vert" idx="1"/>
          </p:nvPr>
        </p:nvSpPr>
        <p:spPr>
          <a:xfrm>
            <a:off x="457200" y="560388"/>
            <a:ext cx="6019800" cy="53895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lvl1pPr>
              <a:defRPr/>
            </a:lvl1pPr>
          </a:lstStyle>
          <a:p>
            <a:r>
              <a:rPr lang="en-US" dirty="0" smtClean="0"/>
              <a:t>30.07.2010</a:t>
            </a:r>
            <a:endParaRPr lang="en-AU" dirty="0"/>
          </a:p>
        </p:txBody>
      </p:sp>
      <p:sp>
        <p:nvSpPr>
          <p:cNvPr id="5" name="Footer Placeholder 4"/>
          <p:cNvSpPr>
            <a:spLocks noGrp="1"/>
          </p:cNvSpPr>
          <p:nvPr>
            <p:ph type="ftr" sz="quarter" idx="11"/>
          </p:nvPr>
        </p:nvSpPr>
        <p:spPr/>
        <p:txBody>
          <a:bodyPr/>
          <a:lstStyle>
            <a:lvl1pPr>
              <a:defRPr/>
            </a:lvl1pPr>
          </a:lstStyle>
          <a:p>
            <a:r>
              <a:rPr lang="en-AU" dirty="0" smtClean="0"/>
              <a:t>Footer text - slideshow title</a:t>
            </a:r>
            <a:endParaRPr lang="en-AU"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itle" preserve="1">
  <p:cSld name="One-line title, transparent">
    <p:spTree>
      <p:nvGrpSpPr>
        <p:cNvPr id="1" name=""/>
        <p:cNvGrpSpPr/>
        <p:nvPr/>
      </p:nvGrpSpPr>
      <p:grpSpPr>
        <a:xfrm>
          <a:off x="0" y="0"/>
          <a:ext cx="0" cy="0"/>
          <a:chOff x="0" y="0"/>
          <a:chExt cx="0" cy="0"/>
        </a:xfrm>
      </p:grpSpPr>
      <p:pic>
        <p:nvPicPr>
          <p:cNvPr id="44038" name="Picture 6" descr="curtinPowerPointBGTitle"/>
          <p:cNvPicPr>
            <a:picLocks noChangeAspect="1" noChangeArrowheads="1"/>
          </p:cNvPicPr>
          <p:nvPr userDrawn="1"/>
        </p:nvPicPr>
        <p:blipFill>
          <a:blip r:embed="rId2" cstate="print"/>
          <a:srcRect/>
          <a:stretch>
            <a:fillRect/>
          </a:stretch>
        </p:blipFill>
        <p:spPr bwMode="auto">
          <a:xfrm>
            <a:off x="0" y="0"/>
            <a:ext cx="9144000" cy="6858000"/>
          </a:xfrm>
          <a:prstGeom prst="rect">
            <a:avLst/>
          </a:prstGeom>
          <a:noFill/>
        </p:spPr>
      </p:pic>
      <p:sp>
        <p:nvSpPr>
          <p:cNvPr id="44034" name="Text Box 2"/>
          <p:cNvSpPr txBox="1">
            <a:spLocks noChangeArrowheads="1"/>
          </p:cNvSpPr>
          <p:nvPr userDrawn="1"/>
        </p:nvSpPr>
        <p:spPr bwMode="auto">
          <a:xfrm>
            <a:off x="0" y="4000504"/>
            <a:ext cx="6624638" cy="346075"/>
          </a:xfrm>
          <a:prstGeom prst="rect">
            <a:avLst/>
          </a:prstGeom>
          <a:solidFill>
            <a:srgbClr val="000000"/>
          </a:solidFill>
          <a:ln w="9525">
            <a:noFill/>
            <a:miter lim="800000"/>
            <a:headEnd/>
            <a:tailEnd/>
          </a:ln>
          <a:effectLst/>
        </p:spPr>
        <p:txBody>
          <a:bodyPr wrap="none" lIns="0" tIns="0" rIns="180000" bIns="0" anchor="ctr"/>
          <a:lstStyle/>
          <a:p>
            <a:pPr algn="r">
              <a:spcBef>
                <a:spcPct val="50000"/>
              </a:spcBef>
            </a:pPr>
            <a:endParaRPr lang="en-AU" sz="1600" dirty="0">
              <a:solidFill>
                <a:schemeClr val="accent1"/>
              </a:solidFill>
            </a:endParaRPr>
          </a:p>
        </p:txBody>
      </p:sp>
      <p:sp>
        <p:nvSpPr>
          <p:cNvPr id="44035" name="Rectangle 3"/>
          <p:cNvSpPr>
            <a:spLocks noGrp="1" noChangeArrowheads="1"/>
          </p:cNvSpPr>
          <p:nvPr>
            <p:ph type="subTitle" idx="1"/>
          </p:nvPr>
        </p:nvSpPr>
        <p:spPr>
          <a:xfrm>
            <a:off x="0" y="4000504"/>
            <a:ext cx="5211763" cy="346075"/>
          </a:xfrm>
        </p:spPr>
        <p:txBody>
          <a:bodyPr wrap="none" lIns="432000" rIns="108000" anchor="ctr"/>
          <a:lstStyle>
            <a:lvl1pPr marL="0" indent="0">
              <a:lnSpc>
                <a:spcPct val="100000"/>
              </a:lnSpc>
              <a:spcBef>
                <a:spcPct val="50000"/>
              </a:spcBef>
              <a:buFont typeface="Wingdings" pitchFamily="2" charset="2"/>
              <a:buNone/>
              <a:defRPr sz="1600" b="1">
                <a:solidFill>
                  <a:schemeClr val="bg1"/>
                </a:solidFill>
              </a:defRPr>
            </a:lvl1pPr>
          </a:lstStyle>
          <a:p>
            <a:r>
              <a:rPr lang="en-US" smtClean="0"/>
              <a:t>Click to edit Master subtitle style</a:t>
            </a:r>
            <a:endParaRPr lang="en-AU"/>
          </a:p>
        </p:txBody>
      </p:sp>
      <p:sp>
        <p:nvSpPr>
          <p:cNvPr id="44036" name="Text Box 4"/>
          <p:cNvSpPr txBox="1">
            <a:spLocks noChangeArrowheads="1"/>
          </p:cNvSpPr>
          <p:nvPr userDrawn="1"/>
        </p:nvSpPr>
        <p:spPr bwMode="auto">
          <a:xfrm>
            <a:off x="468313" y="6302375"/>
            <a:ext cx="2808287" cy="215900"/>
          </a:xfrm>
          <a:prstGeom prst="rect">
            <a:avLst/>
          </a:prstGeom>
          <a:noFill/>
          <a:ln w="9525">
            <a:noFill/>
            <a:miter lim="800000"/>
            <a:headEnd/>
            <a:tailEnd/>
          </a:ln>
          <a:effectLst/>
        </p:spPr>
        <p:txBody>
          <a:bodyPr wrap="none" lIns="0" tIns="0" rIns="0" bIns="0"/>
          <a:lstStyle/>
          <a:p>
            <a:r>
              <a:rPr lang="en-US" sz="600" dirty="0">
                <a:solidFill>
                  <a:schemeClr val="bg2"/>
                </a:solidFill>
              </a:rPr>
              <a:t>Curtin University is a trademark of Curtin University of Technology</a:t>
            </a:r>
          </a:p>
          <a:p>
            <a:r>
              <a:rPr lang="en-US" sz="600" dirty="0">
                <a:solidFill>
                  <a:schemeClr val="bg2"/>
                </a:solidFill>
              </a:rPr>
              <a:t>CRICOS Provider Code 00301J</a:t>
            </a:r>
            <a:endParaRPr lang="en-AU" sz="600" dirty="0">
              <a:solidFill>
                <a:schemeClr val="bg2"/>
              </a:solidFill>
            </a:endParaRPr>
          </a:p>
        </p:txBody>
      </p:sp>
      <p:sp>
        <p:nvSpPr>
          <p:cNvPr id="44037" name="Rectangle 5"/>
          <p:cNvSpPr>
            <a:spLocks noGrp="1" noChangeArrowheads="1"/>
          </p:cNvSpPr>
          <p:nvPr>
            <p:ph type="ctrTitle"/>
          </p:nvPr>
        </p:nvSpPr>
        <p:spPr>
          <a:xfrm>
            <a:off x="0" y="3214686"/>
            <a:ext cx="5760000" cy="786163"/>
          </a:xfrm>
          <a:solidFill>
            <a:schemeClr val="accent1">
              <a:alpha val="80000"/>
            </a:schemeClr>
          </a:solidFill>
        </p:spPr>
        <p:txBody>
          <a:bodyPr wrap="none" lIns="432000" tIns="108000" rIns="252000" anchor="b">
            <a:spAutoFit/>
          </a:bodyPr>
          <a:lstStyle>
            <a:lvl1pPr>
              <a:lnSpc>
                <a:spcPct val="100000"/>
              </a:lnSpc>
              <a:defRPr sz="4400">
                <a:solidFill>
                  <a:schemeClr val="bg1"/>
                </a:solidFill>
              </a:defRPr>
            </a:lvl1pPr>
          </a:lstStyle>
          <a:p>
            <a:r>
              <a:rPr lang="en-US" smtClean="0"/>
              <a:t>Click to edit Master title style</a:t>
            </a:r>
            <a:endParaRPr lang="en-AU" dirty="0"/>
          </a:p>
        </p:txBody>
      </p:sp>
      <p:sp>
        <p:nvSpPr>
          <p:cNvPr id="7" name="Date Placeholder 5"/>
          <p:cNvSpPr>
            <a:spLocks noGrp="1"/>
          </p:cNvSpPr>
          <p:nvPr>
            <p:ph type="dt" sz="half" idx="10"/>
          </p:nvPr>
        </p:nvSpPr>
        <p:spPr>
          <a:xfrm>
            <a:off x="5214942" y="4000504"/>
            <a:ext cx="1428760" cy="345600"/>
          </a:xfrm>
        </p:spPr>
        <p:txBody>
          <a:bodyPr rIns="180000" anchor="ctr" anchorCtr="0"/>
          <a:lstStyle>
            <a:lvl1pPr algn="r">
              <a:defRPr sz="1600">
                <a:solidFill>
                  <a:schemeClr val="accent1"/>
                </a:solidFill>
              </a:defRPr>
            </a:lvl1pPr>
          </a:lstStyle>
          <a:p>
            <a:r>
              <a:rPr lang="en-US" dirty="0" smtClean="0"/>
              <a:t>30.07.2010</a:t>
            </a:r>
            <a:endParaRPr lang="en-AU"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title" preserve="1">
  <p:cSld name="Two-line title">
    <p:spTree>
      <p:nvGrpSpPr>
        <p:cNvPr id="1" name=""/>
        <p:cNvGrpSpPr/>
        <p:nvPr/>
      </p:nvGrpSpPr>
      <p:grpSpPr>
        <a:xfrm>
          <a:off x="0" y="0"/>
          <a:ext cx="0" cy="0"/>
          <a:chOff x="0" y="0"/>
          <a:chExt cx="0" cy="0"/>
        </a:xfrm>
      </p:grpSpPr>
      <p:sp>
        <p:nvSpPr>
          <p:cNvPr id="36866" name="Text Box 2"/>
          <p:cNvSpPr txBox="1">
            <a:spLocks noChangeArrowheads="1"/>
          </p:cNvSpPr>
          <p:nvPr userDrawn="1"/>
        </p:nvSpPr>
        <p:spPr bwMode="auto">
          <a:xfrm>
            <a:off x="0" y="4429132"/>
            <a:ext cx="6624638" cy="346075"/>
          </a:xfrm>
          <a:prstGeom prst="rect">
            <a:avLst/>
          </a:prstGeom>
          <a:solidFill>
            <a:srgbClr val="000000"/>
          </a:solidFill>
          <a:ln w="9525">
            <a:noFill/>
            <a:miter lim="800000"/>
            <a:headEnd/>
            <a:tailEnd/>
          </a:ln>
          <a:effectLst/>
        </p:spPr>
        <p:txBody>
          <a:bodyPr wrap="none" lIns="0" tIns="0" rIns="180000" bIns="0" anchor="ctr"/>
          <a:lstStyle/>
          <a:p>
            <a:pPr algn="r">
              <a:spcBef>
                <a:spcPct val="50000"/>
              </a:spcBef>
            </a:pPr>
            <a:endParaRPr lang="en-AU" sz="1600" dirty="0">
              <a:solidFill>
                <a:schemeClr val="accent1"/>
              </a:solidFill>
            </a:endParaRPr>
          </a:p>
        </p:txBody>
      </p:sp>
      <p:sp>
        <p:nvSpPr>
          <p:cNvPr id="36867" name="Rectangle 3"/>
          <p:cNvSpPr>
            <a:spLocks noGrp="1" noChangeArrowheads="1"/>
          </p:cNvSpPr>
          <p:nvPr>
            <p:ph type="subTitle" idx="1"/>
          </p:nvPr>
        </p:nvSpPr>
        <p:spPr>
          <a:xfrm>
            <a:off x="0" y="4429132"/>
            <a:ext cx="5211763" cy="346075"/>
          </a:xfrm>
        </p:spPr>
        <p:txBody>
          <a:bodyPr wrap="none" lIns="432000" rIns="108000" anchor="ctr"/>
          <a:lstStyle>
            <a:lvl1pPr marL="0" indent="0">
              <a:lnSpc>
                <a:spcPct val="100000"/>
              </a:lnSpc>
              <a:spcBef>
                <a:spcPct val="50000"/>
              </a:spcBef>
              <a:buFont typeface="Wingdings" pitchFamily="2" charset="2"/>
              <a:buNone/>
              <a:defRPr sz="1600" b="1">
                <a:solidFill>
                  <a:schemeClr val="bg1"/>
                </a:solidFill>
              </a:defRPr>
            </a:lvl1pPr>
          </a:lstStyle>
          <a:p>
            <a:r>
              <a:rPr lang="en-US" smtClean="0"/>
              <a:t>Click to edit Master subtitle style</a:t>
            </a:r>
            <a:endParaRPr lang="en-AU"/>
          </a:p>
        </p:txBody>
      </p:sp>
      <p:sp>
        <p:nvSpPr>
          <p:cNvPr id="36868" name="Text Box 4"/>
          <p:cNvSpPr txBox="1">
            <a:spLocks noChangeArrowheads="1"/>
          </p:cNvSpPr>
          <p:nvPr userDrawn="1"/>
        </p:nvSpPr>
        <p:spPr bwMode="auto">
          <a:xfrm>
            <a:off x="468313" y="6302375"/>
            <a:ext cx="2808287" cy="215900"/>
          </a:xfrm>
          <a:prstGeom prst="rect">
            <a:avLst/>
          </a:prstGeom>
          <a:noFill/>
          <a:ln w="9525">
            <a:noFill/>
            <a:miter lim="800000"/>
            <a:headEnd/>
            <a:tailEnd/>
          </a:ln>
          <a:effectLst/>
        </p:spPr>
        <p:txBody>
          <a:bodyPr wrap="none" lIns="0" tIns="0" rIns="0" bIns="0"/>
          <a:lstStyle/>
          <a:p>
            <a:r>
              <a:rPr lang="en-US" sz="600" dirty="0">
                <a:solidFill>
                  <a:schemeClr val="bg2"/>
                </a:solidFill>
              </a:rPr>
              <a:t>Curtin University is a trademark of Curtin University of Technology</a:t>
            </a:r>
          </a:p>
          <a:p>
            <a:r>
              <a:rPr lang="en-US" sz="600" dirty="0">
                <a:solidFill>
                  <a:schemeClr val="bg2"/>
                </a:solidFill>
              </a:rPr>
              <a:t>CRICOS Provider Code 00301J</a:t>
            </a:r>
            <a:endParaRPr lang="en-AU" sz="600" dirty="0">
              <a:solidFill>
                <a:schemeClr val="bg2"/>
              </a:solidFill>
            </a:endParaRPr>
          </a:p>
        </p:txBody>
      </p:sp>
      <p:sp>
        <p:nvSpPr>
          <p:cNvPr id="36869" name="Rectangle 5"/>
          <p:cNvSpPr>
            <a:spLocks noGrp="1" noChangeArrowheads="1"/>
          </p:cNvSpPr>
          <p:nvPr>
            <p:ph type="ctrTitle"/>
          </p:nvPr>
        </p:nvSpPr>
        <p:spPr>
          <a:xfrm>
            <a:off x="0" y="2857496"/>
            <a:ext cx="5760000" cy="786163"/>
          </a:xfrm>
          <a:solidFill>
            <a:schemeClr val="accent1"/>
          </a:solidFill>
        </p:spPr>
        <p:txBody>
          <a:bodyPr wrap="none" lIns="432000" tIns="108000" rIns="252000" anchor="b">
            <a:spAutoFit/>
          </a:bodyPr>
          <a:lstStyle>
            <a:lvl1pPr>
              <a:lnSpc>
                <a:spcPct val="100000"/>
              </a:lnSpc>
              <a:defRPr sz="4400">
                <a:solidFill>
                  <a:schemeClr val="bg1"/>
                </a:solidFill>
              </a:defRPr>
            </a:lvl1pPr>
          </a:lstStyle>
          <a:p>
            <a:r>
              <a:rPr lang="en-US" smtClean="0"/>
              <a:t>Click to edit Master title style</a:t>
            </a:r>
            <a:endParaRPr lang="en-AU" dirty="0"/>
          </a:p>
        </p:txBody>
      </p:sp>
      <p:sp>
        <p:nvSpPr>
          <p:cNvPr id="36870" name="Rectangle 6"/>
          <p:cNvSpPr>
            <a:spLocks noChangeArrowheads="1"/>
          </p:cNvSpPr>
          <p:nvPr userDrawn="1"/>
        </p:nvSpPr>
        <p:spPr bwMode="auto">
          <a:xfrm>
            <a:off x="0" y="3643314"/>
            <a:ext cx="6334854" cy="786163"/>
          </a:xfrm>
          <a:prstGeom prst="rect">
            <a:avLst/>
          </a:prstGeom>
          <a:solidFill>
            <a:schemeClr val="accent1"/>
          </a:solidFill>
          <a:ln w="9525">
            <a:noFill/>
            <a:miter lim="800000"/>
            <a:headEnd/>
            <a:tailEnd/>
          </a:ln>
          <a:effectLst/>
        </p:spPr>
        <p:txBody>
          <a:bodyPr wrap="none" lIns="432000" tIns="108000" rIns="252000" bIns="0" anchor="b">
            <a:spAutoFit/>
          </a:bodyPr>
          <a:lstStyle/>
          <a:p>
            <a:pPr>
              <a:lnSpc>
                <a:spcPct val="100000"/>
              </a:lnSpc>
            </a:pPr>
            <a:r>
              <a:rPr lang="en-AU" sz="4400" dirty="0" smtClean="0">
                <a:solidFill>
                  <a:schemeClr val="bg1"/>
                </a:solidFill>
              </a:rPr>
              <a:t>CHANGE IN MASTER</a:t>
            </a:r>
            <a:endParaRPr lang="en-AU" sz="4400" dirty="0">
              <a:solidFill>
                <a:schemeClr val="bg1"/>
              </a:solidFill>
            </a:endParaRPr>
          </a:p>
        </p:txBody>
      </p:sp>
      <p:sp>
        <p:nvSpPr>
          <p:cNvPr id="7" name="Date Placeholder 5"/>
          <p:cNvSpPr>
            <a:spLocks noGrp="1"/>
          </p:cNvSpPr>
          <p:nvPr>
            <p:ph type="dt" sz="half" idx="10"/>
          </p:nvPr>
        </p:nvSpPr>
        <p:spPr>
          <a:xfrm>
            <a:off x="5214942" y="4429132"/>
            <a:ext cx="1428760" cy="345600"/>
          </a:xfrm>
        </p:spPr>
        <p:txBody>
          <a:bodyPr rIns="180000" anchor="ctr" anchorCtr="0"/>
          <a:lstStyle>
            <a:lvl1pPr algn="r">
              <a:defRPr sz="1600">
                <a:solidFill>
                  <a:schemeClr val="accent1"/>
                </a:solidFill>
              </a:defRPr>
            </a:lvl1pPr>
          </a:lstStyle>
          <a:p>
            <a:r>
              <a:rPr lang="en-US" dirty="0" smtClean="0"/>
              <a:t>30.07.2010</a:t>
            </a:r>
            <a:endParaRPr lang="en-AU"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Two-line title, transparent">
    <p:spTree>
      <p:nvGrpSpPr>
        <p:cNvPr id="1" name=""/>
        <p:cNvGrpSpPr/>
        <p:nvPr/>
      </p:nvGrpSpPr>
      <p:grpSpPr>
        <a:xfrm>
          <a:off x="0" y="0"/>
          <a:ext cx="0" cy="0"/>
          <a:chOff x="0" y="0"/>
          <a:chExt cx="0" cy="0"/>
        </a:xfrm>
      </p:grpSpPr>
      <p:pic>
        <p:nvPicPr>
          <p:cNvPr id="51207" name="Picture 7" descr="curtinPowerPointBGTitle"/>
          <p:cNvPicPr>
            <a:picLocks noChangeAspect="1" noChangeArrowheads="1"/>
          </p:cNvPicPr>
          <p:nvPr userDrawn="1"/>
        </p:nvPicPr>
        <p:blipFill>
          <a:blip r:embed="rId2" cstate="print"/>
          <a:srcRect/>
          <a:stretch>
            <a:fillRect/>
          </a:stretch>
        </p:blipFill>
        <p:spPr bwMode="auto">
          <a:xfrm>
            <a:off x="0" y="0"/>
            <a:ext cx="9144000" cy="6858000"/>
          </a:xfrm>
          <a:prstGeom prst="rect">
            <a:avLst/>
          </a:prstGeom>
          <a:noFill/>
        </p:spPr>
      </p:pic>
      <p:sp>
        <p:nvSpPr>
          <p:cNvPr id="51204" name="Text Box 4"/>
          <p:cNvSpPr txBox="1">
            <a:spLocks noChangeArrowheads="1"/>
          </p:cNvSpPr>
          <p:nvPr userDrawn="1"/>
        </p:nvSpPr>
        <p:spPr bwMode="auto">
          <a:xfrm>
            <a:off x="468313" y="6302375"/>
            <a:ext cx="2808287" cy="215900"/>
          </a:xfrm>
          <a:prstGeom prst="rect">
            <a:avLst/>
          </a:prstGeom>
          <a:noFill/>
          <a:ln w="9525">
            <a:noFill/>
            <a:miter lim="800000"/>
            <a:headEnd/>
            <a:tailEnd/>
          </a:ln>
          <a:effectLst/>
        </p:spPr>
        <p:txBody>
          <a:bodyPr wrap="none" lIns="0" tIns="0" rIns="0" bIns="0"/>
          <a:lstStyle/>
          <a:p>
            <a:r>
              <a:rPr lang="en-US" sz="600" dirty="0">
                <a:solidFill>
                  <a:schemeClr val="bg2"/>
                </a:solidFill>
              </a:rPr>
              <a:t>Curtin University is a trademark of Curtin University of Technology</a:t>
            </a:r>
          </a:p>
          <a:p>
            <a:r>
              <a:rPr lang="en-US" sz="600" dirty="0">
                <a:solidFill>
                  <a:schemeClr val="bg2"/>
                </a:solidFill>
              </a:rPr>
              <a:t>CRICOS Provider Code 00301J</a:t>
            </a:r>
            <a:endParaRPr lang="en-AU" sz="600" dirty="0">
              <a:solidFill>
                <a:schemeClr val="bg2"/>
              </a:solidFill>
            </a:endParaRPr>
          </a:p>
        </p:txBody>
      </p:sp>
      <p:sp>
        <p:nvSpPr>
          <p:cNvPr id="14" name="Text Box 2"/>
          <p:cNvSpPr txBox="1">
            <a:spLocks noChangeArrowheads="1"/>
          </p:cNvSpPr>
          <p:nvPr userDrawn="1"/>
        </p:nvSpPr>
        <p:spPr bwMode="auto">
          <a:xfrm>
            <a:off x="0" y="4429132"/>
            <a:ext cx="6624638" cy="346075"/>
          </a:xfrm>
          <a:prstGeom prst="rect">
            <a:avLst/>
          </a:prstGeom>
          <a:solidFill>
            <a:srgbClr val="000000"/>
          </a:solidFill>
          <a:ln w="9525">
            <a:noFill/>
            <a:miter lim="800000"/>
            <a:headEnd/>
            <a:tailEnd/>
          </a:ln>
          <a:effectLst/>
        </p:spPr>
        <p:txBody>
          <a:bodyPr wrap="none" lIns="0" tIns="0" rIns="180000" bIns="0" anchor="ctr"/>
          <a:lstStyle/>
          <a:p>
            <a:pPr algn="r">
              <a:spcBef>
                <a:spcPct val="50000"/>
              </a:spcBef>
            </a:pPr>
            <a:endParaRPr lang="en-AU" sz="1600" dirty="0">
              <a:solidFill>
                <a:schemeClr val="accent1"/>
              </a:solidFill>
            </a:endParaRPr>
          </a:p>
        </p:txBody>
      </p:sp>
      <p:sp>
        <p:nvSpPr>
          <p:cNvPr id="15" name="Rectangle 3"/>
          <p:cNvSpPr>
            <a:spLocks noGrp="1" noChangeArrowheads="1"/>
          </p:cNvSpPr>
          <p:nvPr>
            <p:ph type="subTitle" idx="1"/>
          </p:nvPr>
        </p:nvSpPr>
        <p:spPr>
          <a:xfrm>
            <a:off x="0" y="4429132"/>
            <a:ext cx="5211763" cy="346075"/>
          </a:xfrm>
        </p:spPr>
        <p:txBody>
          <a:bodyPr wrap="none" lIns="432000" rIns="108000" anchor="ctr"/>
          <a:lstStyle>
            <a:lvl1pPr marL="0" indent="0">
              <a:lnSpc>
                <a:spcPct val="100000"/>
              </a:lnSpc>
              <a:spcBef>
                <a:spcPct val="50000"/>
              </a:spcBef>
              <a:buFont typeface="Wingdings" pitchFamily="2" charset="2"/>
              <a:buNone/>
              <a:defRPr sz="1600" b="1">
                <a:solidFill>
                  <a:schemeClr val="bg1"/>
                </a:solidFill>
              </a:defRPr>
            </a:lvl1pPr>
          </a:lstStyle>
          <a:p>
            <a:r>
              <a:rPr lang="en-US" smtClean="0"/>
              <a:t>Click to edit Master subtitle style</a:t>
            </a:r>
            <a:endParaRPr lang="en-AU"/>
          </a:p>
        </p:txBody>
      </p:sp>
      <p:sp>
        <p:nvSpPr>
          <p:cNvPr id="16" name="Rectangle 5"/>
          <p:cNvSpPr>
            <a:spLocks noGrp="1" noChangeArrowheads="1"/>
          </p:cNvSpPr>
          <p:nvPr>
            <p:ph type="ctrTitle"/>
          </p:nvPr>
        </p:nvSpPr>
        <p:spPr>
          <a:xfrm>
            <a:off x="0" y="2857496"/>
            <a:ext cx="5760000" cy="786163"/>
          </a:xfrm>
          <a:solidFill>
            <a:schemeClr val="accent1">
              <a:alpha val="80000"/>
            </a:schemeClr>
          </a:solidFill>
        </p:spPr>
        <p:txBody>
          <a:bodyPr wrap="none" lIns="432000" tIns="108000" rIns="252000" anchor="b">
            <a:spAutoFit/>
          </a:bodyPr>
          <a:lstStyle>
            <a:lvl1pPr>
              <a:lnSpc>
                <a:spcPct val="100000"/>
              </a:lnSpc>
              <a:defRPr sz="4400">
                <a:solidFill>
                  <a:schemeClr val="bg1"/>
                </a:solidFill>
              </a:defRPr>
            </a:lvl1pPr>
          </a:lstStyle>
          <a:p>
            <a:r>
              <a:rPr lang="en-US" smtClean="0"/>
              <a:t>Click to edit Master title style</a:t>
            </a:r>
            <a:endParaRPr lang="en-AU" dirty="0"/>
          </a:p>
        </p:txBody>
      </p:sp>
      <p:sp>
        <p:nvSpPr>
          <p:cNvPr id="17" name="Rectangle 6"/>
          <p:cNvSpPr>
            <a:spLocks noChangeArrowheads="1"/>
          </p:cNvSpPr>
          <p:nvPr userDrawn="1"/>
        </p:nvSpPr>
        <p:spPr bwMode="auto">
          <a:xfrm>
            <a:off x="0" y="3643314"/>
            <a:ext cx="6334854" cy="786163"/>
          </a:xfrm>
          <a:prstGeom prst="rect">
            <a:avLst/>
          </a:prstGeom>
          <a:solidFill>
            <a:schemeClr val="accent1">
              <a:alpha val="80000"/>
            </a:schemeClr>
          </a:solidFill>
          <a:ln w="9525">
            <a:noFill/>
            <a:miter lim="800000"/>
            <a:headEnd/>
            <a:tailEnd/>
          </a:ln>
          <a:effectLst/>
        </p:spPr>
        <p:txBody>
          <a:bodyPr wrap="none" lIns="432000" tIns="108000" rIns="252000" bIns="0" anchor="b">
            <a:spAutoFit/>
          </a:bodyPr>
          <a:lstStyle/>
          <a:p>
            <a:pPr>
              <a:lnSpc>
                <a:spcPct val="100000"/>
              </a:lnSpc>
            </a:pPr>
            <a:r>
              <a:rPr lang="en-AU" sz="4400" dirty="0" smtClean="0">
                <a:solidFill>
                  <a:schemeClr val="bg1"/>
                </a:solidFill>
              </a:rPr>
              <a:t>CHANGE IN MASTER</a:t>
            </a:r>
            <a:endParaRPr lang="en-AU" sz="4400" dirty="0">
              <a:solidFill>
                <a:schemeClr val="bg1"/>
              </a:solidFill>
            </a:endParaRPr>
          </a:p>
        </p:txBody>
      </p:sp>
      <p:sp>
        <p:nvSpPr>
          <p:cNvPr id="8" name="Date Placeholder 5"/>
          <p:cNvSpPr>
            <a:spLocks noGrp="1"/>
          </p:cNvSpPr>
          <p:nvPr>
            <p:ph type="dt" sz="half" idx="10"/>
          </p:nvPr>
        </p:nvSpPr>
        <p:spPr>
          <a:xfrm>
            <a:off x="5214942" y="4429132"/>
            <a:ext cx="1428760" cy="345600"/>
          </a:xfrm>
        </p:spPr>
        <p:txBody>
          <a:bodyPr rIns="180000" anchor="ctr" anchorCtr="0"/>
          <a:lstStyle>
            <a:lvl1pPr algn="r">
              <a:defRPr sz="1600">
                <a:solidFill>
                  <a:schemeClr val="accent1"/>
                </a:solidFill>
              </a:defRPr>
            </a:lvl1pPr>
          </a:lstStyle>
          <a:p>
            <a:r>
              <a:rPr lang="en-US" dirty="0" smtClean="0"/>
              <a:t>30.07.2010</a:t>
            </a:r>
            <a:endParaRPr lang="en-AU"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lvl1pPr>
              <a:defRPr/>
            </a:lvl1pPr>
          </a:lstStyle>
          <a:p>
            <a:r>
              <a:rPr lang="en-US" dirty="0" smtClean="0"/>
              <a:t>30.07.2010</a:t>
            </a:r>
            <a:endParaRPr lang="en-AU" dirty="0"/>
          </a:p>
        </p:txBody>
      </p:sp>
      <p:sp>
        <p:nvSpPr>
          <p:cNvPr id="5" name="Footer Placeholder 4"/>
          <p:cNvSpPr>
            <a:spLocks noGrp="1"/>
          </p:cNvSpPr>
          <p:nvPr>
            <p:ph type="ftr" sz="quarter" idx="11"/>
          </p:nvPr>
        </p:nvSpPr>
        <p:spPr/>
        <p:txBody>
          <a:bodyPr/>
          <a:lstStyle>
            <a:lvl1pPr>
              <a:defRPr/>
            </a:lvl1pPr>
          </a:lstStyle>
          <a:p>
            <a:r>
              <a:rPr lang="en-AU" dirty="0" smtClean="0"/>
              <a:t>Footer text - slideshow title</a:t>
            </a:r>
            <a:endParaRPr lang="en-AU"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smtClean="0"/>
              <a:t>Click to edit Master title style</a:t>
            </a:r>
            <a:endParaRPr lang="en-AU"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dirty="0" smtClean="0"/>
              <a:t>30.07.2010</a:t>
            </a:r>
            <a:endParaRPr lang="en-AU" dirty="0"/>
          </a:p>
        </p:txBody>
      </p:sp>
      <p:sp>
        <p:nvSpPr>
          <p:cNvPr id="5" name="Footer Placeholder 4"/>
          <p:cNvSpPr>
            <a:spLocks noGrp="1"/>
          </p:cNvSpPr>
          <p:nvPr>
            <p:ph type="ftr" sz="quarter" idx="11"/>
          </p:nvPr>
        </p:nvSpPr>
        <p:spPr/>
        <p:txBody>
          <a:bodyPr/>
          <a:lstStyle>
            <a:lvl1pPr>
              <a:defRPr/>
            </a:lvl1pPr>
          </a:lstStyle>
          <a:p>
            <a:r>
              <a:rPr lang="en-AU" dirty="0" smtClean="0"/>
              <a:t>Footer text - slideshow title</a:t>
            </a:r>
            <a:endParaRPr lang="en-AU"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sz="half" idx="1"/>
          </p:nvPr>
        </p:nvSpPr>
        <p:spPr>
          <a:xfrm>
            <a:off x="457200" y="1600200"/>
            <a:ext cx="4038600" cy="43497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Content Placeholder 3"/>
          <p:cNvSpPr>
            <a:spLocks noGrp="1"/>
          </p:cNvSpPr>
          <p:nvPr>
            <p:ph sz="half" idx="2"/>
          </p:nvPr>
        </p:nvSpPr>
        <p:spPr>
          <a:xfrm>
            <a:off x="4648200" y="1600200"/>
            <a:ext cx="4038600" cy="43497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Date Placeholder 4"/>
          <p:cNvSpPr>
            <a:spLocks noGrp="1"/>
          </p:cNvSpPr>
          <p:nvPr>
            <p:ph type="dt" sz="half" idx="10"/>
          </p:nvPr>
        </p:nvSpPr>
        <p:spPr/>
        <p:txBody>
          <a:bodyPr/>
          <a:lstStyle>
            <a:lvl1pPr>
              <a:defRPr/>
            </a:lvl1pPr>
          </a:lstStyle>
          <a:p>
            <a:r>
              <a:rPr lang="en-US" dirty="0" smtClean="0"/>
              <a:t>30.07.2010</a:t>
            </a:r>
            <a:endParaRPr lang="en-AU" dirty="0"/>
          </a:p>
        </p:txBody>
      </p:sp>
      <p:sp>
        <p:nvSpPr>
          <p:cNvPr id="6" name="Footer Placeholder 5"/>
          <p:cNvSpPr>
            <a:spLocks noGrp="1"/>
          </p:cNvSpPr>
          <p:nvPr>
            <p:ph type="ftr" sz="quarter" idx="11"/>
          </p:nvPr>
        </p:nvSpPr>
        <p:spPr/>
        <p:txBody>
          <a:bodyPr/>
          <a:lstStyle>
            <a:lvl1pPr>
              <a:defRPr/>
            </a:lvl1pPr>
          </a:lstStyle>
          <a:p>
            <a:r>
              <a:rPr lang="en-AU" dirty="0" smtClean="0"/>
              <a:t>Footer text - slideshow title</a:t>
            </a:r>
            <a:endParaRPr lang="en-AU"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AU"/>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75445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75445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7" name="Date Placeholder 6"/>
          <p:cNvSpPr>
            <a:spLocks noGrp="1"/>
          </p:cNvSpPr>
          <p:nvPr>
            <p:ph type="dt" sz="half" idx="10"/>
          </p:nvPr>
        </p:nvSpPr>
        <p:spPr/>
        <p:txBody>
          <a:bodyPr/>
          <a:lstStyle>
            <a:lvl1pPr>
              <a:defRPr/>
            </a:lvl1pPr>
          </a:lstStyle>
          <a:p>
            <a:r>
              <a:rPr lang="en-US" dirty="0" smtClean="0"/>
              <a:t>30.07.2010</a:t>
            </a:r>
            <a:endParaRPr lang="en-AU" dirty="0"/>
          </a:p>
        </p:txBody>
      </p:sp>
      <p:sp>
        <p:nvSpPr>
          <p:cNvPr id="8" name="Footer Placeholder 7"/>
          <p:cNvSpPr>
            <a:spLocks noGrp="1"/>
          </p:cNvSpPr>
          <p:nvPr>
            <p:ph type="ftr" sz="quarter" idx="11"/>
          </p:nvPr>
        </p:nvSpPr>
        <p:spPr/>
        <p:txBody>
          <a:bodyPr/>
          <a:lstStyle>
            <a:lvl1pPr>
              <a:defRPr/>
            </a:lvl1pPr>
          </a:lstStyle>
          <a:p>
            <a:r>
              <a:rPr lang="en-AU" dirty="0" smtClean="0"/>
              <a:t>Footer text - slideshow title</a:t>
            </a:r>
            <a:endParaRPr lang="en-AU"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Date Placeholder 2"/>
          <p:cNvSpPr>
            <a:spLocks noGrp="1"/>
          </p:cNvSpPr>
          <p:nvPr>
            <p:ph type="dt" sz="half" idx="10"/>
          </p:nvPr>
        </p:nvSpPr>
        <p:spPr/>
        <p:txBody>
          <a:bodyPr/>
          <a:lstStyle>
            <a:lvl1pPr>
              <a:defRPr/>
            </a:lvl1pPr>
          </a:lstStyle>
          <a:p>
            <a:r>
              <a:rPr lang="en-US" dirty="0" smtClean="0"/>
              <a:t>30.07.2010</a:t>
            </a:r>
            <a:endParaRPr lang="en-AU" dirty="0"/>
          </a:p>
        </p:txBody>
      </p:sp>
      <p:sp>
        <p:nvSpPr>
          <p:cNvPr id="4" name="Footer Placeholder 3"/>
          <p:cNvSpPr>
            <a:spLocks noGrp="1"/>
          </p:cNvSpPr>
          <p:nvPr>
            <p:ph type="ftr" sz="quarter" idx="11"/>
          </p:nvPr>
        </p:nvSpPr>
        <p:spPr/>
        <p:txBody>
          <a:bodyPr/>
          <a:lstStyle>
            <a:lvl1pPr>
              <a:defRPr/>
            </a:lvl1pPr>
          </a:lstStyle>
          <a:p>
            <a:r>
              <a:rPr lang="en-AU" dirty="0" smtClean="0"/>
              <a:t>Footer text - slideshow title</a:t>
            </a:r>
            <a:endParaRPr lang="en-AU"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68313" y="560388"/>
            <a:ext cx="8207375" cy="996950"/>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p>
            <a:pPr lvl="0"/>
            <a:r>
              <a:rPr lang="en-US" smtClean="0"/>
              <a:t>Click to edit Master title style</a:t>
            </a:r>
            <a:endParaRPr lang="en-AU" smtClean="0"/>
          </a:p>
        </p:txBody>
      </p:sp>
      <p:sp>
        <p:nvSpPr>
          <p:cNvPr id="1027" name="Rectangle 3"/>
          <p:cNvSpPr>
            <a:spLocks noGrp="1" noChangeArrowheads="1"/>
          </p:cNvSpPr>
          <p:nvPr>
            <p:ph type="body" idx="1"/>
          </p:nvPr>
        </p:nvSpPr>
        <p:spPr bwMode="auto">
          <a:xfrm>
            <a:off x="457200" y="1600200"/>
            <a:ext cx="8229600" cy="4349750"/>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smtClean="0"/>
          </a:p>
        </p:txBody>
      </p:sp>
      <p:sp>
        <p:nvSpPr>
          <p:cNvPr id="1028" name="Rectangle 4"/>
          <p:cNvSpPr>
            <a:spLocks noGrp="1" noChangeArrowheads="1"/>
          </p:cNvSpPr>
          <p:nvPr>
            <p:ph type="dt" sz="half" idx="2"/>
          </p:nvPr>
        </p:nvSpPr>
        <p:spPr bwMode="auto">
          <a:xfrm>
            <a:off x="4022725" y="6078538"/>
            <a:ext cx="2133600" cy="215900"/>
          </a:xfrm>
          <a:prstGeom prst="rect">
            <a:avLst/>
          </a:prstGeom>
          <a:noFill/>
          <a:ln w="9525">
            <a:noFill/>
            <a:miter lim="800000"/>
            <a:headEnd/>
            <a:tailEnd/>
          </a:ln>
          <a:effectLst/>
        </p:spPr>
        <p:txBody>
          <a:bodyPr vert="horz" wrap="none" lIns="0" tIns="0" rIns="0" bIns="0" numCol="1" anchor="t" anchorCtr="0" compatLnSpc="1">
            <a:prstTxWarp prst="textNoShape">
              <a:avLst/>
            </a:prstTxWarp>
          </a:bodyPr>
          <a:lstStyle>
            <a:lvl1pPr>
              <a:defRPr sz="1200">
                <a:solidFill>
                  <a:schemeClr val="accent1"/>
                </a:solidFill>
              </a:defRPr>
            </a:lvl1pPr>
          </a:lstStyle>
          <a:p>
            <a:r>
              <a:rPr lang="en-US" dirty="0" smtClean="0"/>
              <a:t>30.07.2010</a:t>
            </a:r>
            <a:endParaRPr lang="en-AU" dirty="0"/>
          </a:p>
        </p:txBody>
      </p:sp>
      <p:sp>
        <p:nvSpPr>
          <p:cNvPr id="1029" name="Rectangle 5"/>
          <p:cNvSpPr>
            <a:spLocks noGrp="1" noChangeArrowheads="1"/>
          </p:cNvSpPr>
          <p:nvPr>
            <p:ph type="ftr" sz="quarter" idx="3"/>
          </p:nvPr>
        </p:nvSpPr>
        <p:spPr bwMode="auto">
          <a:xfrm>
            <a:off x="468313" y="6078538"/>
            <a:ext cx="3455987" cy="215900"/>
          </a:xfrm>
          <a:prstGeom prst="rect">
            <a:avLst/>
          </a:prstGeom>
          <a:noFill/>
          <a:ln w="9525">
            <a:noFill/>
            <a:miter lim="800000"/>
            <a:headEnd/>
            <a:tailEnd/>
          </a:ln>
          <a:effectLst/>
        </p:spPr>
        <p:txBody>
          <a:bodyPr vert="horz" wrap="none" lIns="0" tIns="0" rIns="0" bIns="0" numCol="1" anchor="t" anchorCtr="0" compatLnSpc="1">
            <a:prstTxWarp prst="textNoShape">
              <a:avLst/>
            </a:prstTxWarp>
          </a:bodyPr>
          <a:lstStyle>
            <a:lvl1pPr>
              <a:defRPr sz="1200">
                <a:solidFill>
                  <a:schemeClr val="tx2"/>
                </a:solidFill>
              </a:defRPr>
            </a:lvl1pPr>
          </a:lstStyle>
          <a:p>
            <a:r>
              <a:rPr lang="en-AU" dirty="0" smtClean="0"/>
              <a:t>Footer text - slideshow title</a:t>
            </a:r>
            <a:endParaRPr lang="en-AU" dirty="0"/>
          </a:p>
        </p:txBody>
      </p:sp>
    </p:spTree>
  </p:cSld>
  <p:clrMap bg1="lt1" tx1="dk1" bg2="lt2" tx2="dk2" accent1="accent1" accent2="accent2" accent3="accent3" accent4="accent4" accent5="accent5" accent6="accent6" hlink="hlink" folHlink="folHlink"/>
  <p:sldLayoutIdLst>
    <p:sldLayoutId id="2147483649" r:id="rId1"/>
    <p:sldLayoutId id="2147483654" r:id="rId2"/>
    <p:sldLayoutId id="2147483652" r:id="rId3"/>
    <p:sldLayoutId id="2147483656" r:id="rId4"/>
    <p:sldLayoutId id="2147483657" r:id="rId5"/>
    <p:sldLayoutId id="2147483658" r:id="rId6"/>
    <p:sldLayoutId id="2147483659" r:id="rId7"/>
    <p:sldLayoutId id="2147483660" r:id="rId8"/>
    <p:sldLayoutId id="2147483661" r:id="rId9"/>
    <p:sldLayoutId id="2147483662" r:id="rId10"/>
    <p:sldLayoutId id="2147483663" r:id="rId11"/>
    <p:sldLayoutId id="2147483664" r:id="rId12"/>
    <p:sldLayoutId id="2147483665" r:id="rId13"/>
    <p:sldLayoutId id="2147483666" r:id="rId14"/>
  </p:sldLayoutIdLst>
  <p:hf sldNum="0" hdr="0"/>
  <p:txStyles>
    <p:titleStyle>
      <a:lvl1pPr algn="l" rtl="0" eaLnBrk="1" fontAlgn="base" hangingPunct="1">
        <a:spcBef>
          <a:spcPct val="0"/>
        </a:spcBef>
        <a:spcAft>
          <a:spcPct val="0"/>
        </a:spcAft>
        <a:defRPr sz="3200">
          <a:solidFill>
            <a:srgbClr val="5F5F5F"/>
          </a:solidFill>
          <a:latin typeface="+mj-lt"/>
          <a:ea typeface="+mj-ea"/>
          <a:cs typeface="+mj-cs"/>
        </a:defRPr>
      </a:lvl1pPr>
      <a:lvl2pPr algn="l" rtl="0" eaLnBrk="1" fontAlgn="base" hangingPunct="1">
        <a:spcBef>
          <a:spcPct val="0"/>
        </a:spcBef>
        <a:spcAft>
          <a:spcPct val="0"/>
        </a:spcAft>
        <a:defRPr sz="3200">
          <a:solidFill>
            <a:srgbClr val="5F5F5F"/>
          </a:solidFill>
          <a:latin typeface="Arial" charset="0"/>
        </a:defRPr>
      </a:lvl2pPr>
      <a:lvl3pPr algn="l" rtl="0" eaLnBrk="1" fontAlgn="base" hangingPunct="1">
        <a:spcBef>
          <a:spcPct val="0"/>
        </a:spcBef>
        <a:spcAft>
          <a:spcPct val="0"/>
        </a:spcAft>
        <a:defRPr sz="3200">
          <a:solidFill>
            <a:srgbClr val="5F5F5F"/>
          </a:solidFill>
          <a:latin typeface="Arial" charset="0"/>
        </a:defRPr>
      </a:lvl3pPr>
      <a:lvl4pPr algn="l" rtl="0" eaLnBrk="1" fontAlgn="base" hangingPunct="1">
        <a:spcBef>
          <a:spcPct val="0"/>
        </a:spcBef>
        <a:spcAft>
          <a:spcPct val="0"/>
        </a:spcAft>
        <a:defRPr sz="3200">
          <a:solidFill>
            <a:srgbClr val="5F5F5F"/>
          </a:solidFill>
          <a:latin typeface="Arial" charset="0"/>
        </a:defRPr>
      </a:lvl4pPr>
      <a:lvl5pPr algn="l" rtl="0" eaLnBrk="1" fontAlgn="base" hangingPunct="1">
        <a:spcBef>
          <a:spcPct val="0"/>
        </a:spcBef>
        <a:spcAft>
          <a:spcPct val="0"/>
        </a:spcAft>
        <a:defRPr sz="3200">
          <a:solidFill>
            <a:srgbClr val="5F5F5F"/>
          </a:solidFill>
          <a:latin typeface="Arial" charset="0"/>
        </a:defRPr>
      </a:lvl5pPr>
      <a:lvl6pPr marL="457200" algn="l" rtl="0" eaLnBrk="1" fontAlgn="base" hangingPunct="1">
        <a:spcBef>
          <a:spcPct val="0"/>
        </a:spcBef>
        <a:spcAft>
          <a:spcPct val="0"/>
        </a:spcAft>
        <a:defRPr sz="3200">
          <a:solidFill>
            <a:srgbClr val="5F5F5F"/>
          </a:solidFill>
          <a:latin typeface="Arial" charset="0"/>
        </a:defRPr>
      </a:lvl6pPr>
      <a:lvl7pPr marL="914400" algn="l" rtl="0" eaLnBrk="1" fontAlgn="base" hangingPunct="1">
        <a:spcBef>
          <a:spcPct val="0"/>
        </a:spcBef>
        <a:spcAft>
          <a:spcPct val="0"/>
        </a:spcAft>
        <a:defRPr sz="3200">
          <a:solidFill>
            <a:srgbClr val="5F5F5F"/>
          </a:solidFill>
          <a:latin typeface="Arial" charset="0"/>
        </a:defRPr>
      </a:lvl7pPr>
      <a:lvl8pPr marL="1371600" algn="l" rtl="0" eaLnBrk="1" fontAlgn="base" hangingPunct="1">
        <a:spcBef>
          <a:spcPct val="0"/>
        </a:spcBef>
        <a:spcAft>
          <a:spcPct val="0"/>
        </a:spcAft>
        <a:defRPr sz="3200">
          <a:solidFill>
            <a:srgbClr val="5F5F5F"/>
          </a:solidFill>
          <a:latin typeface="Arial" charset="0"/>
        </a:defRPr>
      </a:lvl8pPr>
      <a:lvl9pPr marL="1828800" algn="l" rtl="0" eaLnBrk="1" fontAlgn="base" hangingPunct="1">
        <a:spcBef>
          <a:spcPct val="0"/>
        </a:spcBef>
        <a:spcAft>
          <a:spcPct val="0"/>
        </a:spcAft>
        <a:defRPr sz="3200">
          <a:solidFill>
            <a:srgbClr val="5F5F5F"/>
          </a:solidFill>
          <a:latin typeface="Arial" charset="0"/>
        </a:defRPr>
      </a:lvl9pPr>
    </p:titleStyle>
    <p:bodyStyle>
      <a:lvl1pPr marL="266700" indent="-266700" algn="l" rtl="0" eaLnBrk="1" fontAlgn="base" hangingPunct="1">
        <a:lnSpc>
          <a:spcPct val="110000"/>
        </a:lnSpc>
        <a:spcBef>
          <a:spcPct val="30000"/>
        </a:spcBef>
        <a:spcAft>
          <a:spcPct val="0"/>
        </a:spcAft>
        <a:buClr>
          <a:schemeClr val="accent1"/>
        </a:buClr>
        <a:buFont typeface="Wingdings" pitchFamily="2" charset="2"/>
        <a:buChar char="§"/>
        <a:defRPr sz="2400">
          <a:solidFill>
            <a:schemeClr val="tx1"/>
          </a:solidFill>
          <a:latin typeface="+mn-lt"/>
          <a:ea typeface="+mn-ea"/>
          <a:cs typeface="+mn-cs"/>
        </a:defRPr>
      </a:lvl1pPr>
      <a:lvl2pPr marL="538163" algn="l" rtl="0" eaLnBrk="1" fontAlgn="base" hangingPunct="1">
        <a:lnSpc>
          <a:spcPct val="110000"/>
        </a:lnSpc>
        <a:spcBef>
          <a:spcPct val="20000"/>
        </a:spcBef>
        <a:spcAft>
          <a:spcPct val="0"/>
        </a:spcAft>
        <a:defRPr>
          <a:solidFill>
            <a:schemeClr val="tx1"/>
          </a:solidFill>
          <a:latin typeface="+mn-lt"/>
        </a:defRPr>
      </a:lvl2pPr>
      <a:lvl3pPr marL="985838" algn="l" rtl="0" eaLnBrk="1" fontAlgn="base" hangingPunct="1">
        <a:lnSpc>
          <a:spcPct val="110000"/>
        </a:lnSpc>
        <a:spcBef>
          <a:spcPct val="20000"/>
        </a:spcBef>
        <a:spcAft>
          <a:spcPct val="0"/>
        </a:spcAft>
        <a:defRPr>
          <a:solidFill>
            <a:schemeClr val="tx1"/>
          </a:solidFill>
          <a:latin typeface="+mn-lt"/>
        </a:defRPr>
      </a:lvl3pPr>
      <a:lvl4pPr marL="1435100" indent="-1588" algn="l" rtl="0" eaLnBrk="1" fontAlgn="base" hangingPunct="1">
        <a:lnSpc>
          <a:spcPct val="110000"/>
        </a:lnSpc>
        <a:spcBef>
          <a:spcPct val="20000"/>
        </a:spcBef>
        <a:spcAft>
          <a:spcPct val="0"/>
        </a:spcAft>
        <a:defRPr>
          <a:solidFill>
            <a:schemeClr val="tx1"/>
          </a:solidFill>
          <a:latin typeface="+mn-lt"/>
        </a:defRPr>
      </a:lvl4pPr>
      <a:lvl5pPr marL="1790700" algn="l" rtl="0" eaLnBrk="1" fontAlgn="base" hangingPunct="1">
        <a:lnSpc>
          <a:spcPct val="110000"/>
        </a:lnSpc>
        <a:spcBef>
          <a:spcPct val="20000"/>
        </a:spcBef>
        <a:spcAft>
          <a:spcPct val="0"/>
        </a:spcAft>
        <a:defRPr>
          <a:solidFill>
            <a:schemeClr val="tx1"/>
          </a:solidFill>
          <a:latin typeface="+mn-lt"/>
        </a:defRPr>
      </a:lvl5pPr>
      <a:lvl6pPr marL="2247900" algn="l" rtl="0" eaLnBrk="1" fontAlgn="base" hangingPunct="1">
        <a:lnSpc>
          <a:spcPct val="110000"/>
        </a:lnSpc>
        <a:spcBef>
          <a:spcPct val="20000"/>
        </a:spcBef>
        <a:spcAft>
          <a:spcPct val="0"/>
        </a:spcAft>
        <a:defRPr>
          <a:solidFill>
            <a:schemeClr val="tx1"/>
          </a:solidFill>
          <a:latin typeface="+mn-lt"/>
        </a:defRPr>
      </a:lvl6pPr>
      <a:lvl7pPr marL="2705100" algn="l" rtl="0" eaLnBrk="1" fontAlgn="base" hangingPunct="1">
        <a:lnSpc>
          <a:spcPct val="110000"/>
        </a:lnSpc>
        <a:spcBef>
          <a:spcPct val="20000"/>
        </a:spcBef>
        <a:spcAft>
          <a:spcPct val="0"/>
        </a:spcAft>
        <a:defRPr>
          <a:solidFill>
            <a:schemeClr val="tx1"/>
          </a:solidFill>
          <a:latin typeface="+mn-lt"/>
        </a:defRPr>
      </a:lvl7pPr>
      <a:lvl8pPr marL="3162300" algn="l" rtl="0" eaLnBrk="1" fontAlgn="base" hangingPunct="1">
        <a:lnSpc>
          <a:spcPct val="110000"/>
        </a:lnSpc>
        <a:spcBef>
          <a:spcPct val="20000"/>
        </a:spcBef>
        <a:spcAft>
          <a:spcPct val="0"/>
        </a:spcAft>
        <a:defRPr>
          <a:solidFill>
            <a:schemeClr val="tx1"/>
          </a:solidFill>
          <a:latin typeface="+mn-lt"/>
        </a:defRPr>
      </a:lvl8pPr>
      <a:lvl9pPr marL="3619500" algn="l" rtl="0" eaLnBrk="1" fontAlgn="base" hangingPunct="1">
        <a:lnSpc>
          <a:spcPct val="110000"/>
        </a:lnSpc>
        <a:spcBef>
          <a:spcPct val="20000"/>
        </a:spcBef>
        <a:spcAft>
          <a:spcPct val="0"/>
        </a:spcAft>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5.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468313" y="1360480"/>
            <a:ext cx="8207375" cy="996950"/>
          </a:xfrm>
        </p:spPr>
        <p:txBody>
          <a:bodyPr/>
          <a:lstStyle/>
          <a:p>
            <a:pPr algn="ctr"/>
            <a:r>
              <a:rPr lang="en-US" sz="5000" b="1" dirty="0" smtClean="0">
                <a:solidFill>
                  <a:srgbClr val="FF0000"/>
                </a:solidFill>
              </a:rPr>
              <a:t>Introduction to Health </a:t>
            </a:r>
            <a:r>
              <a:rPr lang="en-US" sz="5000" b="1" dirty="0" smtClean="0">
                <a:solidFill>
                  <a:srgbClr val="FF0000"/>
                </a:solidFill>
              </a:rPr>
              <a:t>Services Management</a:t>
            </a:r>
            <a:endParaRPr lang="en-US" sz="5000" b="1" dirty="0">
              <a:solidFill>
                <a:srgbClr val="FF0000"/>
              </a:solidFill>
            </a:endParaRPr>
          </a:p>
        </p:txBody>
      </p:sp>
      <p:sp>
        <p:nvSpPr>
          <p:cNvPr id="5" name="Content Placeholder 4"/>
          <p:cNvSpPr>
            <a:spLocks noGrp="1"/>
          </p:cNvSpPr>
          <p:nvPr>
            <p:ph idx="1"/>
          </p:nvPr>
        </p:nvSpPr>
        <p:spPr>
          <a:xfrm>
            <a:off x="571472" y="3357562"/>
            <a:ext cx="8229600" cy="1500198"/>
          </a:xfrm>
        </p:spPr>
        <p:txBody>
          <a:bodyPr/>
          <a:lstStyle/>
          <a:p>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468313" y="142852"/>
            <a:ext cx="8207375" cy="636364"/>
          </a:xfrm>
        </p:spPr>
        <p:txBody>
          <a:bodyPr/>
          <a:lstStyle/>
          <a:p>
            <a:r>
              <a:rPr lang="en-AU" sz="2800" b="1" dirty="0" smtClean="0">
                <a:solidFill>
                  <a:srgbClr val="7030A0"/>
                </a:solidFill>
                <a:latin typeface="+mn-lt"/>
              </a:rPr>
              <a:t>Challenges facing Health Services Manager</a:t>
            </a:r>
            <a:r>
              <a:rPr lang="en-AU" sz="2800" b="1" dirty="0" smtClean="0">
                <a:solidFill>
                  <a:schemeClr val="accent1"/>
                </a:solidFill>
                <a:latin typeface="+mn-lt"/>
              </a:rPr>
              <a:t/>
            </a:r>
            <a:br>
              <a:rPr lang="en-AU" sz="2800" b="1" dirty="0" smtClean="0">
                <a:solidFill>
                  <a:schemeClr val="accent1"/>
                </a:solidFill>
                <a:latin typeface="+mn-lt"/>
              </a:rPr>
            </a:br>
            <a:r>
              <a:rPr lang="en-AU" sz="2800" b="1" dirty="0" smtClean="0">
                <a:solidFill>
                  <a:schemeClr val="accent1"/>
                </a:solidFill>
                <a:latin typeface="+mn-lt"/>
              </a:rPr>
              <a:t/>
            </a:r>
            <a:br>
              <a:rPr lang="en-AU" sz="2800" b="1" dirty="0" smtClean="0">
                <a:solidFill>
                  <a:schemeClr val="accent1"/>
                </a:solidFill>
                <a:latin typeface="+mn-lt"/>
              </a:rPr>
            </a:br>
            <a:endParaRPr lang="en-US" sz="2800" b="1" dirty="0">
              <a:solidFill>
                <a:schemeClr val="accent1"/>
              </a:solidFill>
              <a:latin typeface="+mn-lt"/>
            </a:endParaRPr>
          </a:p>
        </p:txBody>
      </p:sp>
      <p:sp>
        <p:nvSpPr>
          <p:cNvPr id="3" name="Content Placeholder 2"/>
          <p:cNvSpPr>
            <a:spLocks noGrp="1"/>
          </p:cNvSpPr>
          <p:nvPr>
            <p:ph idx="1"/>
          </p:nvPr>
        </p:nvSpPr>
        <p:spPr>
          <a:xfrm>
            <a:off x="467544" y="722324"/>
            <a:ext cx="9176554" cy="4349750"/>
          </a:xfrm>
        </p:spPr>
        <p:txBody>
          <a:bodyPr/>
          <a:lstStyle/>
          <a:p>
            <a:pPr lvl="1">
              <a:lnSpc>
                <a:spcPct val="150000"/>
              </a:lnSpc>
              <a:buFont typeface="Wingdings" pitchFamily="2" charset="2"/>
              <a:buChar char="Ø"/>
            </a:pPr>
            <a:r>
              <a:rPr lang="en-AU" sz="2600" dirty="0" smtClean="0"/>
              <a:t>Managing change – health reform a growing field</a:t>
            </a:r>
          </a:p>
          <a:p>
            <a:pPr lvl="1">
              <a:lnSpc>
                <a:spcPct val="150000"/>
              </a:lnSpc>
              <a:buFont typeface="Wingdings" pitchFamily="2" charset="2"/>
              <a:buChar char="Ø"/>
            </a:pPr>
            <a:r>
              <a:rPr lang="en-AU" sz="2600" dirty="0" smtClean="0"/>
              <a:t>Managing information</a:t>
            </a:r>
          </a:p>
          <a:p>
            <a:pPr lvl="1">
              <a:lnSpc>
                <a:spcPct val="150000"/>
              </a:lnSpc>
              <a:buFont typeface="Wingdings" pitchFamily="2" charset="2"/>
              <a:buChar char="Ø"/>
            </a:pPr>
            <a:r>
              <a:rPr lang="en-AU" sz="2600" dirty="0" smtClean="0"/>
              <a:t>Dealing with financial and resource constraints</a:t>
            </a:r>
          </a:p>
          <a:p>
            <a:pPr lvl="1">
              <a:lnSpc>
                <a:spcPct val="150000"/>
              </a:lnSpc>
              <a:buFont typeface="Wingdings" pitchFamily="2" charset="2"/>
              <a:buChar char="Ø"/>
            </a:pPr>
            <a:r>
              <a:rPr lang="en-AU" sz="2600" dirty="0" smtClean="0"/>
              <a:t>Evaluation</a:t>
            </a:r>
          </a:p>
          <a:p>
            <a:pPr lvl="1">
              <a:lnSpc>
                <a:spcPct val="150000"/>
              </a:lnSpc>
              <a:buFont typeface="Wingdings" pitchFamily="2" charset="2"/>
              <a:buChar char="Ø"/>
            </a:pPr>
            <a:r>
              <a:rPr lang="en-AU" sz="2600" dirty="0" smtClean="0"/>
              <a:t>Corporate planning</a:t>
            </a:r>
          </a:p>
          <a:p>
            <a:pPr lvl="1">
              <a:lnSpc>
                <a:spcPct val="150000"/>
              </a:lnSpc>
              <a:buFont typeface="Wingdings" pitchFamily="2" charset="2"/>
              <a:buChar char="Ø"/>
            </a:pPr>
            <a:r>
              <a:rPr lang="en-AU" sz="2600" dirty="0" smtClean="0"/>
              <a:t>Human Resource Management</a:t>
            </a:r>
          </a:p>
          <a:p>
            <a:pPr lvl="1">
              <a:lnSpc>
                <a:spcPct val="150000"/>
              </a:lnSpc>
              <a:buFont typeface="Wingdings" pitchFamily="2" charset="2"/>
              <a:buChar char="Ø"/>
            </a:pPr>
            <a:r>
              <a:rPr lang="en-AU" sz="2600" dirty="0" smtClean="0"/>
              <a:t>Conflict Resolution</a:t>
            </a:r>
          </a:p>
          <a:p>
            <a:pPr lvl="1">
              <a:lnSpc>
                <a:spcPct val="150000"/>
              </a:lnSpc>
              <a:buFont typeface="Wingdings" pitchFamily="2" charset="2"/>
              <a:buChar char="Ø"/>
            </a:pPr>
            <a:r>
              <a:rPr lang="en-AU" sz="2600" dirty="0" smtClean="0"/>
              <a:t>Staff development</a:t>
            </a:r>
          </a:p>
          <a:p>
            <a:pPr lvl="1">
              <a:lnSpc>
                <a:spcPct val="150000"/>
              </a:lnSpc>
              <a:buFont typeface="Wingdings" pitchFamily="2" charset="2"/>
              <a:buChar char="Ø"/>
            </a:pPr>
            <a:r>
              <a:rPr lang="en-AU" sz="2600" dirty="0" smtClean="0"/>
              <a:t>Technical </a:t>
            </a:r>
            <a:r>
              <a:rPr lang="en-AU" sz="2600" dirty="0" smtClean="0"/>
              <a:t>advances</a:t>
            </a:r>
            <a:endParaRPr lang="en-US" sz="2600" dirty="0" smtClean="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468313" y="560388"/>
            <a:ext cx="8207375" cy="636364"/>
          </a:xfrm>
        </p:spPr>
        <p:txBody>
          <a:bodyPr/>
          <a:lstStyle/>
          <a:p>
            <a:pPr algn="ctr"/>
            <a:r>
              <a:rPr lang="en-AU" sz="2800" b="1" dirty="0" smtClean="0">
                <a:solidFill>
                  <a:srgbClr val="7030A0"/>
                </a:solidFill>
                <a:latin typeface="+mn-lt"/>
              </a:rPr>
              <a:t>The Evolving Role of the Health Services Manager</a:t>
            </a:r>
            <a:br>
              <a:rPr lang="en-AU" sz="2800" b="1" dirty="0" smtClean="0">
                <a:solidFill>
                  <a:srgbClr val="7030A0"/>
                </a:solidFill>
                <a:latin typeface="+mn-lt"/>
              </a:rPr>
            </a:br>
            <a:r>
              <a:rPr lang="en-AU" sz="2800" b="1" dirty="0" smtClean="0">
                <a:solidFill>
                  <a:schemeClr val="accent1"/>
                </a:solidFill>
                <a:latin typeface="+mn-lt"/>
              </a:rPr>
              <a:t/>
            </a:r>
            <a:br>
              <a:rPr lang="en-AU" sz="2800" b="1" dirty="0" smtClean="0">
                <a:solidFill>
                  <a:schemeClr val="accent1"/>
                </a:solidFill>
                <a:latin typeface="+mn-lt"/>
              </a:rPr>
            </a:br>
            <a:endParaRPr lang="en-US" sz="2800" b="1" dirty="0">
              <a:solidFill>
                <a:schemeClr val="accent1"/>
              </a:solidFill>
              <a:latin typeface="+mn-lt"/>
            </a:endParaRPr>
          </a:p>
        </p:txBody>
      </p:sp>
      <p:sp>
        <p:nvSpPr>
          <p:cNvPr id="3" name="Content Placeholder 2"/>
          <p:cNvSpPr>
            <a:spLocks noGrp="1"/>
          </p:cNvSpPr>
          <p:nvPr>
            <p:ph idx="1"/>
          </p:nvPr>
        </p:nvSpPr>
        <p:spPr/>
        <p:txBody>
          <a:bodyPr/>
          <a:lstStyle/>
          <a:p>
            <a:pPr>
              <a:buNone/>
            </a:pPr>
            <a:endParaRPr lang="en-US" dirty="0" smtClean="0"/>
          </a:p>
          <a:p>
            <a:pPr lvl="1">
              <a:lnSpc>
                <a:spcPct val="150000"/>
              </a:lnSpc>
            </a:pPr>
            <a:endParaRPr lang="en-US" dirty="0"/>
          </a:p>
        </p:txBody>
      </p:sp>
      <p:sp>
        <p:nvSpPr>
          <p:cNvPr id="4" name="Content Placeholder 2"/>
          <p:cNvSpPr txBox="1">
            <a:spLocks/>
          </p:cNvSpPr>
          <p:nvPr/>
        </p:nvSpPr>
        <p:spPr bwMode="auto">
          <a:xfrm>
            <a:off x="467544" y="2076226"/>
            <a:ext cx="8229600" cy="4781798"/>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p>
            <a:pPr marL="266700" marR="0" lvl="0" indent="-266700" algn="l" defTabSz="914400" rtl="0" eaLnBrk="1" fontAlgn="base" latinLnBrk="0" hangingPunct="1">
              <a:lnSpc>
                <a:spcPct val="110000"/>
              </a:lnSpc>
              <a:spcBef>
                <a:spcPct val="30000"/>
              </a:spcBef>
              <a:spcAft>
                <a:spcPct val="0"/>
              </a:spcAft>
              <a:buClr>
                <a:schemeClr val="accent1"/>
              </a:buClr>
              <a:buSzTx/>
              <a:buFont typeface="Wingdings" pitchFamily="2" charset="2"/>
              <a:buChar char="§"/>
              <a:tabLst/>
              <a:defRPr/>
            </a:pPr>
            <a:r>
              <a:rPr kumimoji="0" lang="en-AU" sz="2800" b="0" i="0" u="none" strike="noStrike" kern="0" cap="none" spc="0" normalizeH="0" baseline="0" noProof="0" dirty="0" smtClean="0">
                <a:ln>
                  <a:noFill/>
                </a:ln>
                <a:solidFill>
                  <a:schemeClr val="tx1"/>
                </a:solidFill>
                <a:effectLst/>
                <a:uLnTx/>
                <a:uFillTx/>
                <a:latin typeface="+mn-lt"/>
                <a:ea typeface="+mn-ea"/>
                <a:cs typeface="+mn-cs"/>
              </a:rPr>
              <a:t>Closer working relationship</a:t>
            </a:r>
            <a:r>
              <a:rPr kumimoji="0" lang="en-AU" sz="2800" b="0" i="0" u="none" strike="noStrike" kern="0" cap="none" spc="0" normalizeH="0" noProof="0" dirty="0" smtClean="0">
                <a:ln>
                  <a:noFill/>
                </a:ln>
                <a:solidFill>
                  <a:schemeClr val="tx1"/>
                </a:solidFill>
                <a:effectLst/>
                <a:uLnTx/>
                <a:uFillTx/>
                <a:latin typeface="+mn-lt"/>
                <a:ea typeface="+mn-ea"/>
                <a:cs typeface="+mn-cs"/>
              </a:rPr>
              <a:t> between managers and clinicians</a:t>
            </a:r>
          </a:p>
          <a:p>
            <a:pPr marL="266700" marR="0" lvl="0" indent="-266700" algn="l" defTabSz="914400" rtl="0" eaLnBrk="1" fontAlgn="base" latinLnBrk="0" hangingPunct="1">
              <a:lnSpc>
                <a:spcPct val="110000"/>
              </a:lnSpc>
              <a:spcBef>
                <a:spcPct val="30000"/>
              </a:spcBef>
              <a:spcAft>
                <a:spcPct val="0"/>
              </a:spcAft>
              <a:buClr>
                <a:schemeClr val="accent1"/>
              </a:buClr>
              <a:buSzTx/>
              <a:buFont typeface="Wingdings" pitchFamily="2" charset="2"/>
              <a:buChar char="§"/>
              <a:tabLst/>
              <a:defRPr/>
            </a:pPr>
            <a:r>
              <a:rPr lang="en-AU" sz="2800" kern="0" baseline="0" dirty="0" smtClean="0">
                <a:latin typeface="+mn-lt"/>
              </a:rPr>
              <a:t>Clinicians</a:t>
            </a:r>
            <a:r>
              <a:rPr lang="en-AU" sz="2800" kern="0" dirty="0" smtClean="0">
                <a:latin typeface="+mn-lt"/>
              </a:rPr>
              <a:t> as Managers and various clinician manager roles</a:t>
            </a:r>
          </a:p>
          <a:p>
            <a:pPr marL="266700" marR="0" lvl="0" indent="-266700" algn="l" defTabSz="914400" rtl="0" eaLnBrk="1" fontAlgn="base" latinLnBrk="0" hangingPunct="1">
              <a:lnSpc>
                <a:spcPct val="110000"/>
              </a:lnSpc>
              <a:spcBef>
                <a:spcPct val="30000"/>
              </a:spcBef>
              <a:spcAft>
                <a:spcPct val="0"/>
              </a:spcAft>
              <a:buClr>
                <a:schemeClr val="accent1"/>
              </a:buClr>
              <a:buSzTx/>
              <a:buFont typeface="Wingdings" pitchFamily="2" charset="2"/>
              <a:buChar char="§"/>
              <a:tabLst/>
              <a:defRPr/>
            </a:pPr>
            <a:r>
              <a:rPr kumimoji="0" lang="en-AU" sz="2800" b="0" i="0" u="none" strike="noStrike" kern="0" cap="none" spc="0" normalizeH="0" baseline="0" noProof="0" dirty="0" smtClean="0">
                <a:ln>
                  <a:noFill/>
                </a:ln>
                <a:solidFill>
                  <a:schemeClr val="tx1"/>
                </a:solidFill>
                <a:effectLst/>
                <a:uLnTx/>
                <a:uFillTx/>
                <a:latin typeface="+mn-lt"/>
                <a:ea typeface="+mn-ea"/>
                <a:cs typeface="+mn-cs"/>
              </a:rPr>
              <a:t>Focus</a:t>
            </a:r>
            <a:r>
              <a:rPr kumimoji="0" lang="en-AU" sz="2800" b="0" i="0" u="none" strike="noStrike" kern="0" cap="none" spc="0" normalizeH="0" noProof="0" dirty="0" smtClean="0">
                <a:ln>
                  <a:noFill/>
                </a:ln>
                <a:solidFill>
                  <a:schemeClr val="tx1"/>
                </a:solidFill>
                <a:effectLst/>
                <a:uLnTx/>
                <a:uFillTx/>
                <a:latin typeface="+mn-lt"/>
                <a:ea typeface="+mn-ea"/>
                <a:cs typeface="+mn-cs"/>
              </a:rPr>
              <a:t> on accountability and outcome</a:t>
            </a:r>
          </a:p>
          <a:p>
            <a:pPr marL="266700" marR="0" lvl="0" indent="-266700" algn="l" defTabSz="914400" rtl="0" eaLnBrk="1" fontAlgn="base" latinLnBrk="0" hangingPunct="1">
              <a:lnSpc>
                <a:spcPct val="110000"/>
              </a:lnSpc>
              <a:spcBef>
                <a:spcPct val="30000"/>
              </a:spcBef>
              <a:spcAft>
                <a:spcPct val="0"/>
              </a:spcAft>
              <a:buClr>
                <a:schemeClr val="accent1"/>
              </a:buClr>
              <a:buSzTx/>
              <a:buFont typeface="Wingdings" pitchFamily="2" charset="2"/>
              <a:buChar char="§"/>
              <a:tabLst/>
              <a:defRPr/>
            </a:pPr>
            <a:endParaRPr lang="en-AU" sz="2800" kern="0" baseline="0" dirty="0" smtClean="0">
              <a:latin typeface="+mn-lt"/>
            </a:endParaRPr>
          </a:p>
          <a:p>
            <a:pPr marR="0" lvl="0" indent="-266700" algn="l" defTabSz="914400" rtl="0" eaLnBrk="1" fontAlgn="base" latinLnBrk="0" hangingPunct="1">
              <a:lnSpc>
                <a:spcPct val="110000"/>
              </a:lnSpc>
              <a:spcBef>
                <a:spcPct val="30000"/>
              </a:spcBef>
              <a:spcAft>
                <a:spcPct val="0"/>
              </a:spcAft>
              <a:buClr>
                <a:schemeClr val="accent1"/>
              </a:buClr>
              <a:buSzTx/>
              <a:tabLst/>
              <a:defRPr/>
            </a:pPr>
            <a:endParaRPr kumimoji="0" lang="en-AU" sz="2800" b="0" i="1" u="none" strike="noStrike" kern="0" cap="none" spc="0" normalizeH="0" baseline="0" noProof="0" dirty="0" smtClean="0">
              <a:ln>
                <a:noFill/>
              </a:ln>
              <a:solidFill>
                <a:srgbClr val="7030A0"/>
              </a:solidFill>
              <a:effectLst/>
              <a:uLnTx/>
              <a:uFillTx/>
              <a:latin typeface="+mn-lt"/>
              <a:ea typeface="+mn-ea"/>
              <a:cs typeface="+mn-cs"/>
            </a:endParaRPr>
          </a:p>
          <a:p>
            <a:pPr marL="266700" marR="0" lvl="0" indent="-266700" algn="l" defTabSz="914400" rtl="0" eaLnBrk="1" fontAlgn="base" latinLnBrk="0" hangingPunct="1">
              <a:lnSpc>
                <a:spcPct val="110000"/>
              </a:lnSpc>
              <a:spcBef>
                <a:spcPct val="30000"/>
              </a:spcBef>
              <a:spcAft>
                <a:spcPct val="0"/>
              </a:spcAft>
              <a:buClr>
                <a:schemeClr val="accent1"/>
              </a:buClr>
              <a:buSzTx/>
              <a:buFont typeface="Wingdings" pitchFamily="2" charset="2"/>
              <a:buNone/>
              <a:tabLst/>
              <a:defRPr/>
            </a:pPr>
            <a:endParaRPr kumimoji="0" lang="en-AU" sz="2800" b="0" i="0" u="none" strike="noStrike" kern="0" cap="none" spc="0" normalizeH="0" baseline="0" noProof="0" dirty="0" smtClean="0">
              <a:ln>
                <a:noFill/>
              </a:ln>
              <a:solidFill>
                <a:schemeClr val="tx1"/>
              </a:solidFill>
              <a:effectLst/>
              <a:uLnTx/>
              <a:uFillTx/>
              <a:latin typeface="+mn-lt"/>
              <a:ea typeface="+mn-ea"/>
              <a:cs typeface="+mn-cs"/>
            </a:endParaRPr>
          </a:p>
          <a:p>
            <a:pPr marL="266700" marR="0" lvl="0" indent="-266700" algn="l" defTabSz="914400" rtl="0" eaLnBrk="1" fontAlgn="base" latinLnBrk="0" hangingPunct="1">
              <a:lnSpc>
                <a:spcPct val="110000"/>
              </a:lnSpc>
              <a:spcBef>
                <a:spcPct val="30000"/>
              </a:spcBef>
              <a:spcAft>
                <a:spcPct val="0"/>
              </a:spcAft>
              <a:buClr>
                <a:schemeClr val="accent1"/>
              </a:buClr>
              <a:buSzTx/>
              <a:buFont typeface="Wingdings" pitchFamily="2" charset="2"/>
              <a:buNone/>
              <a:tabLst/>
              <a:defRPr/>
            </a:pPr>
            <a:endParaRPr kumimoji="0" lang="en-AU" sz="2800" b="0" i="0" u="none" strike="noStrike" kern="0" cap="none" spc="0" normalizeH="0" baseline="0" noProof="0" dirty="0" smtClean="0">
              <a:ln>
                <a:noFill/>
              </a:ln>
              <a:solidFill>
                <a:schemeClr val="tx1"/>
              </a:solidFill>
              <a:effectLst/>
              <a:uLnTx/>
              <a:uFillTx/>
              <a:latin typeface="+mn-lt"/>
              <a:ea typeface="+mn-ea"/>
              <a:cs typeface="+mn-cs"/>
            </a:endParaRPr>
          </a:p>
          <a:p>
            <a:pPr marL="266700" marR="0" lvl="0" indent="-266700" algn="l" defTabSz="914400" rtl="0" eaLnBrk="1" fontAlgn="base" latinLnBrk="0" hangingPunct="1">
              <a:lnSpc>
                <a:spcPct val="110000"/>
              </a:lnSpc>
              <a:spcBef>
                <a:spcPct val="30000"/>
              </a:spcBef>
              <a:spcAft>
                <a:spcPct val="0"/>
              </a:spcAft>
              <a:buClr>
                <a:schemeClr val="accent1"/>
              </a:buClr>
              <a:buSzTx/>
              <a:buFont typeface="Wingdings" pitchFamily="2" charset="2"/>
              <a:buNone/>
              <a:tabLst/>
              <a:defRPr/>
            </a:pPr>
            <a:endParaRPr kumimoji="0" lang="en-AU" sz="2800" b="0" i="0" u="none" strike="noStrike" kern="0" cap="none" spc="0" normalizeH="0" baseline="0" noProof="0" dirty="0" smtClean="0">
              <a:ln>
                <a:noFill/>
              </a:ln>
              <a:solidFill>
                <a:schemeClr val="tx1"/>
              </a:solidFill>
              <a:effectLst/>
              <a:uLnTx/>
              <a:uFillTx/>
              <a:latin typeface="+mn-lt"/>
              <a:ea typeface="+mn-ea"/>
              <a:cs typeface="+mn-cs"/>
            </a:endParaRPr>
          </a:p>
          <a:p>
            <a:pPr marL="266700" marR="0" lvl="0" indent="-266700" algn="l" defTabSz="914400" rtl="0" eaLnBrk="1" fontAlgn="base" latinLnBrk="0" hangingPunct="1">
              <a:lnSpc>
                <a:spcPct val="110000"/>
              </a:lnSpc>
              <a:spcBef>
                <a:spcPct val="30000"/>
              </a:spcBef>
              <a:spcAft>
                <a:spcPct val="0"/>
              </a:spcAft>
              <a:buClr>
                <a:schemeClr val="accent1"/>
              </a:buClr>
              <a:buSzTx/>
              <a:buFont typeface="Wingdings" pitchFamily="2" charset="2"/>
              <a:buNone/>
              <a:tabLst/>
              <a:defRPr/>
            </a:pPr>
            <a:endParaRPr kumimoji="0" lang="en-US" sz="2800" b="0" i="0" u="none" strike="noStrike" kern="0" cap="none" spc="0" normalizeH="0" baseline="0" noProof="0" dirty="0">
              <a:ln>
                <a:noFill/>
              </a:ln>
              <a:solidFill>
                <a:schemeClr val="tx1"/>
              </a:solidFill>
              <a:effectLst/>
              <a:uLnTx/>
              <a:uFillTx/>
              <a:latin typeface="+mn-lt"/>
              <a:ea typeface="+mn-ea"/>
              <a:cs typeface="+mn-cs"/>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468313" y="560388"/>
            <a:ext cx="8207375" cy="636364"/>
          </a:xfrm>
        </p:spPr>
        <p:txBody>
          <a:bodyPr>
            <a:normAutofit/>
          </a:bodyPr>
          <a:lstStyle/>
          <a:p>
            <a:r>
              <a:rPr lang="en-AU" dirty="0" smtClean="0">
                <a:solidFill>
                  <a:srgbClr val="7030A0"/>
                </a:solidFill>
              </a:rPr>
              <a:t>The Clinician Manager</a:t>
            </a:r>
            <a:endParaRPr lang="en-US" dirty="0">
              <a:solidFill>
                <a:srgbClr val="7030A0"/>
              </a:solidFill>
            </a:endParaRPr>
          </a:p>
        </p:txBody>
      </p:sp>
      <p:sp>
        <p:nvSpPr>
          <p:cNvPr id="3" name="Content Placeholder 2"/>
          <p:cNvSpPr>
            <a:spLocks noGrp="1"/>
          </p:cNvSpPr>
          <p:nvPr>
            <p:ph idx="1"/>
          </p:nvPr>
        </p:nvSpPr>
        <p:spPr>
          <a:xfrm>
            <a:off x="467544" y="1556792"/>
            <a:ext cx="8229600" cy="4781798"/>
          </a:xfrm>
        </p:spPr>
        <p:txBody>
          <a:bodyPr/>
          <a:lstStyle/>
          <a:p>
            <a:pPr marL="0" indent="0">
              <a:buNone/>
            </a:pPr>
            <a:endParaRPr lang="en-AU" sz="2000" i="1" dirty="0" smtClean="0">
              <a:solidFill>
                <a:srgbClr val="7030A0"/>
              </a:solidFill>
            </a:endParaRPr>
          </a:p>
          <a:p>
            <a:endParaRPr lang="en-AU" dirty="0" smtClean="0"/>
          </a:p>
          <a:p>
            <a:pPr>
              <a:buNone/>
            </a:pPr>
            <a:endParaRPr lang="en-AU" dirty="0" smtClean="0"/>
          </a:p>
          <a:p>
            <a:pPr>
              <a:buNone/>
            </a:pPr>
            <a:endParaRPr lang="en-AU" dirty="0" smtClean="0"/>
          </a:p>
          <a:p>
            <a:pPr>
              <a:buNone/>
            </a:pPr>
            <a:endParaRPr lang="en-AU" dirty="0" smtClean="0"/>
          </a:p>
          <a:p>
            <a:pPr>
              <a:buNone/>
            </a:pPr>
            <a:endParaRPr lang="en-US" dirty="0"/>
          </a:p>
        </p:txBody>
      </p:sp>
      <p:sp>
        <p:nvSpPr>
          <p:cNvPr id="4" name="Rectangle 3"/>
          <p:cNvSpPr/>
          <p:nvPr/>
        </p:nvSpPr>
        <p:spPr>
          <a:xfrm>
            <a:off x="1187624" y="1844824"/>
            <a:ext cx="6984776" cy="295232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Right Triangle 4"/>
          <p:cNvSpPr/>
          <p:nvPr/>
        </p:nvSpPr>
        <p:spPr>
          <a:xfrm>
            <a:off x="1187624" y="1844824"/>
            <a:ext cx="6984776" cy="2952328"/>
          </a:xfrm>
          <a:prstGeom prst="rtTriangle">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7" name="Straight Connector 6"/>
          <p:cNvCxnSpPr/>
          <p:nvPr/>
        </p:nvCxnSpPr>
        <p:spPr>
          <a:xfrm>
            <a:off x="1187624" y="4869160"/>
            <a:ext cx="0" cy="504056"/>
          </a:xfrm>
          <a:prstGeom prst="line">
            <a:avLst/>
          </a:prstGeom>
        </p:spPr>
        <p:style>
          <a:lnRef idx="1">
            <a:schemeClr val="accent1"/>
          </a:lnRef>
          <a:fillRef idx="0">
            <a:schemeClr val="accent1"/>
          </a:fillRef>
          <a:effectRef idx="0">
            <a:schemeClr val="accent1"/>
          </a:effectRef>
          <a:fontRef idx="minor">
            <a:schemeClr val="tx1"/>
          </a:fontRef>
        </p:style>
      </p:cxnSp>
      <p:sp>
        <p:nvSpPr>
          <p:cNvPr id="8" name="Rectangle 7"/>
          <p:cNvSpPr/>
          <p:nvPr/>
        </p:nvSpPr>
        <p:spPr>
          <a:xfrm>
            <a:off x="683568" y="5445224"/>
            <a:ext cx="1152128" cy="360040"/>
          </a:xfrm>
          <a:prstGeom prst="rect">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dirty="0" smtClean="0"/>
              <a:t>Clinician</a:t>
            </a:r>
            <a:endParaRPr lang="en-US" dirty="0"/>
          </a:p>
        </p:txBody>
      </p:sp>
      <p:cxnSp>
        <p:nvCxnSpPr>
          <p:cNvPr id="10" name="Straight Connector 9"/>
          <p:cNvCxnSpPr/>
          <p:nvPr/>
        </p:nvCxnSpPr>
        <p:spPr>
          <a:xfrm>
            <a:off x="8172400" y="4869160"/>
            <a:ext cx="0" cy="504056"/>
          </a:xfrm>
          <a:prstGeom prst="line">
            <a:avLst/>
          </a:prstGeom>
        </p:spPr>
        <p:style>
          <a:lnRef idx="1">
            <a:schemeClr val="accent1"/>
          </a:lnRef>
          <a:fillRef idx="0">
            <a:schemeClr val="accent1"/>
          </a:fillRef>
          <a:effectRef idx="0">
            <a:schemeClr val="accent1"/>
          </a:effectRef>
          <a:fontRef idx="minor">
            <a:schemeClr val="tx1"/>
          </a:fontRef>
        </p:style>
      </p:cxnSp>
      <p:sp>
        <p:nvSpPr>
          <p:cNvPr id="11" name="Rectangle 10"/>
          <p:cNvSpPr/>
          <p:nvPr/>
        </p:nvSpPr>
        <p:spPr>
          <a:xfrm>
            <a:off x="7596336" y="5445224"/>
            <a:ext cx="1152128" cy="360040"/>
          </a:xfrm>
          <a:prstGeom prst="rect">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dirty="0" smtClean="0"/>
              <a:t>Manager</a:t>
            </a:r>
            <a:endParaRPr lang="en-US" dirty="0"/>
          </a:p>
        </p:txBody>
      </p:sp>
      <p:sp>
        <p:nvSpPr>
          <p:cNvPr id="16" name="Right Brace 15"/>
          <p:cNvSpPr/>
          <p:nvPr/>
        </p:nvSpPr>
        <p:spPr>
          <a:xfrm rot="16200000">
            <a:off x="4309507" y="3115429"/>
            <a:ext cx="452797" cy="4104275"/>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468313" y="214290"/>
            <a:ext cx="8207375" cy="636364"/>
          </a:xfrm>
        </p:spPr>
        <p:txBody>
          <a:bodyPr/>
          <a:lstStyle/>
          <a:p>
            <a:pPr algn="ctr"/>
            <a:r>
              <a:rPr lang="en-AU" sz="2800" b="1" dirty="0" smtClean="0">
                <a:solidFill>
                  <a:srgbClr val="7030A0"/>
                </a:solidFill>
                <a:latin typeface="+mn-lt"/>
              </a:rPr>
              <a:t>Clinician </a:t>
            </a:r>
            <a:r>
              <a:rPr lang="en-AU" sz="2800" b="1" dirty="0" smtClean="0">
                <a:solidFill>
                  <a:srgbClr val="7030A0"/>
                </a:solidFill>
                <a:latin typeface="+mn-lt"/>
              </a:rPr>
              <a:t>vs. Manager</a:t>
            </a:r>
            <a:r>
              <a:rPr lang="en-AU" sz="2800" b="1" dirty="0" smtClean="0">
                <a:solidFill>
                  <a:srgbClr val="7030A0"/>
                </a:solidFill>
                <a:latin typeface="+mn-lt"/>
              </a:rPr>
              <a:t/>
            </a:r>
            <a:br>
              <a:rPr lang="en-AU" sz="2800" b="1" dirty="0" smtClean="0">
                <a:solidFill>
                  <a:srgbClr val="7030A0"/>
                </a:solidFill>
                <a:latin typeface="+mn-lt"/>
              </a:rPr>
            </a:br>
            <a:r>
              <a:rPr lang="en-AU" sz="2800" b="1" dirty="0" smtClean="0">
                <a:solidFill>
                  <a:schemeClr val="accent1"/>
                </a:solidFill>
                <a:latin typeface="+mn-lt"/>
              </a:rPr>
              <a:t/>
            </a:r>
            <a:br>
              <a:rPr lang="en-AU" sz="2800" b="1" dirty="0" smtClean="0">
                <a:solidFill>
                  <a:schemeClr val="accent1"/>
                </a:solidFill>
                <a:latin typeface="+mn-lt"/>
              </a:rPr>
            </a:br>
            <a:endParaRPr lang="en-US" sz="2800" b="1" dirty="0">
              <a:solidFill>
                <a:schemeClr val="accent1"/>
              </a:solidFill>
              <a:latin typeface="+mn-lt"/>
            </a:endParaRPr>
          </a:p>
        </p:txBody>
      </p:sp>
      <p:sp>
        <p:nvSpPr>
          <p:cNvPr id="3" name="Content Placeholder 2"/>
          <p:cNvSpPr>
            <a:spLocks noGrp="1"/>
          </p:cNvSpPr>
          <p:nvPr>
            <p:ph idx="1"/>
          </p:nvPr>
        </p:nvSpPr>
        <p:spPr/>
        <p:txBody>
          <a:bodyPr/>
          <a:lstStyle/>
          <a:p>
            <a:pPr>
              <a:buNone/>
            </a:pPr>
            <a:endParaRPr lang="en-US" dirty="0" smtClean="0"/>
          </a:p>
          <a:p>
            <a:pPr lvl="1">
              <a:lnSpc>
                <a:spcPct val="150000"/>
              </a:lnSpc>
            </a:pPr>
            <a:endParaRPr lang="en-US" dirty="0"/>
          </a:p>
        </p:txBody>
      </p:sp>
      <p:sp>
        <p:nvSpPr>
          <p:cNvPr id="4" name="Content Placeholder 2"/>
          <p:cNvSpPr txBox="1">
            <a:spLocks/>
          </p:cNvSpPr>
          <p:nvPr/>
        </p:nvSpPr>
        <p:spPr bwMode="auto">
          <a:xfrm>
            <a:off x="467544" y="1412776"/>
            <a:ext cx="8229600" cy="4781798"/>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p>
            <a:pPr marL="266700" marR="0" lvl="0" indent="-266700" algn="l" defTabSz="914400" rtl="0" eaLnBrk="1" fontAlgn="base" latinLnBrk="0" hangingPunct="1">
              <a:lnSpc>
                <a:spcPct val="110000"/>
              </a:lnSpc>
              <a:spcBef>
                <a:spcPct val="30000"/>
              </a:spcBef>
              <a:spcAft>
                <a:spcPct val="0"/>
              </a:spcAft>
              <a:buClr>
                <a:schemeClr val="accent1"/>
              </a:buClr>
              <a:buSzTx/>
              <a:buFont typeface="Wingdings" pitchFamily="2" charset="2"/>
              <a:buChar char="§"/>
              <a:tabLst/>
              <a:defRPr/>
            </a:pPr>
            <a:endParaRPr lang="en-AU" sz="2400" kern="0" baseline="0" dirty="0" smtClean="0">
              <a:latin typeface="+mn-lt"/>
            </a:endParaRPr>
          </a:p>
          <a:p>
            <a:pPr marR="0" lvl="0" indent="-266700" algn="l" defTabSz="914400" rtl="0" eaLnBrk="1" fontAlgn="base" latinLnBrk="0" hangingPunct="1">
              <a:lnSpc>
                <a:spcPct val="110000"/>
              </a:lnSpc>
              <a:spcBef>
                <a:spcPct val="30000"/>
              </a:spcBef>
              <a:spcAft>
                <a:spcPct val="0"/>
              </a:spcAft>
              <a:buClr>
                <a:schemeClr val="accent1"/>
              </a:buClr>
              <a:buSzTx/>
              <a:tabLst/>
              <a:defRPr/>
            </a:pPr>
            <a:endParaRPr kumimoji="0" lang="en-AU" sz="2400" b="0" i="1" u="none" strike="noStrike" kern="0" cap="none" spc="0" normalizeH="0" baseline="0" noProof="0" dirty="0" smtClean="0">
              <a:ln>
                <a:noFill/>
              </a:ln>
              <a:solidFill>
                <a:srgbClr val="7030A0"/>
              </a:solidFill>
              <a:effectLst/>
              <a:uLnTx/>
              <a:uFillTx/>
              <a:latin typeface="+mn-lt"/>
              <a:ea typeface="+mn-ea"/>
              <a:cs typeface="+mn-cs"/>
            </a:endParaRPr>
          </a:p>
          <a:p>
            <a:pPr marL="266700" marR="0" lvl="0" indent="-266700" algn="l" defTabSz="914400" rtl="0" eaLnBrk="1" fontAlgn="base" latinLnBrk="0" hangingPunct="1">
              <a:lnSpc>
                <a:spcPct val="110000"/>
              </a:lnSpc>
              <a:spcBef>
                <a:spcPct val="30000"/>
              </a:spcBef>
              <a:spcAft>
                <a:spcPct val="0"/>
              </a:spcAft>
              <a:buClr>
                <a:schemeClr val="accent1"/>
              </a:buClr>
              <a:buSzTx/>
              <a:buFont typeface="Wingdings" pitchFamily="2" charset="2"/>
              <a:buNone/>
              <a:tabLst/>
              <a:defRPr/>
            </a:pPr>
            <a:endParaRPr kumimoji="0" lang="en-AU" sz="2400" b="0" i="0" u="none" strike="noStrike" kern="0" cap="none" spc="0" normalizeH="0" baseline="0" noProof="0" dirty="0" smtClean="0">
              <a:ln>
                <a:noFill/>
              </a:ln>
              <a:solidFill>
                <a:schemeClr val="tx1"/>
              </a:solidFill>
              <a:effectLst/>
              <a:uLnTx/>
              <a:uFillTx/>
              <a:latin typeface="+mn-lt"/>
              <a:ea typeface="+mn-ea"/>
              <a:cs typeface="+mn-cs"/>
            </a:endParaRPr>
          </a:p>
          <a:p>
            <a:pPr marL="266700" marR="0" lvl="0" indent="-266700" algn="l" defTabSz="914400" rtl="0" eaLnBrk="1" fontAlgn="base" latinLnBrk="0" hangingPunct="1">
              <a:lnSpc>
                <a:spcPct val="110000"/>
              </a:lnSpc>
              <a:spcBef>
                <a:spcPct val="30000"/>
              </a:spcBef>
              <a:spcAft>
                <a:spcPct val="0"/>
              </a:spcAft>
              <a:buClr>
                <a:schemeClr val="accent1"/>
              </a:buClr>
              <a:buSzTx/>
              <a:buFont typeface="Wingdings" pitchFamily="2" charset="2"/>
              <a:buNone/>
              <a:tabLst/>
              <a:defRPr/>
            </a:pPr>
            <a:endParaRPr kumimoji="0" lang="en-AU" sz="2400" b="0" i="0" u="none" strike="noStrike" kern="0" cap="none" spc="0" normalizeH="0" baseline="0" noProof="0" dirty="0" smtClean="0">
              <a:ln>
                <a:noFill/>
              </a:ln>
              <a:solidFill>
                <a:schemeClr val="tx1"/>
              </a:solidFill>
              <a:effectLst/>
              <a:uLnTx/>
              <a:uFillTx/>
              <a:latin typeface="+mn-lt"/>
              <a:ea typeface="+mn-ea"/>
              <a:cs typeface="+mn-cs"/>
            </a:endParaRPr>
          </a:p>
          <a:p>
            <a:pPr marL="266700" marR="0" lvl="0" indent="-266700" algn="l" defTabSz="914400" rtl="0" eaLnBrk="1" fontAlgn="base" latinLnBrk="0" hangingPunct="1">
              <a:lnSpc>
                <a:spcPct val="110000"/>
              </a:lnSpc>
              <a:spcBef>
                <a:spcPct val="30000"/>
              </a:spcBef>
              <a:spcAft>
                <a:spcPct val="0"/>
              </a:spcAft>
              <a:buClr>
                <a:schemeClr val="accent1"/>
              </a:buClr>
              <a:buSzTx/>
              <a:buFont typeface="Wingdings" pitchFamily="2" charset="2"/>
              <a:buNone/>
              <a:tabLst/>
              <a:defRPr/>
            </a:pPr>
            <a:endParaRPr kumimoji="0" lang="en-AU" sz="2400" b="0" i="0" u="none" strike="noStrike" kern="0" cap="none" spc="0" normalizeH="0" baseline="0" noProof="0" dirty="0" smtClean="0">
              <a:ln>
                <a:noFill/>
              </a:ln>
              <a:solidFill>
                <a:schemeClr val="tx1"/>
              </a:solidFill>
              <a:effectLst/>
              <a:uLnTx/>
              <a:uFillTx/>
              <a:latin typeface="+mn-lt"/>
              <a:ea typeface="+mn-ea"/>
              <a:cs typeface="+mn-cs"/>
            </a:endParaRPr>
          </a:p>
          <a:p>
            <a:pPr marL="266700" marR="0" lvl="0" indent="-266700" algn="l" defTabSz="914400" rtl="0" eaLnBrk="1" fontAlgn="base" latinLnBrk="0" hangingPunct="1">
              <a:lnSpc>
                <a:spcPct val="110000"/>
              </a:lnSpc>
              <a:spcBef>
                <a:spcPct val="30000"/>
              </a:spcBef>
              <a:spcAft>
                <a:spcPct val="0"/>
              </a:spcAft>
              <a:buClr>
                <a:schemeClr val="accent1"/>
              </a:buClr>
              <a:buSzTx/>
              <a:buFont typeface="Wingdings" pitchFamily="2" charset="2"/>
              <a:buNone/>
              <a:tabLst/>
              <a:defRPr/>
            </a:pPr>
            <a:endParaRPr kumimoji="0" lang="en-US" sz="2400" b="0" i="0" u="none" strike="noStrike" kern="0" cap="none" spc="0" normalizeH="0" baseline="0" noProof="0" dirty="0">
              <a:ln>
                <a:noFill/>
              </a:ln>
              <a:solidFill>
                <a:schemeClr val="tx1"/>
              </a:solidFill>
              <a:effectLst/>
              <a:uLnTx/>
              <a:uFillTx/>
              <a:latin typeface="+mn-lt"/>
              <a:ea typeface="+mn-ea"/>
              <a:cs typeface="+mn-cs"/>
            </a:endParaRPr>
          </a:p>
        </p:txBody>
      </p:sp>
      <p:graphicFrame>
        <p:nvGraphicFramePr>
          <p:cNvPr id="5" name="Table 4"/>
          <p:cNvGraphicFramePr>
            <a:graphicFrameLocks noGrp="1"/>
          </p:cNvGraphicFramePr>
          <p:nvPr/>
        </p:nvGraphicFramePr>
        <p:xfrm>
          <a:off x="181253" y="857232"/>
          <a:ext cx="8748465" cy="5821680"/>
        </p:xfrm>
        <a:graphic>
          <a:graphicData uri="http://schemas.openxmlformats.org/drawingml/2006/table">
            <a:tbl>
              <a:tblPr firstRow="1" bandRow="1">
                <a:tableStyleId>{5C22544A-7EE6-4342-B048-85BDC9FD1C3A}</a:tableStyleId>
              </a:tblPr>
              <a:tblGrid>
                <a:gridCol w="2916155">
                  <a:extLst>
                    <a:ext uri="{9D8B030D-6E8A-4147-A177-3AD203B41FA5}">
                      <a16:colId xmlns="" xmlns:a16="http://schemas.microsoft.com/office/drawing/2014/main" val="20000"/>
                    </a:ext>
                  </a:extLst>
                </a:gridCol>
                <a:gridCol w="2916155">
                  <a:extLst>
                    <a:ext uri="{9D8B030D-6E8A-4147-A177-3AD203B41FA5}">
                      <a16:colId xmlns="" xmlns:a16="http://schemas.microsoft.com/office/drawing/2014/main" val="20001"/>
                    </a:ext>
                  </a:extLst>
                </a:gridCol>
                <a:gridCol w="2916155">
                  <a:extLst>
                    <a:ext uri="{9D8B030D-6E8A-4147-A177-3AD203B41FA5}">
                      <a16:colId xmlns="" xmlns:a16="http://schemas.microsoft.com/office/drawing/2014/main" val="20002"/>
                    </a:ext>
                  </a:extLst>
                </a:gridCol>
              </a:tblGrid>
              <a:tr h="344814">
                <a:tc>
                  <a:txBody>
                    <a:bodyPr/>
                    <a:lstStyle/>
                    <a:p>
                      <a:pPr algn="l"/>
                      <a:endParaRPr lang="en-US" sz="1700" dirty="0">
                        <a:solidFill>
                          <a:srgbClr val="7030A0"/>
                        </a:solidFill>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AU" sz="1700" dirty="0" smtClean="0">
                          <a:solidFill>
                            <a:srgbClr val="7030A0"/>
                          </a:solidFill>
                        </a:rPr>
                        <a:t>Clinician</a:t>
                      </a:r>
                      <a:endParaRPr lang="en-US" sz="1700" dirty="0">
                        <a:solidFill>
                          <a:srgbClr val="7030A0"/>
                        </a:solidFill>
                      </a:endParaRPr>
                    </a:p>
                  </a:txBody>
                  <a:tcPr/>
                </a:tc>
                <a:tc>
                  <a:txBody>
                    <a:bodyPr/>
                    <a:lstStyle/>
                    <a:p>
                      <a:pPr algn="l"/>
                      <a:r>
                        <a:rPr lang="en-AU" sz="1700" dirty="0" smtClean="0">
                          <a:solidFill>
                            <a:srgbClr val="7030A0"/>
                          </a:solidFill>
                        </a:rPr>
                        <a:t>Manager</a:t>
                      </a:r>
                      <a:endParaRPr lang="en-US" sz="1700" dirty="0">
                        <a:solidFill>
                          <a:srgbClr val="7030A0"/>
                        </a:solidFill>
                      </a:endParaRPr>
                    </a:p>
                  </a:txBody>
                  <a:tcPr/>
                </a:tc>
                <a:extLst>
                  <a:ext uri="{0D108BD9-81ED-4DB2-BD59-A6C34878D82A}">
                    <a16:rowId xmlns="" xmlns:a16="http://schemas.microsoft.com/office/drawing/2014/main" val="10000"/>
                  </a:ext>
                </a:extLst>
              </a:tr>
              <a:tr h="481795">
                <a:tc>
                  <a:txBody>
                    <a:bodyPr/>
                    <a:lstStyle/>
                    <a:p>
                      <a:pPr algn="l"/>
                      <a:r>
                        <a:rPr lang="en-AU" sz="1700" dirty="0" smtClean="0">
                          <a:solidFill>
                            <a:srgbClr val="7030A0"/>
                          </a:solidFill>
                        </a:rPr>
                        <a:t>Tasks</a:t>
                      </a:r>
                      <a:endParaRPr lang="en-US" sz="1700" dirty="0">
                        <a:solidFill>
                          <a:srgbClr val="7030A0"/>
                        </a:solidFill>
                      </a:endParaRPr>
                    </a:p>
                  </a:txBody>
                  <a:tcPr/>
                </a:tc>
                <a:tc>
                  <a:txBody>
                    <a:bodyPr/>
                    <a:lstStyle/>
                    <a:p>
                      <a:pPr algn="l"/>
                      <a:r>
                        <a:rPr lang="en-AU" sz="1700" dirty="0" smtClean="0">
                          <a:solidFill>
                            <a:srgbClr val="7030A0"/>
                          </a:solidFill>
                        </a:rPr>
                        <a:t>Agreed procedure</a:t>
                      </a:r>
                      <a:r>
                        <a:rPr lang="en-AU" sz="1700" baseline="0" dirty="0" smtClean="0">
                          <a:solidFill>
                            <a:srgbClr val="7030A0"/>
                          </a:solidFill>
                        </a:rPr>
                        <a:t> understood by all</a:t>
                      </a:r>
                      <a:endParaRPr lang="en-US" sz="1700" dirty="0">
                        <a:solidFill>
                          <a:srgbClr val="7030A0"/>
                        </a:solidFill>
                      </a:endParaRPr>
                    </a:p>
                  </a:txBody>
                  <a:tcPr/>
                </a:tc>
                <a:tc>
                  <a:txBody>
                    <a:bodyPr/>
                    <a:lstStyle/>
                    <a:p>
                      <a:pPr algn="l"/>
                      <a:r>
                        <a:rPr lang="en-AU" sz="1700" dirty="0" smtClean="0">
                          <a:solidFill>
                            <a:srgbClr val="7030A0"/>
                          </a:solidFill>
                        </a:rPr>
                        <a:t>Ambiguous,</a:t>
                      </a:r>
                      <a:r>
                        <a:rPr lang="en-AU" sz="1700" baseline="0" dirty="0" smtClean="0">
                          <a:solidFill>
                            <a:srgbClr val="7030A0"/>
                          </a:solidFill>
                        </a:rPr>
                        <a:t> fragmented, unpredictable</a:t>
                      </a:r>
                      <a:endParaRPr lang="en-US" sz="1700" dirty="0">
                        <a:solidFill>
                          <a:srgbClr val="7030A0"/>
                        </a:solidFill>
                      </a:endParaRPr>
                    </a:p>
                  </a:txBody>
                  <a:tcPr/>
                </a:tc>
                <a:extLst>
                  <a:ext uri="{0D108BD9-81ED-4DB2-BD59-A6C34878D82A}">
                    <a16:rowId xmlns="" xmlns:a16="http://schemas.microsoft.com/office/drawing/2014/main" val="10001"/>
                  </a:ext>
                </a:extLst>
              </a:tr>
              <a:tr h="680181">
                <a:tc>
                  <a:txBody>
                    <a:bodyPr/>
                    <a:lstStyle/>
                    <a:p>
                      <a:pPr algn="l"/>
                      <a:r>
                        <a:rPr lang="en-AU" sz="1700" dirty="0" smtClean="0">
                          <a:solidFill>
                            <a:srgbClr val="7030A0"/>
                          </a:solidFill>
                        </a:rPr>
                        <a:t>Role</a:t>
                      </a:r>
                      <a:endParaRPr lang="en-US" sz="1700" dirty="0">
                        <a:solidFill>
                          <a:srgbClr val="7030A0"/>
                        </a:solidFill>
                      </a:endParaRPr>
                    </a:p>
                  </a:txBody>
                  <a:tcPr/>
                </a:tc>
                <a:tc>
                  <a:txBody>
                    <a:bodyPr/>
                    <a:lstStyle/>
                    <a:p>
                      <a:pPr algn="l"/>
                      <a:r>
                        <a:rPr lang="en-AU" sz="1700" dirty="0" smtClean="0">
                          <a:solidFill>
                            <a:srgbClr val="7030A0"/>
                          </a:solidFill>
                        </a:rPr>
                        <a:t>Clear, level of</a:t>
                      </a:r>
                      <a:r>
                        <a:rPr lang="en-AU" sz="1700" baseline="0" dirty="0" smtClean="0">
                          <a:solidFill>
                            <a:srgbClr val="7030A0"/>
                          </a:solidFill>
                        </a:rPr>
                        <a:t> authority understood</a:t>
                      </a:r>
                      <a:endParaRPr lang="en-US" sz="1700" dirty="0">
                        <a:solidFill>
                          <a:srgbClr val="7030A0"/>
                        </a:solidFill>
                      </a:endParaRPr>
                    </a:p>
                  </a:txBody>
                  <a:tcPr/>
                </a:tc>
                <a:tc>
                  <a:txBody>
                    <a:bodyPr/>
                    <a:lstStyle/>
                    <a:p>
                      <a:pPr algn="l"/>
                      <a:r>
                        <a:rPr lang="en-AU" sz="1700" dirty="0" smtClean="0">
                          <a:solidFill>
                            <a:srgbClr val="7030A0"/>
                          </a:solidFill>
                        </a:rPr>
                        <a:t>Often increase in responsibility</a:t>
                      </a:r>
                      <a:r>
                        <a:rPr lang="en-AU" sz="1700" baseline="0" dirty="0" smtClean="0">
                          <a:solidFill>
                            <a:srgbClr val="7030A0"/>
                          </a:solidFill>
                        </a:rPr>
                        <a:t> (budget) but decrease in authority </a:t>
                      </a:r>
                      <a:endParaRPr lang="en-US" sz="1700" dirty="0">
                        <a:solidFill>
                          <a:srgbClr val="7030A0"/>
                        </a:solidFill>
                      </a:endParaRPr>
                    </a:p>
                  </a:txBody>
                  <a:tcPr/>
                </a:tc>
                <a:extLst>
                  <a:ext uri="{0D108BD9-81ED-4DB2-BD59-A6C34878D82A}">
                    <a16:rowId xmlns="" xmlns:a16="http://schemas.microsoft.com/office/drawing/2014/main" val="10002"/>
                  </a:ext>
                </a:extLst>
              </a:tr>
              <a:tr h="878567">
                <a:tc>
                  <a:txBody>
                    <a:bodyPr/>
                    <a:lstStyle/>
                    <a:p>
                      <a:pPr algn="l"/>
                      <a:r>
                        <a:rPr lang="en-AU" sz="1700" dirty="0" smtClean="0">
                          <a:solidFill>
                            <a:srgbClr val="7030A0"/>
                          </a:solidFill>
                        </a:rPr>
                        <a:t>Relationships</a:t>
                      </a:r>
                      <a:endParaRPr lang="en-US" sz="1700" dirty="0">
                        <a:solidFill>
                          <a:srgbClr val="7030A0"/>
                        </a:solidFill>
                      </a:endParaRPr>
                    </a:p>
                  </a:txBody>
                  <a:tcPr/>
                </a:tc>
                <a:tc>
                  <a:txBody>
                    <a:bodyPr/>
                    <a:lstStyle/>
                    <a:p>
                      <a:pPr algn="l"/>
                      <a:r>
                        <a:rPr lang="en-AU" sz="1700" dirty="0" smtClean="0">
                          <a:solidFill>
                            <a:srgbClr val="7030A0"/>
                          </a:solidFill>
                        </a:rPr>
                        <a:t>Involves</a:t>
                      </a:r>
                      <a:r>
                        <a:rPr lang="en-AU" sz="1700" baseline="0" dirty="0" smtClean="0">
                          <a:solidFill>
                            <a:srgbClr val="7030A0"/>
                          </a:solidFill>
                        </a:rPr>
                        <a:t> small groups of like minded individuals</a:t>
                      </a:r>
                      <a:endParaRPr lang="en-US" sz="1700" dirty="0">
                        <a:solidFill>
                          <a:srgbClr val="7030A0"/>
                        </a:solidFill>
                      </a:endParaRPr>
                    </a:p>
                  </a:txBody>
                  <a:tcPr/>
                </a:tc>
                <a:tc>
                  <a:txBody>
                    <a:bodyPr/>
                    <a:lstStyle/>
                    <a:p>
                      <a:pPr algn="l"/>
                      <a:r>
                        <a:rPr lang="en-AU" sz="1700" dirty="0" smtClean="0">
                          <a:solidFill>
                            <a:srgbClr val="7030A0"/>
                          </a:solidFill>
                        </a:rPr>
                        <a:t>Need to establish and maintain a large network</a:t>
                      </a:r>
                      <a:r>
                        <a:rPr lang="en-AU" sz="1700" baseline="0" dirty="0" smtClean="0">
                          <a:solidFill>
                            <a:srgbClr val="7030A0"/>
                          </a:solidFill>
                        </a:rPr>
                        <a:t> in order to get job done – Politics and power games</a:t>
                      </a:r>
                      <a:endParaRPr lang="en-US" sz="1700" dirty="0">
                        <a:solidFill>
                          <a:srgbClr val="7030A0"/>
                        </a:solidFill>
                      </a:endParaRPr>
                    </a:p>
                  </a:txBody>
                  <a:tcPr/>
                </a:tc>
                <a:extLst>
                  <a:ext uri="{0D108BD9-81ED-4DB2-BD59-A6C34878D82A}">
                    <a16:rowId xmlns="" xmlns:a16="http://schemas.microsoft.com/office/drawing/2014/main" val="10003"/>
                  </a:ext>
                </a:extLst>
              </a:tr>
              <a:tr h="481795">
                <a:tc>
                  <a:txBody>
                    <a:bodyPr/>
                    <a:lstStyle/>
                    <a:p>
                      <a:pPr algn="l"/>
                      <a:r>
                        <a:rPr lang="en-AU" sz="1700" dirty="0" smtClean="0">
                          <a:solidFill>
                            <a:srgbClr val="7030A0"/>
                          </a:solidFill>
                        </a:rPr>
                        <a:t>Orientation and priorities</a:t>
                      </a:r>
                      <a:endParaRPr lang="en-US" sz="1700" dirty="0">
                        <a:solidFill>
                          <a:srgbClr val="7030A0"/>
                        </a:solidFill>
                      </a:endParaRPr>
                    </a:p>
                  </a:txBody>
                  <a:tcPr/>
                </a:tc>
                <a:tc>
                  <a:txBody>
                    <a:bodyPr/>
                    <a:lstStyle/>
                    <a:p>
                      <a:pPr algn="l"/>
                      <a:r>
                        <a:rPr lang="en-AU" sz="1700" dirty="0" smtClean="0">
                          <a:solidFill>
                            <a:srgbClr val="7030A0"/>
                          </a:solidFill>
                        </a:rPr>
                        <a:t>Patient orientation with quality</a:t>
                      </a:r>
                      <a:r>
                        <a:rPr lang="en-AU" sz="1700" baseline="0" dirty="0" smtClean="0">
                          <a:solidFill>
                            <a:srgbClr val="7030A0"/>
                          </a:solidFill>
                        </a:rPr>
                        <a:t> of care focus</a:t>
                      </a:r>
                      <a:endParaRPr lang="en-US" sz="1700" dirty="0">
                        <a:solidFill>
                          <a:srgbClr val="7030A0"/>
                        </a:solidFill>
                      </a:endParaRPr>
                    </a:p>
                  </a:txBody>
                  <a:tcPr/>
                </a:tc>
                <a:tc>
                  <a:txBody>
                    <a:bodyPr/>
                    <a:lstStyle/>
                    <a:p>
                      <a:pPr algn="l"/>
                      <a:r>
                        <a:rPr lang="en-AU" sz="1700" dirty="0" smtClean="0">
                          <a:solidFill>
                            <a:srgbClr val="7030A0"/>
                          </a:solidFill>
                        </a:rPr>
                        <a:t>Multiple</a:t>
                      </a:r>
                      <a:r>
                        <a:rPr lang="en-AU" sz="1700" baseline="0" dirty="0" smtClean="0">
                          <a:solidFill>
                            <a:srgbClr val="7030A0"/>
                          </a:solidFill>
                        </a:rPr>
                        <a:t> and conflicting, economics, relationships</a:t>
                      </a:r>
                      <a:endParaRPr lang="en-US" sz="1700" dirty="0">
                        <a:solidFill>
                          <a:srgbClr val="7030A0"/>
                        </a:solidFill>
                      </a:endParaRPr>
                    </a:p>
                  </a:txBody>
                  <a:tcPr/>
                </a:tc>
                <a:extLst>
                  <a:ext uri="{0D108BD9-81ED-4DB2-BD59-A6C34878D82A}">
                    <a16:rowId xmlns="" xmlns:a16="http://schemas.microsoft.com/office/drawing/2014/main" val="10004"/>
                  </a:ext>
                </a:extLst>
              </a:tr>
              <a:tr h="878567">
                <a:tc>
                  <a:txBody>
                    <a:bodyPr/>
                    <a:lstStyle/>
                    <a:p>
                      <a:pPr algn="l"/>
                      <a:r>
                        <a:rPr lang="en-AU" sz="1700" dirty="0" smtClean="0">
                          <a:solidFill>
                            <a:srgbClr val="7030A0"/>
                          </a:solidFill>
                        </a:rPr>
                        <a:t>Decision processes</a:t>
                      </a:r>
                      <a:endParaRPr lang="en-US" sz="1700" dirty="0">
                        <a:solidFill>
                          <a:srgbClr val="7030A0"/>
                        </a:solidFill>
                      </a:endParaRPr>
                    </a:p>
                  </a:txBody>
                  <a:tcPr/>
                </a:tc>
                <a:tc>
                  <a:txBody>
                    <a:bodyPr/>
                    <a:lstStyle/>
                    <a:p>
                      <a:pPr algn="l"/>
                      <a:r>
                        <a:rPr lang="en-AU" sz="1700" dirty="0" smtClean="0">
                          <a:solidFill>
                            <a:srgbClr val="7030A0"/>
                          </a:solidFill>
                        </a:rPr>
                        <a:t>Systematic and rational,</a:t>
                      </a:r>
                      <a:r>
                        <a:rPr lang="en-AU" sz="1700" baseline="0" dirty="0" smtClean="0">
                          <a:solidFill>
                            <a:srgbClr val="7030A0"/>
                          </a:solidFill>
                        </a:rPr>
                        <a:t> based on the assumption that there is one best way and there is a solution</a:t>
                      </a:r>
                      <a:endParaRPr lang="en-US" sz="1700" dirty="0">
                        <a:solidFill>
                          <a:srgbClr val="7030A0"/>
                        </a:solidFill>
                      </a:endParaRPr>
                    </a:p>
                  </a:txBody>
                  <a:tcPr/>
                </a:tc>
                <a:tc>
                  <a:txBody>
                    <a:bodyPr/>
                    <a:lstStyle/>
                    <a:p>
                      <a:pPr algn="l"/>
                      <a:r>
                        <a:rPr lang="en-AU" sz="1700" dirty="0" smtClean="0">
                          <a:solidFill>
                            <a:srgbClr val="7030A0"/>
                          </a:solidFill>
                        </a:rPr>
                        <a:t>Ad</a:t>
                      </a:r>
                      <a:r>
                        <a:rPr lang="en-AU" sz="1700" baseline="0" dirty="0" smtClean="0">
                          <a:solidFill>
                            <a:srgbClr val="7030A0"/>
                          </a:solidFill>
                        </a:rPr>
                        <a:t> hoc, incremental, intuitive and political, multiple agendas</a:t>
                      </a:r>
                      <a:endParaRPr lang="en-US" sz="1700" dirty="0">
                        <a:solidFill>
                          <a:srgbClr val="7030A0"/>
                        </a:solidFill>
                      </a:endParaRPr>
                    </a:p>
                  </a:txBody>
                  <a:tcPr/>
                </a:tc>
                <a:extLst>
                  <a:ext uri="{0D108BD9-81ED-4DB2-BD59-A6C34878D82A}">
                    <a16:rowId xmlns="" xmlns:a16="http://schemas.microsoft.com/office/drawing/2014/main" val="10005"/>
                  </a:ext>
                </a:extLst>
              </a:tr>
              <a:tr h="878567">
                <a:tc>
                  <a:txBody>
                    <a:bodyPr/>
                    <a:lstStyle/>
                    <a:p>
                      <a:pPr algn="l"/>
                      <a:r>
                        <a:rPr lang="en-AU" sz="1700" dirty="0" smtClean="0">
                          <a:solidFill>
                            <a:srgbClr val="7030A0"/>
                          </a:solidFill>
                        </a:rPr>
                        <a:t>Skills</a:t>
                      </a:r>
                      <a:endParaRPr lang="en-US" sz="1700" dirty="0">
                        <a:solidFill>
                          <a:srgbClr val="7030A0"/>
                        </a:solidFill>
                      </a:endParaRPr>
                    </a:p>
                  </a:txBody>
                  <a:tcPr/>
                </a:tc>
                <a:tc>
                  <a:txBody>
                    <a:bodyPr/>
                    <a:lstStyle/>
                    <a:p>
                      <a:pPr algn="l"/>
                      <a:r>
                        <a:rPr lang="en-AU" sz="1700" dirty="0" smtClean="0">
                          <a:solidFill>
                            <a:srgbClr val="7030A0"/>
                          </a:solidFill>
                        </a:rPr>
                        <a:t>Professional practice,</a:t>
                      </a:r>
                      <a:r>
                        <a:rPr lang="en-AU" sz="1700" baseline="0" dirty="0" smtClean="0">
                          <a:solidFill>
                            <a:srgbClr val="7030A0"/>
                          </a:solidFill>
                        </a:rPr>
                        <a:t> specialisation in specific skills</a:t>
                      </a:r>
                      <a:endParaRPr lang="en-US" sz="1700" dirty="0">
                        <a:solidFill>
                          <a:srgbClr val="7030A0"/>
                        </a:solidFill>
                      </a:endParaRPr>
                    </a:p>
                  </a:txBody>
                  <a:tcPr/>
                </a:tc>
                <a:tc>
                  <a:txBody>
                    <a:bodyPr/>
                    <a:lstStyle/>
                    <a:p>
                      <a:pPr algn="l"/>
                      <a:r>
                        <a:rPr lang="en-AU" sz="1700" dirty="0" smtClean="0">
                          <a:solidFill>
                            <a:srgbClr val="7030A0"/>
                          </a:solidFill>
                        </a:rPr>
                        <a:t>Negotiation, politics,</a:t>
                      </a:r>
                      <a:r>
                        <a:rPr lang="en-AU" sz="1700" baseline="0" dirty="0" smtClean="0">
                          <a:solidFill>
                            <a:srgbClr val="7030A0"/>
                          </a:solidFill>
                        </a:rPr>
                        <a:t> entrepreneurial skills, managing people who do not agree with you</a:t>
                      </a:r>
                      <a:endParaRPr lang="en-US" sz="1700" dirty="0">
                        <a:solidFill>
                          <a:srgbClr val="7030A0"/>
                        </a:solidFill>
                      </a:endParaRPr>
                    </a:p>
                  </a:txBody>
                  <a:tcPr/>
                </a:tc>
                <a:extLst>
                  <a:ext uri="{0D108BD9-81ED-4DB2-BD59-A6C34878D82A}">
                    <a16:rowId xmlns="" xmlns:a16="http://schemas.microsoft.com/office/drawing/2014/main" val="10006"/>
                  </a:ext>
                </a:extLst>
              </a:tr>
            </a:tbl>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467544" y="260648"/>
            <a:ext cx="5688632" cy="996950"/>
          </a:xfrm>
        </p:spPr>
        <p:txBody>
          <a:bodyPr/>
          <a:lstStyle/>
          <a:p>
            <a:r>
              <a:rPr lang="en-US" sz="2400" dirty="0" smtClean="0"/>
              <a:t>Connection between first three modules</a:t>
            </a:r>
            <a:endParaRPr lang="en-US" sz="2400" dirty="0"/>
          </a:p>
        </p:txBody>
      </p:sp>
      <p:sp>
        <p:nvSpPr>
          <p:cNvPr id="3" name="Content Placeholder 2"/>
          <p:cNvSpPr>
            <a:spLocks noGrp="1"/>
          </p:cNvSpPr>
          <p:nvPr>
            <p:ph idx="1"/>
          </p:nvPr>
        </p:nvSpPr>
        <p:spPr>
          <a:xfrm>
            <a:off x="179512" y="1052736"/>
            <a:ext cx="4320480" cy="5112568"/>
          </a:xfrm>
        </p:spPr>
        <p:txBody>
          <a:bodyPr>
            <a:normAutofit fontScale="77500" lnSpcReduction="20000"/>
          </a:bodyPr>
          <a:lstStyle/>
          <a:p>
            <a:r>
              <a:rPr lang="en-US" dirty="0" smtClean="0"/>
              <a:t>Management as a set of activities, functions</a:t>
            </a:r>
          </a:p>
          <a:p>
            <a:r>
              <a:rPr lang="en-US" dirty="0" smtClean="0"/>
              <a:t>Management as managers, role is undertaking these activities</a:t>
            </a:r>
          </a:p>
          <a:p>
            <a:r>
              <a:rPr lang="en-US" dirty="0" smtClean="0"/>
              <a:t>Management knowledge as a way to understand this</a:t>
            </a:r>
          </a:p>
          <a:p>
            <a:endParaRPr lang="en-US" dirty="0" smtClean="0"/>
          </a:p>
          <a:p>
            <a:r>
              <a:rPr lang="en-US" dirty="0" smtClean="0"/>
              <a:t>Organisations as settings, where managers (workers) undertake management activities</a:t>
            </a:r>
          </a:p>
          <a:p>
            <a:pPr lvl="1"/>
            <a:r>
              <a:rPr lang="en-US" dirty="0" smtClean="0"/>
              <a:t>(Module 2)</a:t>
            </a:r>
          </a:p>
          <a:p>
            <a:endParaRPr lang="en-US" dirty="0" smtClean="0"/>
          </a:p>
          <a:p>
            <a:r>
              <a:rPr lang="en-US" dirty="0" smtClean="0"/>
              <a:t>The interaction of management and organisations with the environment – open systems/strategic management</a:t>
            </a:r>
          </a:p>
          <a:p>
            <a:pPr lvl="1"/>
            <a:r>
              <a:rPr lang="en-US" dirty="0" smtClean="0"/>
              <a:t>(Module 3)</a:t>
            </a:r>
            <a:endParaRPr lang="en-US" dirty="0"/>
          </a:p>
        </p:txBody>
      </p:sp>
      <p:graphicFrame>
        <p:nvGraphicFramePr>
          <p:cNvPr id="4" name="Diagram 3"/>
          <p:cNvGraphicFramePr/>
          <p:nvPr/>
        </p:nvGraphicFramePr>
        <p:xfrm>
          <a:off x="4427984" y="0"/>
          <a:ext cx="4716016"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539552" y="560388"/>
            <a:ext cx="8136136" cy="2436564"/>
          </a:xfrm>
        </p:spPr>
        <p:txBody>
          <a:bodyPr/>
          <a:lstStyle/>
          <a:p>
            <a:r>
              <a:rPr lang="en-AU" sz="2800" b="1" dirty="0" smtClean="0">
                <a:solidFill>
                  <a:srgbClr val="7030A0"/>
                </a:solidFill>
                <a:latin typeface="Arial" pitchFamily="34" charset="0"/>
                <a:cs typeface="Arial" pitchFamily="34" charset="0"/>
              </a:rPr>
              <a:t>What is Health Service Management (HSM</a:t>
            </a:r>
            <a:r>
              <a:rPr lang="en-AU" sz="2800" b="1" dirty="0" smtClean="0">
                <a:solidFill>
                  <a:srgbClr val="7030A0"/>
                </a:solidFill>
                <a:latin typeface="Arial" pitchFamily="34" charset="0"/>
                <a:cs typeface="Arial" pitchFamily="34" charset="0"/>
              </a:rPr>
              <a:t>)?</a:t>
            </a:r>
            <a:r>
              <a:rPr lang="en-AU" sz="2800" dirty="0" smtClean="0">
                <a:solidFill>
                  <a:srgbClr val="7030A0"/>
                </a:solidFill>
                <a:latin typeface="Arial" pitchFamily="34" charset="0"/>
                <a:cs typeface="Arial" pitchFamily="34" charset="0"/>
              </a:rPr>
              <a:t/>
            </a:r>
            <a:br>
              <a:rPr lang="en-AU" sz="2800" dirty="0" smtClean="0">
                <a:solidFill>
                  <a:srgbClr val="7030A0"/>
                </a:solidFill>
                <a:latin typeface="Arial" pitchFamily="34" charset="0"/>
                <a:cs typeface="Arial" pitchFamily="34" charset="0"/>
              </a:rPr>
            </a:br>
            <a:r>
              <a:rPr lang="en-AU" sz="2800" dirty="0" smtClean="0">
                <a:solidFill>
                  <a:schemeClr val="tx1"/>
                </a:solidFill>
                <a:latin typeface="Arial" pitchFamily="34" charset="0"/>
                <a:cs typeface="Arial" pitchFamily="34" charset="0"/>
              </a:rPr>
              <a:t/>
            </a:r>
            <a:br>
              <a:rPr lang="en-AU" sz="2800" dirty="0" smtClean="0">
                <a:solidFill>
                  <a:schemeClr val="tx1"/>
                </a:solidFill>
                <a:latin typeface="Arial" pitchFamily="34" charset="0"/>
                <a:cs typeface="Arial" pitchFamily="34" charset="0"/>
              </a:rPr>
            </a:br>
            <a:r>
              <a:rPr lang="en-US" sz="2800" dirty="0" smtClean="0">
                <a:solidFill>
                  <a:schemeClr val="tx1"/>
                </a:solidFill>
                <a:latin typeface="Arial" pitchFamily="34" charset="0"/>
                <a:cs typeface="Arial" pitchFamily="34" charset="0"/>
              </a:rPr>
              <a:t>HSM is the field relating to leadership, management, and administration of public health systems, health care systems, hospitals, and hospital networks in both metropolitan and rural areas</a:t>
            </a:r>
            <a:endParaRPr lang="en-US" sz="2800" dirty="0">
              <a:solidFill>
                <a:schemeClr val="tx1"/>
              </a:solidFill>
              <a:latin typeface="Arial" pitchFamily="34" charset="0"/>
              <a:cs typeface="Arial" pitchFamily="34" charset="0"/>
            </a:endParaRPr>
          </a:p>
        </p:txBody>
      </p:sp>
      <p:sp>
        <p:nvSpPr>
          <p:cNvPr id="4" name="Date Placeholder 3"/>
          <p:cNvSpPr>
            <a:spLocks noGrp="1"/>
          </p:cNvSpPr>
          <p:nvPr>
            <p:ph type="dt" sz="half" idx="10"/>
          </p:nvPr>
        </p:nvSpPr>
        <p:spPr/>
        <p:txBody>
          <a:bodyPr/>
          <a:lstStyle/>
          <a:p>
            <a:r>
              <a:rPr lang="en-US" dirty="0" smtClean="0"/>
              <a:t>21.07.2014</a:t>
            </a:r>
            <a:endParaRPr lang="en-AU" dirty="0"/>
          </a:p>
        </p:txBody>
      </p:sp>
      <p:sp>
        <p:nvSpPr>
          <p:cNvPr id="5" name="Footer Placeholder 4"/>
          <p:cNvSpPr>
            <a:spLocks noGrp="1"/>
          </p:cNvSpPr>
          <p:nvPr>
            <p:ph type="ftr" sz="quarter" idx="11"/>
          </p:nvPr>
        </p:nvSpPr>
        <p:spPr/>
        <p:txBody>
          <a:bodyPr/>
          <a:lstStyle/>
          <a:p>
            <a:r>
              <a:rPr lang="en-AU" dirty="0" smtClean="0"/>
              <a:t>Footer text - slideshow title</a:t>
            </a:r>
            <a:endParaRPr lang="en-AU"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3528" y="714356"/>
            <a:ext cx="8177562" cy="4731538"/>
          </a:xfrm>
        </p:spPr>
        <p:txBody>
          <a:bodyPr/>
          <a:lstStyle/>
          <a:p>
            <a:pPr>
              <a:buNone/>
            </a:pPr>
            <a:r>
              <a:rPr lang="en-AU" sz="2800" b="1" dirty="0" smtClean="0">
                <a:solidFill>
                  <a:srgbClr val="7030A0"/>
                </a:solidFill>
              </a:rPr>
              <a:t>   </a:t>
            </a:r>
            <a:r>
              <a:rPr lang="en-AU" sz="2800" b="1" dirty="0" smtClean="0">
                <a:solidFill>
                  <a:srgbClr val="7030A0"/>
                </a:solidFill>
              </a:rPr>
              <a:t>What is a Health Service Manager</a:t>
            </a:r>
            <a:r>
              <a:rPr lang="en-AU" sz="2800" b="1" dirty="0" smtClean="0">
                <a:solidFill>
                  <a:srgbClr val="7030A0"/>
                </a:solidFill>
              </a:rPr>
              <a:t>?</a:t>
            </a:r>
          </a:p>
          <a:p>
            <a:pPr>
              <a:buNone/>
            </a:pPr>
            <a:endParaRPr lang="en-AU" sz="2800" dirty="0" smtClean="0">
              <a:solidFill>
                <a:srgbClr val="7030A0"/>
              </a:solidFill>
            </a:endParaRPr>
          </a:p>
          <a:p>
            <a:pPr>
              <a:lnSpc>
                <a:spcPct val="100000"/>
              </a:lnSpc>
              <a:spcBef>
                <a:spcPts val="0"/>
              </a:spcBef>
              <a:buNone/>
            </a:pPr>
            <a:r>
              <a:rPr lang="en-US" sz="2800" dirty="0" smtClean="0"/>
              <a:t>   An administrator or health professional with special training and skills in management who is concerned with the planning and provision of health services and with managing performance. Doctors, nurses, and others may fill such posts, sometimes combining them with professional appointments</a:t>
            </a:r>
            <a:endParaRPr lang="en-US" sz="2800" dirty="0"/>
          </a:p>
        </p:txBody>
      </p:sp>
      <p:sp>
        <p:nvSpPr>
          <p:cNvPr id="4" name="Date Placeholder 3"/>
          <p:cNvSpPr>
            <a:spLocks noGrp="1"/>
          </p:cNvSpPr>
          <p:nvPr>
            <p:ph type="dt" sz="half" idx="10"/>
          </p:nvPr>
        </p:nvSpPr>
        <p:spPr/>
        <p:txBody>
          <a:bodyPr/>
          <a:lstStyle/>
          <a:p>
            <a:r>
              <a:rPr lang="en-US" dirty="0" smtClean="0"/>
              <a:t>21.07.2014</a:t>
            </a:r>
            <a:endParaRPr lang="en-AU" dirty="0"/>
          </a:p>
        </p:txBody>
      </p:sp>
      <p:sp>
        <p:nvSpPr>
          <p:cNvPr id="5" name="Footer Placeholder 4"/>
          <p:cNvSpPr>
            <a:spLocks noGrp="1"/>
          </p:cNvSpPr>
          <p:nvPr>
            <p:ph type="ftr" sz="quarter" idx="11"/>
          </p:nvPr>
        </p:nvSpPr>
        <p:spPr/>
        <p:txBody>
          <a:bodyPr/>
          <a:lstStyle/>
          <a:p>
            <a:r>
              <a:rPr lang="en-AU" dirty="0" smtClean="0"/>
              <a:t>Footer text - slideshow title</a:t>
            </a:r>
            <a:endParaRPr lang="en-AU"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468313" y="560388"/>
            <a:ext cx="8207375" cy="636364"/>
          </a:xfrm>
        </p:spPr>
        <p:txBody>
          <a:bodyPr/>
          <a:lstStyle/>
          <a:p>
            <a:r>
              <a:rPr lang="en-AU" sz="2800" b="1" dirty="0" smtClean="0">
                <a:solidFill>
                  <a:srgbClr val="7030A0"/>
                </a:solidFill>
                <a:latin typeface="+mn-lt"/>
              </a:rPr>
              <a:t>The Role of the Health Services Manager</a:t>
            </a:r>
            <a:r>
              <a:rPr lang="en-AU" sz="2800" b="1" dirty="0" smtClean="0">
                <a:solidFill>
                  <a:schemeClr val="accent1"/>
                </a:solidFill>
                <a:latin typeface="+mn-lt"/>
              </a:rPr>
              <a:t/>
            </a:r>
            <a:br>
              <a:rPr lang="en-AU" sz="2800" b="1" dirty="0" smtClean="0">
                <a:solidFill>
                  <a:schemeClr val="accent1"/>
                </a:solidFill>
                <a:latin typeface="+mn-lt"/>
              </a:rPr>
            </a:br>
            <a:r>
              <a:rPr lang="en-AU" sz="2800" b="1" dirty="0" smtClean="0">
                <a:solidFill>
                  <a:schemeClr val="accent1"/>
                </a:solidFill>
                <a:latin typeface="+mn-lt"/>
              </a:rPr>
              <a:t/>
            </a:r>
            <a:br>
              <a:rPr lang="en-AU" sz="2800" b="1" dirty="0" smtClean="0">
                <a:solidFill>
                  <a:schemeClr val="accent1"/>
                </a:solidFill>
                <a:latin typeface="+mn-lt"/>
              </a:rPr>
            </a:br>
            <a:endParaRPr lang="en-US" sz="2800" b="1" dirty="0">
              <a:solidFill>
                <a:schemeClr val="accent1"/>
              </a:solidFill>
              <a:latin typeface="+mn-lt"/>
            </a:endParaRPr>
          </a:p>
        </p:txBody>
      </p:sp>
      <p:sp>
        <p:nvSpPr>
          <p:cNvPr id="3" name="Content Placeholder 2"/>
          <p:cNvSpPr>
            <a:spLocks noGrp="1"/>
          </p:cNvSpPr>
          <p:nvPr>
            <p:ph idx="1"/>
          </p:nvPr>
        </p:nvSpPr>
        <p:spPr/>
        <p:txBody>
          <a:bodyPr/>
          <a:lstStyle/>
          <a:p>
            <a:pPr>
              <a:buNone/>
            </a:pPr>
            <a:r>
              <a:rPr lang="en-AU" sz="2800" dirty="0" smtClean="0"/>
              <a:t>Varied and integrated, depends upon the area </a:t>
            </a:r>
            <a:r>
              <a:rPr lang="en-AU" sz="2800" dirty="0" smtClean="0"/>
              <a:t>worked </a:t>
            </a:r>
            <a:r>
              <a:rPr lang="en-AU" sz="2800" dirty="0" smtClean="0"/>
              <a:t>in: main roles:</a:t>
            </a:r>
            <a:endParaRPr lang="en-US" sz="2800" dirty="0" smtClean="0"/>
          </a:p>
          <a:p>
            <a:pPr lvl="1">
              <a:lnSpc>
                <a:spcPct val="150000"/>
              </a:lnSpc>
            </a:pPr>
            <a:endParaRPr lang="en-US" sz="2800" dirty="0"/>
          </a:p>
        </p:txBody>
      </p:sp>
      <p:sp>
        <p:nvSpPr>
          <p:cNvPr id="4" name="Content Placeholder 2"/>
          <p:cNvSpPr txBox="1">
            <a:spLocks/>
          </p:cNvSpPr>
          <p:nvPr/>
        </p:nvSpPr>
        <p:spPr bwMode="auto">
          <a:xfrm>
            <a:off x="467544" y="1412776"/>
            <a:ext cx="8229600" cy="4781798"/>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p>
            <a:pPr marL="266700" marR="0" lvl="0" indent="-266700" algn="l" defTabSz="914400" rtl="0" eaLnBrk="1" fontAlgn="base" latinLnBrk="0" hangingPunct="1">
              <a:lnSpc>
                <a:spcPct val="110000"/>
              </a:lnSpc>
              <a:spcBef>
                <a:spcPct val="30000"/>
              </a:spcBef>
              <a:spcAft>
                <a:spcPct val="0"/>
              </a:spcAft>
              <a:buClr>
                <a:schemeClr val="accent1"/>
              </a:buClr>
              <a:buSzTx/>
              <a:buFont typeface="Wingdings" pitchFamily="2" charset="2"/>
              <a:buChar char="§"/>
              <a:tabLst/>
              <a:defRPr/>
            </a:pPr>
            <a:endParaRPr kumimoji="0" lang="en-AU" sz="2800" b="0" i="0" u="none" strike="noStrike" kern="0" cap="none" spc="0" normalizeH="0" baseline="0" noProof="0" dirty="0" smtClean="0">
              <a:ln>
                <a:noFill/>
              </a:ln>
              <a:solidFill>
                <a:schemeClr val="tx1"/>
              </a:solidFill>
              <a:effectLst/>
              <a:uLnTx/>
              <a:uFillTx/>
              <a:latin typeface="+mn-lt"/>
              <a:ea typeface="+mn-ea"/>
              <a:cs typeface="+mn-cs"/>
            </a:endParaRPr>
          </a:p>
          <a:p>
            <a:pPr marL="266700" marR="0" lvl="0" indent="-266700" algn="l" defTabSz="914400" rtl="0" eaLnBrk="1" fontAlgn="base" latinLnBrk="0" hangingPunct="1">
              <a:lnSpc>
                <a:spcPct val="110000"/>
              </a:lnSpc>
              <a:spcBef>
                <a:spcPct val="30000"/>
              </a:spcBef>
              <a:spcAft>
                <a:spcPct val="0"/>
              </a:spcAft>
              <a:buClr>
                <a:schemeClr val="accent1"/>
              </a:buClr>
              <a:buSzTx/>
              <a:buFont typeface="Wingdings" pitchFamily="2" charset="2"/>
              <a:buChar char="§"/>
              <a:tabLst/>
              <a:defRPr/>
            </a:pPr>
            <a:endParaRPr kumimoji="0" lang="en-AU" sz="2800" b="0" i="0" u="none" strike="noStrike" kern="0" cap="none" spc="0" normalizeH="0" baseline="0" noProof="0" dirty="0" smtClean="0">
              <a:ln>
                <a:noFill/>
              </a:ln>
              <a:solidFill>
                <a:schemeClr val="tx1"/>
              </a:solidFill>
              <a:effectLst/>
              <a:uLnTx/>
              <a:uFillTx/>
              <a:latin typeface="+mn-lt"/>
              <a:ea typeface="+mn-ea"/>
              <a:cs typeface="+mn-cs"/>
            </a:endParaRPr>
          </a:p>
          <a:p>
            <a:pPr marL="266700" marR="0" lvl="0" indent="-266700" algn="l" defTabSz="914400" rtl="0" eaLnBrk="1" fontAlgn="base" latinLnBrk="0" hangingPunct="1">
              <a:lnSpc>
                <a:spcPct val="110000"/>
              </a:lnSpc>
              <a:spcBef>
                <a:spcPct val="30000"/>
              </a:spcBef>
              <a:spcAft>
                <a:spcPct val="0"/>
              </a:spcAft>
              <a:buClr>
                <a:schemeClr val="accent1"/>
              </a:buClr>
              <a:buSzTx/>
              <a:buFont typeface="Wingdings" pitchFamily="2" charset="2"/>
              <a:buChar char="§"/>
              <a:tabLst/>
              <a:defRPr/>
            </a:pPr>
            <a:r>
              <a:rPr kumimoji="0" lang="en-AU" sz="2800" b="0" i="0" u="none" strike="noStrike" kern="0" cap="none" spc="0" normalizeH="0" baseline="0" noProof="0" dirty="0" smtClean="0">
                <a:ln>
                  <a:noFill/>
                </a:ln>
                <a:solidFill>
                  <a:schemeClr val="tx1"/>
                </a:solidFill>
                <a:effectLst/>
                <a:uLnTx/>
                <a:uFillTx/>
                <a:latin typeface="+mn-lt"/>
                <a:ea typeface="+mn-ea"/>
                <a:cs typeface="+mn-cs"/>
              </a:rPr>
              <a:t>Human Resource Management</a:t>
            </a:r>
          </a:p>
          <a:p>
            <a:pPr marL="266700" marR="0" lvl="0" indent="-266700" algn="l" defTabSz="914400" rtl="0" eaLnBrk="1" fontAlgn="base" latinLnBrk="0" hangingPunct="1">
              <a:lnSpc>
                <a:spcPct val="110000"/>
              </a:lnSpc>
              <a:spcBef>
                <a:spcPct val="30000"/>
              </a:spcBef>
              <a:spcAft>
                <a:spcPct val="0"/>
              </a:spcAft>
              <a:buClr>
                <a:schemeClr val="accent1"/>
              </a:buClr>
              <a:buSzTx/>
              <a:buFont typeface="Wingdings" pitchFamily="2" charset="2"/>
              <a:buChar char="§"/>
              <a:tabLst/>
              <a:defRPr/>
            </a:pPr>
            <a:r>
              <a:rPr kumimoji="0" lang="en-AU" sz="2800" b="0" i="0" u="none" strike="noStrike" kern="0" cap="none" spc="0" normalizeH="0" baseline="0" noProof="0" dirty="0" smtClean="0">
                <a:ln>
                  <a:noFill/>
                </a:ln>
                <a:solidFill>
                  <a:schemeClr val="tx1"/>
                </a:solidFill>
                <a:effectLst/>
                <a:uLnTx/>
                <a:uFillTx/>
                <a:latin typeface="+mn-lt"/>
                <a:ea typeface="+mn-ea"/>
                <a:cs typeface="+mn-cs"/>
              </a:rPr>
              <a:t>Operational Management</a:t>
            </a:r>
          </a:p>
          <a:p>
            <a:pPr marL="266700" marR="0" lvl="0" indent="-266700" algn="l" defTabSz="914400" rtl="0" eaLnBrk="1" fontAlgn="base" latinLnBrk="0" hangingPunct="1">
              <a:lnSpc>
                <a:spcPct val="110000"/>
              </a:lnSpc>
              <a:spcBef>
                <a:spcPct val="30000"/>
              </a:spcBef>
              <a:spcAft>
                <a:spcPct val="0"/>
              </a:spcAft>
              <a:buClr>
                <a:schemeClr val="accent1"/>
              </a:buClr>
              <a:buSzTx/>
              <a:buFont typeface="Wingdings" pitchFamily="2" charset="2"/>
              <a:buChar char="§"/>
              <a:tabLst/>
              <a:defRPr/>
            </a:pPr>
            <a:r>
              <a:rPr kumimoji="0" lang="en-AU" sz="2800" b="0" i="0" u="none" strike="noStrike" kern="0" cap="none" spc="0" normalizeH="0" baseline="0" noProof="0" dirty="0" smtClean="0">
                <a:ln>
                  <a:noFill/>
                </a:ln>
                <a:solidFill>
                  <a:schemeClr val="tx1"/>
                </a:solidFill>
                <a:effectLst/>
                <a:uLnTx/>
                <a:uFillTx/>
                <a:latin typeface="+mn-lt"/>
                <a:ea typeface="+mn-ea"/>
                <a:cs typeface="+mn-cs"/>
              </a:rPr>
              <a:t>Financial Management</a:t>
            </a:r>
          </a:p>
          <a:p>
            <a:pPr marL="266700" marR="0" lvl="0" indent="-266700" algn="l" defTabSz="914400" rtl="0" eaLnBrk="1" fontAlgn="base" latinLnBrk="0" hangingPunct="1">
              <a:lnSpc>
                <a:spcPct val="110000"/>
              </a:lnSpc>
              <a:spcBef>
                <a:spcPct val="30000"/>
              </a:spcBef>
              <a:spcAft>
                <a:spcPct val="0"/>
              </a:spcAft>
              <a:buClr>
                <a:schemeClr val="accent1"/>
              </a:buClr>
              <a:buSzTx/>
              <a:buFont typeface="Wingdings" pitchFamily="2" charset="2"/>
              <a:buChar char="§"/>
              <a:tabLst/>
              <a:defRPr/>
            </a:pPr>
            <a:r>
              <a:rPr lang="en-AU" sz="2800" kern="0" dirty="0" smtClean="0">
                <a:latin typeface="+mn-lt"/>
              </a:rPr>
              <a:t>Project Management (increasingly prevalent)</a:t>
            </a:r>
            <a:endParaRPr kumimoji="0" lang="en-AU" sz="2800" b="0" i="0" u="none" strike="noStrike" kern="0" cap="none" spc="0" normalizeH="0" baseline="0" noProof="0" dirty="0" smtClean="0">
              <a:ln>
                <a:noFill/>
              </a:ln>
              <a:solidFill>
                <a:schemeClr val="tx1"/>
              </a:solidFill>
              <a:effectLst/>
              <a:uLnTx/>
              <a:uFillTx/>
              <a:latin typeface="+mn-lt"/>
              <a:ea typeface="+mn-ea"/>
              <a:cs typeface="+mn-cs"/>
            </a:endParaRPr>
          </a:p>
          <a:p>
            <a:pPr marL="266700" marR="0" lvl="0" indent="-266700" algn="l" defTabSz="914400" rtl="0" eaLnBrk="1" fontAlgn="base" latinLnBrk="0" hangingPunct="1">
              <a:lnSpc>
                <a:spcPct val="110000"/>
              </a:lnSpc>
              <a:spcBef>
                <a:spcPct val="30000"/>
              </a:spcBef>
              <a:spcAft>
                <a:spcPct val="0"/>
              </a:spcAft>
              <a:buClr>
                <a:schemeClr val="accent1"/>
              </a:buClr>
              <a:buSzTx/>
              <a:buFont typeface="Wingdings" pitchFamily="2" charset="2"/>
              <a:buNone/>
              <a:tabLst/>
              <a:defRPr/>
            </a:pPr>
            <a:endParaRPr kumimoji="0" lang="en-AU" sz="2800" b="0" i="0" u="none" strike="noStrike" kern="0" cap="none" spc="0" normalizeH="0" baseline="0" noProof="0" dirty="0" smtClean="0">
              <a:ln>
                <a:noFill/>
              </a:ln>
              <a:solidFill>
                <a:schemeClr val="tx1"/>
              </a:solidFill>
              <a:effectLst/>
              <a:uLnTx/>
              <a:uFillTx/>
              <a:latin typeface="+mn-lt"/>
              <a:ea typeface="+mn-ea"/>
              <a:cs typeface="+mn-cs"/>
            </a:endParaRPr>
          </a:p>
          <a:p>
            <a:pPr marL="266700" marR="0" lvl="0" indent="-266700" algn="l" defTabSz="914400" rtl="0" eaLnBrk="1" fontAlgn="base" latinLnBrk="0" hangingPunct="1">
              <a:lnSpc>
                <a:spcPct val="110000"/>
              </a:lnSpc>
              <a:spcBef>
                <a:spcPct val="30000"/>
              </a:spcBef>
              <a:spcAft>
                <a:spcPct val="0"/>
              </a:spcAft>
              <a:buClr>
                <a:schemeClr val="accent1"/>
              </a:buClr>
              <a:buSzTx/>
              <a:buFont typeface="Wingdings" pitchFamily="2" charset="2"/>
              <a:buNone/>
              <a:tabLst/>
              <a:defRPr/>
            </a:pPr>
            <a:endParaRPr kumimoji="0" lang="en-AU" sz="2800" b="0" i="0" u="none" strike="noStrike" kern="0" cap="none" spc="0" normalizeH="0" baseline="0" noProof="0" dirty="0" smtClean="0">
              <a:ln>
                <a:noFill/>
              </a:ln>
              <a:solidFill>
                <a:schemeClr val="tx1"/>
              </a:solidFill>
              <a:effectLst/>
              <a:uLnTx/>
              <a:uFillTx/>
              <a:latin typeface="+mn-lt"/>
              <a:ea typeface="+mn-ea"/>
              <a:cs typeface="+mn-cs"/>
            </a:endParaRPr>
          </a:p>
          <a:p>
            <a:pPr marL="266700" marR="0" lvl="0" indent="-266700" algn="l" defTabSz="914400" rtl="0" eaLnBrk="1" fontAlgn="base" latinLnBrk="0" hangingPunct="1">
              <a:lnSpc>
                <a:spcPct val="110000"/>
              </a:lnSpc>
              <a:spcBef>
                <a:spcPct val="30000"/>
              </a:spcBef>
              <a:spcAft>
                <a:spcPct val="0"/>
              </a:spcAft>
              <a:buClr>
                <a:schemeClr val="accent1"/>
              </a:buClr>
              <a:buSzTx/>
              <a:buFont typeface="Wingdings" pitchFamily="2" charset="2"/>
              <a:buNone/>
              <a:tabLst/>
              <a:defRPr/>
            </a:pPr>
            <a:endParaRPr kumimoji="0" lang="en-AU" sz="2800" b="0" i="0" u="none" strike="noStrike" kern="0" cap="none" spc="0" normalizeH="0" baseline="0" noProof="0" dirty="0" smtClean="0">
              <a:ln>
                <a:noFill/>
              </a:ln>
              <a:solidFill>
                <a:schemeClr val="tx1"/>
              </a:solidFill>
              <a:effectLst/>
              <a:uLnTx/>
              <a:uFillTx/>
              <a:latin typeface="+mn-lt"/>
              <a:ea typeface="+mn-ea"/>
              <a:cs typeface="+mn-cs"/>
            </a:endParaRPr>
          </a:p>
          <a:p>
            <a:pPr marL="266700" marR="0" lvl="0" indent="-266700" algn="l" defTabSz="914400" rtl="0" eaLnBrk="1" fontAlgn="base" latinLnBrk="0" hangingPunct="1">
              <a:lnSpc>
                <a:spcPct val="110000"/>
              </a:lnSpc>
              <a:spcBef>
                <a:spcPct val="30000"/>
              </a:spcBef>
              <a:spcAft>
                <a:spcPct val="0"/>
              </a:spcAft>
              <a:buClr>
                <a:schemeClr val="accent1"/>
              </a:buClr>
              <a:buSzTx/>
              <a:buFont typeface="Wingdings" pitchFamily="2" charset="2"/>
              <a:buNone/>
              <a:tabLst/>
              <a:defRPr/>
            </a:pPr>
            <a:endParaRPr kumimoji="0" lang="en-US" sz="2800" b="0" i="0" u="none" strike="noStrike" kern="0" cap="none" spc="0" normalizeH="0" baseline="0" noProof="0" dirty="0">
              <a:ln>
                <a:noFill/>
              </a:ln>
              <a:solidFill>
                <a:schemeClr val="tx1"/>
              </a:solidFill>
              <a:effectLst/>
              <a:uLnTx/>
              <a:uFillTx/>
              <a:latin typeface="+mn-lt"/>
              <a:ea typeface="+mn-ea"/>
              <a:cs typeface="+mn-cs"/>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468313" y="357166"/>
            <a:ext cx="8207375" cy="636364"/>
          </a:xfrm>
        </p:spPr>
        <p:txBody>
          <a:bodyPr/>
          <a:lstStyle/>
          <a:p>
            <a:r>
              <a:rPr lang="en-AU" sz="3000" b="1" dirty="0" smtClean="0">
                <a:solidFill>
                  <a:srgbClr val="7030A0"/>
                </a:solidFill>
                <a:latin typeface="+mn-lt"/>
              </a:rPr>
              <a:t>The Role of the Health Services Manager</a:t>
            </a:r>
            <a:r>
              <a:rPr lang="en-AU" sz="3000" b="1" dirty="0" smtClean="0">
                <a:solidFill>
                  <a:schemeClr val="accent1"/>
                </a:solidFill>
                <a:latin typeface="+mn-lt"/>
              </a:rPr>
              <a:t/>
            </a:r>
            <a:br>
              <a:rPr lang="en-AU" sz="3000" b="1" dirty="0" smtClean="0">
                <a:solidFill>
                  <a:schemeClr val="accent1"/>
                </a:solidFill>
                <a:latin typeface="+mn-lt"/>
              </a:rPr>
            </a:br>
            <a:r>
              <a:rPr lang="en-AU" sz="3000" b="1" dirty="0" smtClean="0">
                <a:solidFill>
                  <a:schemeClr val="accent1"/>
                </a:solidFill>
                <a:latin typeface="+mn-lt"/>
              </a:rPr>
              <a:t/>
            </a:r>
            <a:br>
              <a:rPr lang="en-AU" sz="3000" b="1" dirty="0" smtClean="0">
                <a:solidFill>
                  <a:schemeClr val="accent1"/>
                </a:solidFill>
                <a:latin typeface="+mn-lt"/>
              </a:rPr>
            </a:br>
            <a:endParaRPr lang="en-US" sz="3000" b="1" dirty="0">
              <a:solidFill>
                <a:schemeClr val="accent1"/>
              </a:solidFill>
              <a:latin typeface="+mn-lt"/>
            </a:endParaRPr>
          </a:p>
        </p:txBody>
      </p:sp>
      <p:sp>
        <p:nvSpPr>
          <p:cNvPr id="3" name="Content Placeholder 2"/>
          <p:cNvSpPr>
            <a:spLocks noGrp="1"/>
          </p:cNvSpPr>
          <p:nvPr>
            <p:ph idx="1"/>
          </p:nvPr>
        </p:nvSpPr>
        <p:spPr>
          <a:xfrm>
            <a:off x="467544" y="928670"/>
            <a:ext cx="8229600" cy="4349750"/>
          </a:xfrm>
        </p:spPr>
        <p:txBody>
          <a:bodyPr/>
          <a:lstStyle/>
          <a:p>
            <a:pPr marL="0" lvl="1">
              <a:lnSpc>
                <a:spcPct val="100000"/>
              </a:lnSpc>
              <a:spcBef>
                <a:spcPts val="0"/>
              </a:spcBef>
            </a:pPr>
            <a:r>
              <a:rPr lang="en-AU" sz="2400" dirty="0" smtClean="0">
                <a:solidFill>
                  <a:srgbClr val="FF0000"/>
                </a:solidFill>
              </a:rPr>
              <a:t>Specific tasks associated with each management function:</a:t>
            </a:r>
            <a:endParaRPr lang="en-US" sz="2400" dirty="0">
              <a:solidFill>
                <a:srgbClr val="FF0000"/>
              </a:solidFill>
            </a:endParaRPr>
          </a:p>
        </p:txBody>
      </p:sp>
      <p:sp>
        <p:nvSpPr>
          <p:cNvPr id="4" name="Content Placeholder 2"/>
          <p:cNvSpPr txBox="1">
            <a:spLocks/>
          </p:cNvSpPr>
          <p:nvPr/>
        </p:nvSpPr>
        <p:spPr bwMode="auto">
          <a:xfrm>
            <a:off x="539552" y="1571612"/>
            <a:ext cx="8229600" cy="3528392"/>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p>
            <a:pPr marL="266700" marR="0" lvl="0" indent="-266700" algn="l" defTabSz="914400" rtl="0" eaLnBrk="1" fontAlgn="base" latinLnBrk="0" hangingPunct="1">
              <a:lnSpc>
                <a:spcPct val="110000"/>
              </a:lnSpc>
              <a:spcBef>
                <a:spcPct val="30000"/>
              </a:spcBef>
              <a:spcAft>
                <a:spcPct val="0"/>
              </a:spcAft>
              <a:buClr>
                <a:schemeClr val="accent1"/>
              </a:buClr>
              <a:buSzTx/>
              <a:buFont typeface="Wingdings" pitchFamily="2" charset="2"/>
              <a:buChar char="§"/>
              <a:tabLst/>
              <a:defRPr/>
            </a:pPr>
            <a:r>
              <a:rPr kumimoji="0" lang="en-AU" sz="2400" b="0" i="0" u="none" strike="noStrike" kern="0" cap="none" spc="0" normalizeH="0" baseline="0" noProof="0" dirty="0" smtClean="0">
                <a:ln>
                  <a:noFill/>
                </a:ln>
                <a:solidFill>
                  <a:schemeClr val="tx1"/>
                </a:solidFill>
                <a:effectLst/>
                <a:uLnTx/>
                <a:uFillTx/>
                <a:latin typeface="+mn-lt"/>
                <a:ea typeface="+mn-ea"/>
                <a:cs typeface="+mn-cs"/>
              </a:rPr>
              <a:t>Human Resource Management</a:t>
            </a:r>
          </a:p>
          <a:p>
            <a:pPr lvl="1" indent="-266700">
              <a:lnSpc>
                <a:spcPct val="110000"/>
              </a:lnSpc>
              <a:spcBef>
                <a:spcPct val="30000"/>
              </a:spcBef>
              <a:buClr>
                <a:schemeClr val="accent1"/>
              </a:buClr>
              <a:buFont typeface="Arial" pitchFamily="34" charset="0"/>
              <a:buChar char="•"/>
              <a:defRPr/>
            </a:pPr>
            <a:r>
              <a:rPr kumimoji="0" lang="en-AU" sz="2400" b="0" i="0" u="none" strike="noStrike" kern="0" cap="none" spc="0" normalizeH="0" baseline="0" noProof="0" dirty="0" smtClean="0">
                <a:ln>
                  <a:noFill/>
                </a:ln>
                <a:solidFill>
                  <a:schemeClr val="tx1"/>
                </a:solidFill>
                <a:effectLst/>
                <a:uLnTx/>
                <a:uFillTx/>
                <a:latin typeface="+mn-lt"/>
                <a:ea typeface="+mn-ea"/>
                <a:cs typeface="+mn-cs"/>
              </a:rPr>
              <a:t>Personal</a:t>
            </a:r>
            <a:r>
              <a:rPr kumimoji="0" lang="en-AU" sz="2400" b="0" i="0" u="none" strike="noStrike" kern="0" cap="none" spc="0" normalizeH="0" noProof="0" dirty="0" smtClean="0">
                <a:ln>
                  <a:noFill/>
                </a:ln>
                <a:solidFill>
                  <a:schemeClr val="tx1"/>
                </a:solidFill>
                <a:effectLst/>
                <a:uLnTx/>
                <a:uFillTx/>
                <a:latin typeface="+mn-lt"/>
                <a:ea typeface="+mn-ea"/>
                <a:cs typeface="+mn-cs"/>
              </a:rPr>
              <a:t> development of staff, rostering including staff mix, annual and sick leave management, skills maintenance and up-skilling of staff and staff development</a:t>
            </a:r>
            <a:endParaRPr kumimoji="0" lang="en-AU" sz="2400" b="0" i="0" u="none" strike="noStrike" kern="0" cap="none" spc="0" normalizeH="0" baseline="0" noProof="0" dirty="0" smtClean="0">
              <a:ln>
                <a:noFill/>
              </a:ln>
              <a:solidFill>
                <a:schemeClr val="tx1"/>
              </a:solidFill>
              <a:effectLst/>
              <a:uLnTx/>
              <a:uFillTx/>
              <a:latin typeface="+mn-lt"/>
              <a:ea typeface="+mn-ea"/>
              <a:cs typeface="+mn-cs"/>
            </a:endParaRPr>
          </a:p>
          <a:p>
            <a:pPr marL="266700" marR="0" lvl="0" indent="-266700" algn="l" defTabSz="914400" rtl="0" eaLnBrk="1" fontAlgn="base" latinLnBrk="0" hangingPunct="1">
              <a:lnSpc>
                <a:spcPct val="110000"/>
              </a:lnSpc>
              <a:spcBef>
                <a:spcPct val="30000"/>
              </a:spcBef>
              <a:spcAft>
                <a:spcPct val="0"/>
              </a:spcAft>
              <a:buClr>
                <a:schemeClr val="accent1"/>
              </a:buClr>
              <a:buSzTx/>
              <a:buFont typeface="Wingdings" pitchFamily="2" charset="2"/>
              <a:buChar char="§"/>
              <a:tabLst/>
              <a:defRPr/>
            </a:pPr>
            <a:r>
              <a:rPr kumimoji="0" lang="en-AU" sz="2400" b="0" i="0" u="none" strike="noStrike" kern="0" cap="none" spc="0" normalizeH="0" baseline="0" noProof="0" dirty="0" smtClean="0">
                <a:ln>
                  <a:noFill/>
                </a:ln>
                <a:solidFill>
                  <a:schemeClr val="tx1"/>
                </a:solidFill>
                <a:effectLst/>
                <a:uLnTx/>
                <a:uFillTx/>
                <a:latin typeface="+mn-lt"/>
                <a:ea typeface="+mn-ea"/>
                <a:cs typeface="+mn-cs"/>
              </a:rPr>
              <a:t>Operational Management</a:t>
            </a:r>
          </a:p>
          <a:p>
            <a:pPr marL="723900" lvl="1" indent="-266700">
              <a:lnSpc>
                <a:spcPct val="110000"/>
              </a:lnSpc>
              <a:spcBef>
                <a:spcPct val="30000"/>
              </a:spcBef>
              <a:buClr>
                <a:schemeClr val="accent1"/>
              </a:buClr>
              <a:buFont typeface="Arial" pitchFamily="34" charset="0"/>
              <a:buChar char="•"/>
              <a:defRPr/>
            </a:pPr>
            <a:r>
              <a:rPr kumimoji="0" lang="en-AU" sz="2400" b="0" i="0" u="none" strike="noStrike" kern="0" cap="none" spc="0" normalizeH="0" baseline="0" noProof="0" dirty="0" smtClean="0">
                <a:ln>
                  <a:noFill/>
                </a:ln>
                <a:solidFill>
                  <a:schemeClr val="tx1"/>
                </a:solidFill>
                <a:effectLst/>
                <a:uLnTx/>
                <a:uFillTx/>
                <a:latin typeface="+mn-lt"/>
                <a:ea typeface="+mn-ea"/>
                <a:cs typeface="+mn-cs"/>
              </a:rPr>
              <a:t>Operational activity meets required National Safety Standards</a:t>
            </a:r>
          </a:p>
          <a:p>
            <a:pPr marL="723900" lvl="1" indent="-266700">
              <a:lnSpc>
                <a:spcPct val="110000"/>
              </a:lnSpc>
              <a:spcBef>
                <a:spcPct val="30000"/>
              </a:spcBef>
              <a:buClr>
                <a:schemeClr val="accent1"/>
              </a:buClr>
              <a:buFont typeface="Arial" pitchFamily="34" charset="0"/>
              <a:buChar char="•"/>
              <a:defRPr/>
            </a:pPr>
            <a:r>
              <a:rPr lang="en-AU" sz="2400" kern="0" dirty="0" smtClean="0">
                <a:latin typeface="+mn-lt"/>
              </a:rPr>
              <a:t>Clinical governance, quality assurance</a:t>
            </a:r>
          </a:p>
          <a:p>
            <a:pPr marL="723900" lvl="1" indent="-266700">
              <a:lnSpc>
                <a:spcPct val="110000"/>
              </a:lnSpc>
              <a:spcBef>
                <a:spcPct val="30000"/>
              </a:spcBef>
              <a:buClr>
                <a:schemeClr val="accent1"/>
              </a:buClr>
              <a:buFont typeface="Arial" pitchFamily="34" charset="0"/>
              <a:buChar char="•"/>
              <a:defRPr/>
            </a:pPr>
            <a:r>
              <a:rPr kumimoji="0" lang="en-AU" sz="2400" b="0" i="0" u="none" strike="noStrike" kern="0" cap="none" spc="0" normalizeH="0" baseline="0" noProof="0" dirty="0" smtClean="0">
                <a:ln>
                  <a:noFill/>
                </a:ln>
                <a:solidFill>
                  <a:schemeClr val="tx1"/>
                </a:solidFill>
                <a:effectLst/>
                <a:uLnTx/>
                <a:uFillTx/>
                <a:latin typeface="+mn-lt"/>
                <a:ea typeface="+mn-ea"/>
                <a:cs typeface="+mn-cs"/>
              </a:rPr>
              <a:t>Meeting</a:t>
            </a:r>
            <a:r>
              <a:rPr kumimoji="0" lang="en-AU" sz="2400" b="0" i="0" u="none" strike="noStrike" kern="0" cap="none" spc="0" normalizeH="0" noProof="0" dirty="0" smtClean="0">
                <a:ln>
                  <a:noFill/>
                </a:ln>
                <a:solidFill>
                  <a:schemeClr val="tx1"/>
                </a:solidFill>
                <a:effectLst/>
                <a:uLnTx/>
                <a:uFillTx/>
                <a:latin typeface="+mn-lt"/>
                <a:ea typeface="+mn-ea"/>
                <a:cs typeface="+mn-cs"/>
              </a:rPr>
              <a:t> Key Performance Indicators (KPIs)</a:t>
            </a:r>
          </a:p>
          <a:p>
            <a:pPr marL="723900" lvl="1" indent="-266700">
              <a:lnSpc>
                <a:spcPct val="110000"/>
              </a:lnSpc>
              <a:spcBef>
                <a:spcPct val="30000"/>
              </a:spcBef>
              <a:buClr>
                <a:schemeClr val="accent1"/>
              </a:buClr>
              <a:buFont typeface="Arial" pitchFamily="34" charset="0"/>
              <a:buChar char="•"/>
              <a:defRPr/>
            </a:pPr>
            <a:r>
              <a:rPr kumimoji="0" lang="en-AU" sz="2400" b="0" i="0" u="none" strike="noStrike" kern="0" cap="none" spc="0" normalizeH="0" baseline="0" noProof="0" dirty="0" smtClean="0">
                <a:ln>
                  <a:noFill/>
                </a:ln>
                <a:solidFill>
                  <a:schemeClr val="tx1"/>
                </a:solidFill>
                <a:effectLst/>
                <a:uLnTx/>
                <a:uFillTx/>
                <a:latin typeface="+mn-lt"/>
                <a:ea typeface="+mn-ea"/>
                <a:cs typeface="+mn-cs"/>
              </a:rPr>
              <a:t>Managing</a:t>
            </a:r>
            <a:r>
              <a:rPr kumimoji="0" lang="en-AU" sz="2400" b="0" i="0" u="none" strike="noStrike" kern="0" cap="none" spc="0" normalizeH="0" noProof="0" dirty="0" smtClean="0">
                <a:ln>
                  <a:noFill/>
                </a:ln>
                <a:solidFill>
                  <a:schemeClr val="tx1"/>
                </a:solidFill>
                <a:effectLst/>
                <a:uLnTx/>
                <a:uFillTx/>
                <a:latin typeface="+mn-lt"/>
                <a:ea typeface="+mn-ea"/>
                <a:cs typeface="+mn-cs"/>
              </a:rPr>
              <a:t> and dealing with issues on a daily basis</a:t>
            </a:r>
            <a:endParaRPr kumimoji="0" lang="en-AU" sz="2400" b="0" i="0" u="none" strike="noStrike" kern="0" cap="none" spc="0" normalizeH="0" baseline="0" noProof="0" dirty="0" smtClean="0">
              <a:ln>
                <a:noFill/>
              </a:ln>
              <a:solidFill>
                <a:schemeClr val="tx1"/>
              </a:solidFill>
              <a:effectLst/>
              <a:uLnTx/>
              <a:uFillTx/>
              <a:latin typeface="+mn-lt"/>
              <a:ea typeface="+mn-ea"/>
              <a:cs typeface="+mn-cs"/>
            </a:endParaRPr>
          </a:p>
          <a:p>
            <a:pPr marL="266700" marR="0" lvl="0" indent="-266700" algn="l" defTabSz="914400" rtl="0" eaLnBrk="1" fontAlgn="base" latinLnBrk="0" hangingPunct="1">
              <a:lnSpc>
                <a:spcPct val="110000"/>
              </a:lnSpc>
              <a:spcBef>
                <a:spcPct val="30000"/>
              </a:spcBef>
              <a:spcAft>
                <a:spcPct val="0"/>
              </a:spcAft>
              <a:buClr>
                <a:schemeClr val="accent1"/>
              </a:buClr>
              <a:buSzTx/>
              <a:buFont typeface="Wingdings" pitchFamily="2" charset="2"/>
              <a:buNone/>
              <a:tabLst/>
              <a:defRPr/>
            </a:pPr>
            <a:endParaRPr kumimoji="0" lang="en-AU" sz="2400" b="0" i="0" u="none" strike="noStrike" kern="0" cap="none" spc="0" normalizeH="0" baseline="0" noProof="0" dirty="0" smtClean="0">
              <a:ln>
                <a:noFill/>
              </a:ln>
              <a:solidFill>
                <a:schemeClr val="tx1"/>
              </a:solidFill>
              <a:effectLst/>
              <a:uLnTx/>
              <a:uFillTx/>
              <a:latin typeface="+mn-lt"/>
              <a:ea typeface="+mn-ea"/>
              <a:cs typeface="+mn-cs"/>
            </a:endParaRPr>
          </a:p>
          <a:p>
            <a:pPr marL="266700" marR="0" lvl="0" indent="-266700" algn="l" defTabSz="914400" rtl="0" eaLnBrk="1" fontAlgn="base" latinLnBrk="0" hangingPunct="1">
              <a:lnSpc>
                <a:spcPct val="110000"/>
              </a:lnSpc>
              <a:spcBef>
                <a:spcPct val="30000"/>
              </a:spcBef>
              <a:spcAft>
                <a:spcPct val="0"/>
              </a:spcAft>
              <a:buClr>
                <a:schemeClr val="accent1"/>
              </a:buClr>
              <a:buSzTx/>
              <a:buFont typeface="Wingdings" pitchFamily="2" charset="2"/>
              <a:buNone/>
              <a:tabLst/>
              <a:defRPr/>
            </a:pPr>
            <a:endParaRPr kumimoji="0" lang="en-AU" sz="2400" b="0" i="0" u="none" strike="noStrike" kern="0" cap="none" spc="0" normalizeH="0" baseline="0" noProof="0" dirty="0" smtClean="0">
              <a:ln>
                <a:noFill/>
              </a:ln>
              <a:solidFill>
                <a:schemeClr val="tx1"/>
              </a:solidFill>
              <a:effectLst/>
              <a:uLnTx/>
              <a:uFillTx/>
              <a:latin typeface="+mn-lt"/>
              <a:ea typeface="+mn-ea"/>
              <a:cs typeface="+mn-cs"/>
            </a:endParaRPr>
          </a:p>
          <a:p>
            <a:pPr marL="266700" marR="0" lvl="0" indent="-266700" algn="l" defTabSz="914400" rtl="0" eaLnBrk="1" fontAlgn="base" latinLnBrk="0" hangingPunct="1">
              <a:lnSpc>
                <a:spcPct val="110000"/>
              </a:lnSpc>
              <a:spcBef>
                <a:spcPct val="30000"/>
              </a:spcBef>
              <a:spcAft>
                <a:spcPct val="0"/>
              </a:spcAft>
              <a:buClr>
                <a:schemeClr val="accent1"/>
              </a:buClr>
              <a:buSzTx/>
              <a:buFont typeface="Wingdings" pitchFamily="2" charset="2"/>
              <a:buNone/>
              <a:tabLst/>
              <a:defRPr/>
            </a:pPr>
            <a:endParaRPr kumimoji="0" lang="en-AU" sz="2400" b="0" i="0" u="none" strike="noStrike" kern="0" cap="none" spc="0" normalizeH="0" baseline="0" noProof="0" dirty="0" smtClean="0">
              <a:ln>
                <a:noFill/>
              </a:ln>
              <a:solidFill>
                <a:schemeClr val="tx1"/>
              </a:solidFill>
              <a:effectLst/>
              <a:uLnTx/>
              <a:uFillTx/>
              <a:latin typeface="+mn-lt"/>
              <a:ea typeface="+mn-ea"/>
              <a:cs typeface="+mn-cs"/>
            </a:endParaRPr>
          </a:p>
          <a:p>
            <a:pPr marL="266700" marR="0" lvl="0" indent="-266700" algn="l" defTabSz="914400" rtl="0" eaLnBrk="1" fontAlgn="base" latinLnBrk="0" hangingPunct="1">
              <a:lnSpc>
                <a:spcPct val="110000"/>
              </a:lnSpc>
              <a:spcBef>
                <a:spcPct val="30000"/>
              </a:spcBef>
              <a:spcAft>
                <a:spcPct val="0"/>
              </a:spcAft>
              <a:buClr>
                <a:schemeClr val="accent1"/>
              </a:buClr>
              <a:buSzTx/>
              <a:buFont typeface="Wingdings" pitchFamily="2" charset="2"/>
              <a:buNone/>
              <a:tabLst/>
              <a:defRPr/>
            </a:pPr>
            <a:endParaRPr kumimoji="0" lang="en-US" sz="2400" b="0" i="0" u="none" strike="noStrike" kern="0" cap="none" spc="0" normalizeH="0" baseline="0" noProof="0" dirty="0">
              <a:ln>
                <a:noFill/>
              </a:ln>
              <a:solidFill>
                <a:schemeClr val="tx1"/>
              </a:solidFill>
              <a:effectLst/>
              <a:uLnTx/>
              <a:uFillTx/>
              <a:latin typeface="+mn-lt"/>
              <a:ea typeface="+mn-ea"/>
              <a:cs typeface="+mn-cs"/>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468313" y="428604"/>
            <a:ext cx="8207375" cy="636364"/>
          </a:xfrm>
        </p:spPr>
        <p:txBody>
          <a:bodyPr/>
          <a:lstStyle/>
          <a:p>
            <a:r>
              <a:rPr lang="en-AU" sz="3000" b="1" dirty="0" smtClean="0">
                <a:solidFill>
                  <a:srgbClr val="7030A0"/>
                </a:solidFill>
                <a:latin typeface="+mn-lt"/>
              </a:rPr>
              <a:t>The Role of the Health Services Manager</a:t>
            </a:r>
            <a:r>
              <a:rPr lang="en-AU" sz="3000" b="1" dirty="0" smtClean="0">
                <a:solidFill>
                  <a:schemeClr val="accent1"/>
                </a:solidFill>
                <a:latin typeface="+mn-lt"/>
              </a:rPr>
              <a:t/>
            </a:r>
            <a:br>
              <a:rPr lang="en-AU" sz="3000" b="1" dirty="0" smtClean="0">
                <a:solidFill>
                  <a:schemeClr val="accent1"/>
                </a:solidFill>
                <a:latin typeface="+mn-lt"/>
              </a:rPr>
            </a:br>
            <a:r>
              <a:rPr lang="en-AU" sz="3000" b="1" dirty="0" smtClean="0">
                <a:solidFill>
                  <a:schemeClr val="accent1"/>
                </a:solidFill>
                <a:latin typeface="+mn-lt"/>
              </a:rPr>
              <a:t/>
            </a:r>
            <a:br>
              <a:rPr lang="en-AU" sz="3000" b="1" dirty="0" smtClean="0">
                <a:solidFill>
                  <a:schemeClr val="accent1"/>
                </a:solidFill>
                <a:latin typeface="+mn-lt"/>
              </a:rPr>
            </a:br>
            <a:endParaRPr lang="en-US" sz="3000" b="1" dirty="0">
              <a:solidFill>
                <a:schemeClr val="accent1"/>
              </a:solidFill>
              <a:latin typeface="+mn-lt"/>
            </a:endParaRPr>
          </a:p>
        </p:txBody>
      </p:sp>
      <p:sp>
        <p:nvSpPr>
          <p:cNvPr id="3" name="Content Placeholder 2"/>
          <p:cNvSpPr>
            <a:spLocks noGrp="1"/>
          </p:cNvSpPr>
          <p:nvPr>
            <p:ph idx="1"/>
          </p:nvPr>
        </p:nvSpPr>
        <p:spPr>
          <a:xfrm>
            <a:off x="467544" y="1071546"/>
            <a:ext cx="8229600" cy="4349750"/>
          </a:xfrm>
        </p:spPr>
        <p:txBody>
          <a:bodyPr/>
          <a:lstStyle/>
          <a:p>
            <a:pPr marL="0" lvl="1">
              <a:lnSpc>
                <a:spcPct val="100000"/>
              </a:lnSpc>
              <a:spcBef>
                <a:spcPts val="0"/>
              </a:spcBef>
            </a:pPr>
            <a:r>
              <a:rPr lang="en-AU" sz="2400" dirty="0" smtClean="0">
                <a:solidFill>
                  <a:srgbClr val="FF0000"/>
                </a:solidFill>
              </a:rPr>
              <a:t>Specific tasks associated with each management function:</a:t>
            </a:r>
            <a:endParaRPr lang="en-US" sz="2400" dirty="0">
              <a:solidFill>
                <a:srgbClr val="FF0000"/>
              </a:solidFill>
            </a:endParaRPr>
          </a:p>
        </p:txBody>
      </p:sp>
      <p:sp>
        <p:nvSpPr>
          <p:cNvPr id="4" name="Content Placeholder 2"/>
          <p:cNvSpPr txBox="1">
            <a:spLocks/>
          </p:cNvSpPr>
          <p:nvPr/>
        </p:nvSpPr>
        <p:spPr bwMode="auto">
          <a:xfrm>
            <a:off x="539552" y="1686558"/>
            <a:ext cx="8229600" cy="3528392"/>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p>
            <a:pPr marL="266700" marR="0" lvl="0" indent="-266700" algn="l" defTabSz="914400" rtl="0" eaLnBrk="1" fontAlgn="base" latinLnBrk="0" hangingPunct="1">
              <a:lnSpc>
                <a:spcPct val="110000"/>
              </a:lnSpc>
              <a:spcBef>
                <a:spcPct val="30000"/>
              </a:spcBef>
              <a:spcAft>
                <a:spcPct val="0"/>
              </a:spcAft>
              <a:buClr>
                <a:schemeClr val="accent1"/>
              </a:buClr>
              <a:buSzTx/>
              <a:buFont typeface="Wingdings" pitchFamily="2" charset="2"/>
              <a:buChar char="§"/>
              <a:tabLst/>
              <a:defRPr/>
            </a:pPr>
            <a:r>
              <a:rPr kumimoji="0" lang="en-AU" sz="2400" b="0" i="0" u="none" strike="noStrike" kern="0" cap="none" spc="0" normalizeH="0" baseline="0" noProof="0" dirty="0" smtClean="0">
                <a:ln>
                  <a:noFill/>
                </a:ln>
                <a:solidFill>
                  <a:schemeClr val="tx1"/>
                </a:solidFill>
                <a:effectLst/>
                <a:uLnTx/>
                <a:uFillTx/>
                <a:latin typeface="+mn-lt"/>
                <a:ea typeface="+mn-ea"/>
                <a:cs typeface="+mn-cs"/>
              </a:rPr>
              <a:t>Financial </a:t>
            </a:r>
            <a:r>
              <a:rPr kumimoji="0" lang="en-AU" sz="2400" b="0" i="0" u="none" strike="noStrike" kern="0" cap="none" spc="0" normalizeH="0" baseline="0" noProof="0" dirty="0" smtClean="0">
                <a:ln>
                  <a:noFill/>
                </a:ln>
                <a:solidFill>
                  <a:schemeClr val="tx1"/>
                </a:solidFill>
                <a:effectLst/>
                <a:uLnTx/>
                <a:uFillTx/>
                <a:latin typeface="+mn-lt"/>
                <a:ea typeface="+mn-ea"/>
                <a:cs typeface="+mn-cs"/>
              </a:rPr>
              <a:t>Management</a:t>
            </a:r>
          </a:p>
          <a:p>
            <a:pPr lvl="1" indent="-266700">
              <a:spcBef>
                <a:spcPct val="30000"/>
              </a:spcBef>
              <a:buClr>
                <a:schemeClr val="accent1"/>
              </a:buClr>
              <a:buFont typeface="Arial" pitchFamily="34" charset="0"/>
              <a:buChar char="•"/>
              <a:defRPr/>
            </a:pPr>
            <a:r>
              <a:rPr lang="en-AU" sz="2400" kern="0" dirty="0" smtClean="0"/>
              <a:t>Delivery of services within budget constraints, managing and ordering stocks, financial planning for the given </a:t>
            </a:r>
            <a:r>
              <a:rPr lang="en-AU" sz="2400" kern="0" dirty="0" smtClean="0"/>
              <a:t>year.</a:t>
            </a:r>
          </a:p>
          <a:p>
            <a:pPr indent="-266700">
              <a:spcBef>
                <a:spcPct val="30000"/>
              </a:spcBef>
              <a:buClr>
                <a:schemeClr val="accent1"/>
              </a:buClr>
              <a:defRPr/>
            </a:pPr>
            <a:endParaRPr lang="en-AU" sz="2400" kern="0" dirty="0" smtClean="0"/>
          </a:p>
          <a:p>
            <a:pPr marL="266700" marR="0" lvl="0" indent="-266700" algn="l" defTabSz="914400" rtl="0" eaLnBrk="1" fontAlgn="base" latinLnBrk="0" hangingPunct="1">
              <a:lnSpc>
                <a:spcPct val="110000"/>
              </a:lnSpc>
              <a:spcBef>
                <a:spcPct val="30000"/>
              </a:spcBef>
              <a:spcAft>
                <a:spcPct val="0"/>
              </a:spcAft>
              <a:buClr>
                <a:schemeClr val="accent1"/>
              </a:buClr>
              <a:buSzTx/>
              <a:buFont typeface="Wingdings" pitchFamily="2" charset="2"/>
              <a:buChar char="§"/>
              <a:tabLst/>
              <a:defRPr/>
            </a:pPr>
            <a:r>
              <a:rPr lang="en-AU" sz="2400" kern="0" dirty="0" smtClean="0">
                <a:latin typeface="+mn-lt"/>
              </a:rPr>
              <a:t>Project Management (increasingly prevalent)</a:t>
            </a:r>
          </a:p>
          <a:p>
            <a:pPr marL="723900" lvl="1" indent="-266700">
              <a:lnSpc>
                <a:spcPct val="110000"/>
              </a:lnSpc>
              <a:spcBef>
                <a:spcPct val="30000"/>
              </a:spcBef>
              <a:buClr>
                <a:schemeClr val="accent1"/>
              </a:buClr>
              <a:buFont typeface="Arial" pitchFamily="34" charset="0"/>
              <a:buChar char="•"/>
              <a:defRPr/>
            </a:pPr>
            <a:r>
              <a:rPr kumimoji="0" lang="en-AU" sz="2400" b="0" i="0" u="none" strike="noStrike" kern="0" cap="none" spc="0" normalizeH="0" baseline="0" noProof="0" dirty="0" smtClean="0">
                <a:ln>
                  <a:noFill/>
                </a:ln>
                <a:solidFill>
                  <a:schemeClr val="tx1"/>
                </a:solidFill>
                <a:effectLst/>
                <a:uLnTx/>
                <a:uFillTx/>
                <a:latin typeface="+mn-lt"/>
                <a:ea typeface="+mn-ea"/>
                <a:cs typeface="+mn-cs"/>
              </a:rPr>
              <a:t>Health</a:t>
            </a:r>
            <a:r>
              <a:rPr kumimoji="0" lang="en-AU" sz="2400" b="0" i="0" u="none" strike="noStrike" kern="0" cap="none" spc="0" normalizeH="0" noProof="0" dirty="0" smtClean="0">
                <a:ln>
                  <a:noFill/>
                </a:ln>
                <a:solidFill>
                  <a:schemeClr val="tx1"/>
                </a:solidFill>
                <a:effectLst/>
                <a:uLnTx/>
                <a:uFillTx/>
                <a:latin typeface="+mn-lt"/>
                <a:ea typeface="+mn-ea"/>
                <a:cs typeface="+mn-cs"/>
              </a:rPr>
              <a:t> reform activities involving considerable project and change </a:t>
            </a:r>
            <a:r>
              <a:rPr kumimoji="0" lang="en-AU" sz="2400" b="0" i="0" u="none" strike="noStrike" kern="0" cap="none" spc="0" normalizeH="0" noProof="0" dirty="0" smtClean="0">
                <a:ln>
                  <a:noFill/>
                </a:ln>
                <a:solidFill>
                  <a:schemeClr val="tx1"/>
                </a:solidFill>
                <a:effectLst/>
                <a:uLnTx/>
                <a:uFillTx/>
                <a:latin typeface="+mn-lt"/>
                <a:ea typeface="+mn-ea"/>
                <a:cs typeface="+mn-cs"/>
              </a:rPr>
              <a:t>management</a:t>
            </a:r>
            <a:endParaRPr kumimoji="0" lang="en-AU" sz="2400" b="0" i="0" u="none" strike="noStrike" kern="0" cap="none" spc="0" normalizeH="0" baseline="0" noProof="0" dirty="0" smtClean="0">
              <a:ln>
                <a:noFill/>
              </a:ln>
              <a:solidFill>
                <a:schemeClr val="tx1"/>
              </a:solidFill>
              <a:effectLst/>
              <a:uLnTx/>
              <a:uFillTx/>
              <a:latin typeface="+mn-lt"/>
              <a:ea typeface="+mn-ea"/>
              <a:cs typeface="+mn-cs"/>
            </a:endParaRPr>
          </a:p>
          <a:p>
            <a:pPr marL="266700" marR="0" lvl="0" indent="-266700" algn="l" defTabSz="914400" rtl="0" eaLnBrk="1" fontAlgn="base" latinLnBrk="0" hangingPunct="1">
              <a:lnSpc>
                <a:spcPct val="110000"/>
              </a:lnSpc>
              <a:spcBef>
                <a:spcPct val="30000"/>
              </a:spcBef>
              <a:spcAft>
                <a:spcPct val="0"/>
              </a:spcAft>
              <a:buClr>
                <a:schemeClr val="accent1"/>
              </a:buClr>
              <a:buSzTx/>
              <a:buFont typeface="Wingdings" pitchFamily="2" charset="2"/>
              <a:buNone/>
              <a:tabLst/>
              <a:defRPr/>
            </a:pPr>
            <a:endParaRPr kumimoji="0" lang="en-AU" sz="2400" b="0" i="0" u="none" strike="noStrike" kern="0" cap="none" spc="0" normalizeH="0" baseline="0" noProof="0" dirty="0" smtClean="0">
              <a:ln>
                <a:noFill/>
              </a:ln>
              <a:solidFill>
                <a:schemeClr val="tx1"/>
              </a:solidFill>
              <a:effectLst/>
              <a:uLnTx/>
              <a:uFillTx/>
              <a:latin typeface="+mn-lt"/>
              <a:ea typeface="+mn-ea"/>
              <a:cs typeface="+mn-cs"/>
            </a:endParaRPr>
          </a:p>
          <a:p>
            <a:pPr marL="266700" marR="0" lvl="0" indent="-266700" algn="l" defTabSz="914400" rtl="0" eaLnBrk="1" fontAlgn="base" latinLnBrk="0" hangingPunct="1">
              <a:lnSpc>
                <a:spcPct val="110000"/>
              </a:lnSpc>
              <a:spcBef>
                <a:spcPct val="30000"/>
              </a:spcBef>
              <a:spcAft>
                <a:spcPct val="0"/>
              </a:spcAft>
              <a:buClr>
                <a:schemeClr val="accent1"/>
              </a:buClr>
              <a:buSzTx/>
              <a:buFont typeface="Wingdings" pitchFamily="2" charset="2"/>
              <a:buNone/>
              <a:tabLst/>
              <a:defRPr/>
            </a:pPr>
            <a:endParaRPr kumimoji="0" lang="en-AU" sz="2400" b="0" i="0" u="none" strike="noStrike" kern="0" cap="none" spc="0" normalizeH="0" baseline="0" noProof="0" dirty="0" smtClean="0">
              <a:ln>
                <a:noFill/>
              </a:ln>
              <a:solidFill>
                <a:schemeClr val="tx1"/>
              </a:solidFill>
              <a:effectLst/>
              <a:uLnTx/>
              <a:uFillTx/>
              <a:latin typeface="+mn-lt"/>
              <a:ea typeface="+mn-ea"/>
              <a:cs typeface="+mn-cs"/>
            </a:endParaRPr>
          </a:p>
          <a:p>
            <a:pPr marL="266700" marR="0" lvl="0" indent="-266700" algn="l" defTabSz="914400" rtl="0" eaLnBrk="1" fontAlgn="base" latinLnBrk="0" hangingPunct="1">
              <a:lnSpc>
                <a:spcPct val="110000"/>
              </a:lnSpc>
              <a:spcBef>
                <a:spcPct val="30000"/>
              </a:spcBef>
              <a:spcAft>
                <a:spcPct val="0"/>
              </a:spcAft>
              <a:buClr>
                <a:schemeClr val="accent1"/>
              </a:buClr>
              <a:buSzTx/>
              <a:buFont typeface="Wingdings" pitchFamily="2" charset="2"/>
              <a:buNone/>
              <a:tabLst/>
              <a:defRPr/>
            </a:pPr>
            <a:endParaRPr kumimoji="0" lang="en-AU" sz="2400" b="0" i="0" u="none" strike="noStrike" kern="0" cap="none" spc="0" normalizeH="0" baseline="0" noProof="0" dirty="0" smtClean="0">
              <a:ln>
                <a:noFill/>
              </a:ln>
              <a:solidFill>
                <a:schemeClr val="tx1"/>
              </a:solidFill>
              <a:effectLst/>
              <a:uLnTx/>
              <a:uFillTx/>
              <a:latin typeface="+mn-lt"/>
              <a:ea typeface="+mn-ea"/>
              <a:cs typeface="+mn-cs"/>
            </a:endParaRPr>
          </a:p>
          <a:p>
            <a:pPr marL="266700" marR="0" lvl="0" indent="-266700" algn="l" defTabSz="914400" rtl="0" eaLnBrk="1" fontAlgn="base" latinLnBrk="0" hangingPunct="1">
              <a:lnSpc>
                <a:spcPct val="110000"/>
              </a:lnSpc>
              <a:spcBef>
                <a:spcPct val="30000"/>
              </a:spcBef>
              <a:spcAft>
                <a:spcPct val="0"/>
              </a:spcAft>
              <a:buClr>
                <a:schemeClr val="accent1"/>
              </a:buClr>
              <a:buSzTx/>
              <a:buFont typeface="Wingdings" pitchFamily="2" charset="2"/>
              <a:buNone/>
              <a:tabLst/>
              <a:defRPr/>
            </a:pPr>
            <a:endParaRPr kumimoji="0" lang="en-US" sz="2400" b="0" i="0" u="none" strike="noStrike" kern="0" cap="none" spc="0" normalizeH="0" baseline="0" noProof="0" dirty="0">
              <a:ln>
                <a:noFill/>
              </a:ln>
              <a:solidFill>
                <a:schemeClr val="tx1"/>
              </a:solidFill>
              <a:effectLst/>
              <a:uLnTx/>
              <a:uFillTx/>
              <a:latin typeface="+mn-lt"/>
              <a:ea typeface="+mn-ea"/>
              <a:cs typeface="+mn-cs"/>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468313" y="560388"/>
            <a:ext cx="8207375" cy="636364"/>
          </a:xfrm>
        </p:spPr>
        <p:txBody>
          <a:bodyPr>
            <a:normAutofit/>
          </a:bodyPr>
          <a:lstStyle/>
          <a:p>
            <a:r>
              <a:rPr lang="en-AU" b="1" dirty="0" smtClean="0">
                <a:solidFill>
                  <a:srgbClr val="FF0000"/>
                </a:solidFill>
              </a:rPr>
              <a:t>Main management styles:</a:t>
            </a:r>
            <a:endParaRPr lang="en-US" b="1" dirty="0">
              <a:solidFill>
                <a:srgbClr val="FF0000"/>
              </a:solidFill>
            </a:endParaRPr>
          </a:p>
        </p:txBody>
      </p:sp>
      <p:sp>
        <p:nvSpPr>
          <p:cNvPr id="3" name="Content Placeholder 2"/>
          <p:cNvSpPr>
            <a:spLocks noGrp="1"/>
          </p:cNvSpPr>
          <p:nvPr>
            <p:ph idx="1"/>
          </p:nvPr>
        </p:nvSpPr>
        <p:spPr>
          <a:xfrm>
            <a:off x="467544" y="1124744"/>
            <a:ext cx="8229600" cy="4464496"/>
          </a:xfrm>
        </p:spPr>
        <p:txBody>
          <a:bodyPr/>
          <a:lstStyle/>
          <a:p>
            <a:r>
              <a:rPr lang="en-AU" sz="2800" dirty="0" smtClean="0">
                <a:solidFill>
                  <a:srgbClr val="7030A0"/>
                </a:solidFill>
              </a:rPr>
              <a:t>Autocratic (micro management) </a:t>
            </a:r>
            <a:r>
              <a:rPr lang="en-AU" sz="2800" dirty="0" smtClean="0"/>
              <a:t>– decisions are made unilaterally along with close supervision of employees</a:t>
            </a:r>
          </a:p>
          <a:p>
            <a:r>
              <a:rPr lang="en-AU" sz="2800" dirty="0" smtClean="0">
                <a:solidFill>
                  <a:srgbClr val="7030A0"/>
                </a:solidFill>
              </a:rPr>
              <a:t>Consultative</a:t>
            </a:r>
            <a:r>
              <a:rPr lang="en-AU" sz="2800" dirty="0" smtClean="0"/>
              <a:t> – still dictatorial although decisions do take into account the best interests of employees as well as business</a:t>
            </a:r>
          </a:p>
          <a:p>
            <a:r>
              <a:rPr lang="en-AU" sz="2800" dirty="0" smtClean="0">
                <a:solidFill>
                  <a:srgbClr val="7030A0"/>
                </a:solidFill>
              </a:rPr>
              <a:t>Persuasive</a:t>
            </a:r>
            <a:r>
              <a:rPr lang="en-AU" sz="2800" dirty="0" smtClean="0"/>
              <a:t> – Maintain control over entire decision making process whilst working with employees to convince them of benefits of decisions made</a:t>
            </a:r>
          </a:p>
          <a:p>
            <a:endParaRPr lang="en-AU" sz="2800" dirty="0" smtClean="0"/>
          </a:p>
          <a:p>
            <a:pPr>
              <a:buNone/>
            </a:pPr>
            <a:endParaRPr lang="en-AU" sz="2800" dirty="0" smtClean="0"/>
          </a:p>
          <a:p>
            <a:pPr>
              <a:buNone/>
            </a:pPr>
            <a:endParaRPr lang="en-AU" sz="2800" dirty="0" smtClean="0"/>
          </a:p>
          <a:p>
            <a:pPr>
              <a:buNone/>
            </a:pPr>
            <a:endParaRPr lang="en-AU" sz="2800" dirty="0" smtClean="0"/>
          </a:p>
          <a:p>
            <a:pPr>
              <a:buNone/>
            </a:pPr>
            <a:endParaRPr lang="en-US" sz="28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468313" y="428604"/>
            <a:ext cx="8207375" cy="636364"/>
          </a:xfrm>
        </p:spPr>
        <p:txBody>
          <a:bodyPr>
            <a:normAutofit/>
          </a:bodyPr>
          <a:lstStyle/>
          <a:p>
            <a:r>
              <a:rPr lang="en-AU" b="1" dirty="0" smtClean="0">
                <a:solidFill>
                  <a:srgbClr val="FF0000"/>
                </a:solidFill>
              </a:rPr>
              <a:t>Main management styles:</a:t>
            </a:r>
            <a:endParaRPr lang="en-US" b="1" dirty="0">
              <a:solidFill>
                <a:srgbClr val="FF0000"/>
              </a:solidFill>
            </a:endParaRPr>
          </a:p>
        </p:txBody>
      </p:sp>
      <p:sp>
        <p:nvSpPr>
          <p:cNvPr id="3" name="Content Placeholder 2"/>
          <p:cNvSpPr>
            <a:spLocks noGrp="1"/>
          </p:cNvSpPr>
          <p:nvPr>
            <p:ph idx="1"/>
          </p:nvPr>
        </p:nvSpPr>
        <p:spPr>
          <a:xfrm>
            <a:off x="467544" y="1124744"/>
            <a:ext cx="8229600" cy="4464496"/>
          </a:xfrm>
        </p:spPr>
        <p:txBody>
          <a:bodyPr/>
          <a:lstStyle/>
          <a:p>
            <a:r>
              <a:rPr lang="en-AU" sz="2800" dirty="0" smtClean="0">
                <a:solidFill>
                  <a:srgbClr val="7030A0"/>
                </a:solidFill>
              </a:rPr>
              <a:t>Democratic </a:t>
            </a:r>
            <a:r>
              <a:rPr lang="en-AU" sz="2800" dirty="0" smtClean="0">
                <a:solidFill>
                  <a:srgbClr val="7030A0"/>
                </a:solidFill>
              </a:rPr>
              <a:t>- </a:t>
            </a:r>
            <a:r>
              <a:rPr lang="en-AU" sz="2800" dirty="0" smtClean="0"/>
              <a:t>Allows employees to take part in decision making – making most matters agreed upon by the majority</a:t>
            </a:r>
            <a:endParaRPr lang="en-AU" sz="2800" dirty="0" smtClean="0">
              <a:solidFill>
                <a:srgbClr val="7030A0"/>
              </a:solidFill>
            </a:endParaRPr>
          </a:p>
          <a:p>
            <a:r>
              <a:rPr lang="en-AU" sz="2800" dirty="0" smtClean="0">
                <a:solidFill>
                  <a:srgbClr val="7030A0"/>
                </a:solidFill>
              </a:rPr>
              <a:t>Chaotic - </a:t>
            </a:r>
            <a:r>
              <a:rPr lang="en-AU" sz="2800" dirty="0" smtClean="0">
                <a:solidFill>
                  <a:schemeClr val="accent4"/>
                </a:solidFill>
              </a:rPr>
              <a:t>gives employees total control over the decision making process</a:t>
            </a:r>
            <a:endParaRPr lang="en-AU" sz="2800" dirty="0" smtClean="0">
              <a:solidFill>
                <a:srgbClr val="7030A0"/>
              </a:solidFill>
            </a:endParaRPr>
          </a:p>
          <a:p>
            <a:r>
              <a:rPr lang="en-AU" sz="2800" dirty="0" smtClean="0">
                <a:solidFill>
                  <a:srgbClr val="7030A0"/>
                </a:solidFill>
              </a:rPr>
              <a:t>Laissez Faire – </a:t>
            </a:r>
            <a:r>
              <a:rPr lang="en-AU" sz="2800" dirty="0" smtClean="0"/>
              <a:t>Managers are hands off and allow group members to make decisions – leads to highest productivity among employees</a:t>
            </a:r>
            <a:endParaRPr lang="en-AU" sz="2800" dirty="0" smtClean="0">
              <a:solidFill>
                <a:srgbClr val="7030A0"/>
              </a:solidFill>
            </a:endParaRPr>
          </a:p>
          <a:p>
            <a:endParaRPr lang="en-AU" sz="2800" dirty="0" smtClean="0"/>
          </a:p>
          <a:p>
            <a:pPr>
              <a:buNone/>
            </a:pPr>
            <a:endParaRPr lang="en-AU" sz="2800" dirty="0" smtClean="0"/>
          </a:p>
          <a:p>
            <a:pPr>
              <a:buNone/>
            </a:pPr>
            <a:endParaRPr lang="en-AU" sz="2800" dirty="0" smtClean="0"/>
          </a:p>
          <a:p>
            <a:pPr>
              <a:buNone/>
            </a:pPr>
            <a:endParaRPr lang="en-AU" sz="2800" dirty="0" smtClean="0"/>
          </a:p>
          <a:p>
            <a:pPr>
              <a:buNone/>
            </a:pPr>
            <a:endParaRPr lang="en-US" sz="28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468313" y="285728"/>
            <a:ext cx="8207375" cy="636364"/>
          </a:xfrm>
        </p:spPr>
        <p:txBody>
          <a:bodyPr>
            <a:normAutofit/>
          </a:bodyPr>
          <a:lstStyle/>
          <a:p>
            <a:r>
              <a:rPr lang="en-AU" b="1" dirty="0" smtClean="0">
                <a:solidFill>
                  <a:srgbClr val="7030A0"/>
                </a:solidFill>
              </a:rPr>
              <a:t>Sources of management knowledge:</a:t>
            </a:r>
            <a:endParaRPr lang="en-US" b="1" dirty="0">
              <a:solidFill>
                <a:srgbClr val="7030A0"/>
              </a:solidFill>
            </a:endParaRPr>
          </a:p>
        </p:txBody>
      </p:sp>
      <p:sp>
        <p:nvSpPr>
          <p:cNvPr id="3" name="Content Placeholder 2"/>
          <p:cNvSpPr>
            <a:spLocks noGrp="1"/>
          </p:cNvSpPr>
          <p:nvPr>
            <p:ph idx="1"/>
          </p:nvPr>
        </p:nvSpPr>
        <p:spPr>
          <a:xfrm>
            <a:off x="467544" y="861780"/>
            <a:ext cx="8229600" cy="4781798"/>
          </a:xfrm>
        </p:spPr>
        <p:txBody>
          <a:bodyPr/>
          <a:lstStyle/>
          <a:p>
            <a:r>
              <a:rPr lang="en-AU" sz="2800" dirty="0" smtClean="0"/>
              <a:t>Learning by doing</a:t>
            </a:r>
          </a:p>
          <a:p>
            <a:r>
              <a:rPr lang="en-AU" sz="2800" dirty="0" smtClean="0"/>
              <a:t>Hearing or reading local accounts</a:t>
            </a:r>
          </a:p>
          <a:p>
            <a:r>
              <a:rPr lang="en-AU" sz="2800" dirty="0" smtClean="0"/>
              <a:t>Studying approaches or theory</a:t>
            </a:r>
          </a:p>
          <a:p>
            <a:r>
              <a:rPr lang="en-AU" sz="2800" dirty="0" smtClean="0"/>
              <a:t>Attending management development workshops or course</a:t>
            </a:r>
          </a:p>
          <a:p>
            <a:r>
              <a:rPr lang="en-AU" sz="2800" dirty="0" smtClean="0"/>
              <a:t>Attending seminars and conferences (networking)</a:t>
            </a:r>
          </a:p>
          <a:p>
            <a:r>
              <a:rPr lang="en-AU" sz="2800" dirty="0" smtClean="0"/>
              <a:t>Judgement </a:t>
            </a:r>
          </a:p>
          <a:p>
            <a:r>
              <a:rPr lang="en-AU" sz="2800" dirty="0" smtClean="0"/>
              <a:t>Experience (first and second hand)</a:t>
            </a:r>
          </a:p>
          <a:p>
            <a:r>
              <a:rPr lang="en-AU" sz="2800" dirty="0" smtClean="0"/>
              <a:t>Knowledge of self</a:t>
            </a:r>
          </a:p>
          <a:p>
            <a:r>
              <a:rPr lang="en-AU" sz="2800" dirty="0" smtClean="0"/>
              <a:t>Basic and expertise skills </a:t>
            </a:r>
          </a:p>
          <a:p>
            <a:pPr marL="0" indent="0">
              <a:buNone/>
            </a:pPr>
            <a:endParaRPr lang="en-AU" sz="2800" i="1" dirty="0" smtClean="0">
              <a:solidFill>
                <a:srgbClr val="7030A0"/>
              </a:solidFill>
            </a:endParaRPr>
          </a:p>
          <a:p>
            <a:endParaRPr lang="en-AU" sz="2800" dirty="0" smtClean="0"/>
          </a:p>
          <a:p>
            <a:pPr>
              <a:buNone/>
            </a:pPr>
            <a:endParaRPr lang="en-AU" sz="2800" dirty="0" smtClean="0"/>
          </a:p>
          <a:p>
            <a:pPr>
              <a:buNone/>
            </a:pPr>
            <a:endParaRPr lang="en-AU" sz="2800" dirty="0" smtClean="0"/>
          </a:p>
          <a:p>
            <a:pPr>
              <a:buNone/>
            </a:pPr>
            <a:endParaRPr lang="en-AU" sz="2800" dirty="0" smtClean="0"/>
          </a:p>
          <a:p>
            <a:pPr>
              <a:buNone/>
            </a:pPr>
            <a:endParaRPr lang="en-US" sz="2800" dirty="0"/>
          </a:p>
        </p:txBody>
      </p:sp>
    </p:spTree>
  </p:cSld>
  <p:clrMapOvr>
    <a:masterClrMapping/>
  </p:clrMapOvr>
</p:sld>
</file>

<file path=ppt/theme/theme1.xml><?xml version="1.0" encoding="utf-8"?>
<a:theme xmlns:a="http://schemas.openxmlformats.org/drawingml/2006/main" name="curtin2010-PP2007">
  <a:themeElements>
    <a:clrScheme name="Default Design 13">
      <a:dk1>
        <a:srgbClr val="333333"/>
      </a:dk1>
      <a:lt1>
        <a:srgbClr val="FFFFFF"/>
      </a:lt1>
      <a:dk2>
        <a:srgbClr val="666666"/>
      </a:dk2>
      <a:lt2>
        <a:srgbClr val="969696"/>
      </a:lt2>
      <a:accent1>
        <a:srgbClr val="CC9900"/>
      </a:accent1>
      <a:accent2>
        <a:srgbClr val="333399"/>
      </a:accent2>
      <a:accent3>
        <a:srgbClr val="FFFFFF"/>
      </a:accent3>
      <a:accent4>
        <a:srgbClr val="2A2A2A"/>
      </a:accent4>
      <a:accent5>
        <a:srgbClr val="E2CAAA"/>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Default Design 13">
        <a:dk1>
          <a:srgbClr val="333333"/>
        </a:dk1>
        <a:lt1>
          <a:srgbClr val="FFFFFF"/>
        </a:lt1>
        <a:dk2>
          <a:srgbClr val="666666"/>
        </a:dk2>
        <a:lt2>
          <a:srgbClr val="969696"/>
        </a:lt2>
        <a:accent1>
          <a:srgbClr val="CC9900"/>
        </a:accent1>
        <a:accent2>
          <a:srgbClr val="333399"/>
        </a:accent2>
        <a:accent3>
          <a:srgbClr val="FFFFFF"/>
        </a:accent3>
        <a:accent4>
          <a:srgbClr val="2A2A2A"/>
        </a:accent4>
        <a:accent5>
          <a:srgbClr val="E2CAAA"/>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curtin2010-PP2007</Template>
  <TotalTime>1697</TotalTime>
  <Words>680</Words>
  <Application>Microsoft Office PowerPoint</Application>
  <PresentationFormat>On-screen Show (4:3)</PresentationFormat>
  <Paragraphs>147</Paragraphs>
  <Slides>14</Slides>
  <Notes>10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curtin2010-PP2007</vt:lpstr>
      <vt:lpstr>Introduction to Health Services Management</vt:lpstr>
      <vt:lpstr>What is Health Service Management (HSM)?  HSM is the field relating to leadership, management, and administration of public health systems, health care systems, hospitals, and hospital networks in both metropolitan and rural areas</vt:lpstr>
      <vt:lpstr>Slide 3</vt:lpstr>
      <vt:lpstr>The Role of the Health Services Manager  </vt:lpstr>
      <vt:lpstr>The Role of the Health Services Manager  </vt:lpstr>
      <vt:lpstr>The Role of the Health Services Manager  </vt:lpstr>
      <vt:lpstr>Main management styles:</vt:lpstr>
      <vt:lpstr>Main management styles:</vt:lpstr>
      <vt:lpstr>Sources of management knowledge:</vt:lpstr>
      <vt:lpstr>Challenges facing Health Services Manager  </vt:lpstr>
      <vt:lpstr>The Evolving Role of the Health Services Manager  </vt:lpstr>
      <vt:lpstr>The Clinician Manager</vt:lpstr>
      <vt:lpstr>Clinician vs. Manager  </vt:lpstr>
      <vt:lpstr>Connection between first three modules</vt:lpstr>
    </vt:vector>
  </TitlesOfParts>
  <Company>Your Company Name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ONE-LINE TITLE</dc:title>
  <dc:creator>Dr. Nidal Eshah</dc:creator>
  <cp:lastModifiedBy>Home</cp:lastModifiedBy>
  <cp:revision>162</cp:revision>
  <dcterms:created xsi:type="dcterms:W3CDTF">2011-07-19T03:59:52Z</dcterms:created>
  <dcterms:modified xsi:type="dcterms:W3CDTF">2018-05-09T13:33:43Z</dcterms:modified>
</cp:coreProperties>
</file>