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8" r:id="rId21"/>
    <p:sldId id="309" r:id="rId22"/>
    <p:sldId id="282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9" r:id="rId32"/>
    <p:sldId id="321" r:id="rId33"/>
    <p:sldId id="292" r:id="rId34"/>
    <p:sldId id="269" r:id="rId35"/>
    <p:sldId id="270" r:id="rId36"/>
    <p:sldId id="322" r:id="rId37"/>
    <p:sldId id="271" r:id="rId38"/>
    <p:sldId id="272" r:id="rId39"/>
    <p:sldId id="294" r:id="rId40"/>
    <p:sldId id="295" r:id="rId41"/>
    <p:sldId id="296" r:id="rId42"/>
    <p:sldId id="297" r:id="rId43"/>
    <p:sldId id="273" r:id="rId44"/>
    <p:sldId id="323" r:id="rId45"/>
    <p:sldId id="274" r:id="rId46"/>
    <p:sldId id="328" r:id="rId47"/>
    <p:sldId id="329" r:id="rId48"/>
    <p:sldId id="330" r:id="rId49"/>
    <p:sldId id="331" r:id="rId50"/>
    <p:sldId id="332" r:id="rId51"/>
    <p:sldId id="333" r:id="rId52"/>
    <p:sldId id="326" r:id="rId53"/>
    <p:sldId id="32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CB66-6EF0-403E-A28B-7A15787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0C70-60FE-4612-8631-A9AC74F1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3027"/>
            <a:ext cx="8229600" cy="42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0"/>
            <a:ext cx="5343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566" y="1600200"/>
            <a:ext cx="78568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"/>
            <a:ext cx="4305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GRAVIMETRIC       TITRIMETRY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Weight or gravimetric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titrimetry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differs from its volumetric 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counterpart in that the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mass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titrant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measured rather than the volume.           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26</Words>
  <Application>Microsoft Office PowerPoint</Application>
  <PresentationFormat>On-screen Show (4:3)</PresentationFormat>
  <Paragraphs>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NAJAH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AMEED</dc:creator>
  <cp:lastModifiedBy>الدكتور احمد ابوعبيد</cp:lastModifiedBy>
  <cp:revision>57</cp:revision>
  <dcterms:created xsi:type="dcterms:W3CDTF">2019-02-26T09:03:48Z</dcterms:created>
  <dcterms:modified xsi:type="dcterms:W3CDTF">2020-03-30T15:53:56Z</dcterms:modified>
</cp:coreProperties>
</file>