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0939-4331-41E7-A4B7-3D8EAD64C7D1}" type="datetimeFigureOut">
              <a:rPr lang="en-GB" smtClean="0"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6C56-BBA9-435C-9AFA-1DCA95D6778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relationshipof</a:t>
            </a:r>
            <a:r>
              <a:rPr lang="en-GB" dirty="0" smtClean="0"/>
              <a:t> the environment to health</a:t>
            </a:r>
          </a:p>
          <a:p>
            <a:r>
              <a:rPr lang="en-GB" dirty="0" smtClean="0"/>
              <a:t>Has been recognized by nurses since the time of </a:t>
            </a:r>
            <a:r>
              <a:rPr lang="en-GB" dirty="0" err="1" smtClean="0"/>
              <a:t>Florance</a:t>
            </a:r>
            <a:r>
              <a:rPr lang="en-GB" dirty="0" smtClean="0"/>
              <a:t> </a:t>
            </a:r>
            <a:r>
              <a:rPr lang="en-GB" dirty="0" err="1" smtClean="0"/>
              <a:t>Nighttingale</a:t>
            </a:r>
            <a:endParaRPr lang="en-GB" dirty="0" smtClean="0"/>
          </a:p>
          <a:p>
            <a:r>
              <a:rPr lang="en-GB" dirty="0" smtClean="0"/>
              <a:t>She was the one to emphasize the importance of a healthy environment in the </a:t>
            </a:r>
            <a:r>
              <a:rPr lang="en-GB" dirty="0" err="1" smtClean="0"/>
              <a:t>preention</a:t>
            </a:r>
            <a:r>
              <a:rPr lang="en-GB" dirty="0" smtClean="0"/>
              <a:t> of illness and </a:t>
            </a:r>
            <a:r>
              <a:rPr lang="en-GB" dirty="0" err="1" smtClean="0"/>
              <a:t>maitenance</a:t>
            </a:r>
            <a:r>
              <a:rPr lang="en-GB" dirty="0" smtClean="0"/>
              <a:t> of wellness</a:t>
            </a:r>
          </a:p>
          <a:p>
            <a:r>
              <a:rPr lang="en-GB" dirty="0" smtClean="0"/>
              <a:t>Chronic diseases and pollution have become significant threats to health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Soil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Radioactive material by products of plastic </a:t>
            </a:r>
            <a:r>
              <a:rPr lang="en-GB" dirty="0" err="1" smtClean="0"/>
              <a:t>manufacturing,or</a:t>
            </a:r>
            <a:r>
              <a:rPr lang="en-GB" dirty="0" smtClean="0"/>
              <a:t> pesticides have been implicated in increased incidence of birth defects, </a:t>
            </a:r>
            <a:r>
              <a:rPr lang="en-GB" dirty="0" err="1" smtClean="0"/>
              <a:t>misscaiage</a:t>
            </a:r>
            <a:r>
              <a:rPr lang="en-GB" dirty="0" smtClean="0"/>
              <a:t> and cancer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Food purity</a:t>
            </a:r>
            <a:r>
              <a:rPr lang="ar-AE" dirty="0" smtClean="0"/>
              <a:t>الغذاء النقاء</a:t>
            </a:r>
            <a:br>
              <a:rPr lang="ar-AE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When pesticides are inappropriately used in a </a:t>
            </a:r>
            <a:r>
              <a:rPr lang="en-GB" dirty="0" err="1" smtClean="0"/>
              <a:t>griculture</a:t>
            </a:r>
            <a:endParaRPr lang="en-GB" dirty="0" smtClean="0"/>
          </a:p>
          <a:p>
            <a:r>
              <a:rPr lang="en-GB" dirty="0" smtClean="0"/>
              <a:t>When animal ingest contaminated water</a:t>
            </a:r>
          </a:p>
          <a:p>
            <a:endParaRPr lang="en-GB" dirty="0"/>
          </a:p>
          <a:p>
            <a:r>
              <a:rPr lang="en-GB" dirty="0" smtClean="0"/>
              <a:t>Food can be contaminated by bacteria, </a:t>
            </a:r>
          </a:p>
          <a:p>
            <a:endParaRPr lang="en-GB" dirty="0" smtClean="0"/>
          </a:p>
          <a:p>
            <a:r>
              <a:rPr lang="en-GB" dirty="0" err="1" smtClean="0"/>
              <a:t>Sallmonella</a:t>
            </a:r>
            <a:r>
              <a:rPr lang="en-GB" dirty="0" smtClean="0"/>
              <a:t>, </a:t>
            </a:r>
            <a:r>
              <a:rPr lang="en-GB" dirty="0" err="1" smtClean="0"/>
              <a:t>staphylococcusand</a:t>
            </a:r>
            <a:r>
              <a:rPr lang="en-GB" dirty="0" smtClean="0"/>
              <a:t> </a:t>
            </a:r>
            <a:r>
              <a:rPr lang="en-GB" dirty="0" err="1" smtClean="0"/>
              <a:t>shigella</a:t>
            </a:r>
            <a:r>
              <a:rPr lang="en-GB" dirty="0" smtClean="0"/>
              <a:t> are common culprits in illness caused by ingesting contaminated food</a:t>
            </a:r>
          </a:p>
          <a:p>
            <a:r>
              <a:rPr lang="en-GB" dirty="0" smtClean="0"/>
              <a:t>Clostridium </a:t>
            </a:r>
            <a:r>
              <a:rPr lang="en-GB" dirty="0" err="1" smtClean="0"/>
              <a:t>botulinum</a:t>
            </a:r>
            <a:r>
              <a:rPr lang="en-GB" dirty="0" smtClean="0"/>
              <a:t> is a microorganism that produces a deadly toxin- canned food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Community health nurses are involved in identifying or intervening with environmental caused health problems</a:t>
            </a:r>
          </a:p>
          <a:p>
            <a:r>
              <a:rPr lang="en-GB" dirty="0" smtClean="0"/>
              <a:t>Epidemiology is the study of the incidence , distribution and control of disease in a human population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immediate physical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most important for health status are the home and work environment and for the ill individual the hospital</a:t>
            </a:r>
          </a:p>
          <a:p>
            <a:r>
              <a:rPr lang="en-GB" dirty="0" smtClean="0"/>
              <a:t>Safety factors: Accidents</a:t>
            </a:r>
          </a:p>
          <a:p>
            <a:r>
              <a:rPr lang="en-GB" dirty="0" err="1" smtClean="0"/>
              <a:t>Injuries:mechanical</a:t>
            </a:r>
            <a:r>
              <a:rPr lang="en-GB" dirty="0" smtClean="0"/>
              <a:t>, thermal, electrical, radiation and </a:t>
            </a:r>
            <a:r>
              <a:rPr lang="en-GB" dirty="0" err="1" smtClean="0"/>
              <a:t>chemicalinjuries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Mechanical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Falls: poor eyesight, dizziness, confusion, weakness- specially elderly</a:t>
            </a:r>
          </a:p>
          <a:p>
            <a:r>
              <a:rPr lang="en-GB" dirty="0" smtClean="0"/>
              <a:t>Physical hazard: water on the floors, loose rugs</a:t>
            </a:r>
          </a:p>
          <a:p>
            <a:r>
              <a:rPr lang="en-GB" dirty="0" smtClean="0"/>
              <a:t>Mechanical injury in the workplace-lacerations, </a:t>
            </a:r>
            <a:r>
              <a:rPr lang="en-GB" dirty="0" err="1" smtClean="0"/>
              <a:t>bacj</a:t>
            </a:r>
            <a:r>
              <a:rPr lang="en-GB" dirty="0" smtClean="0"/>
              <a:t> injury, eye trauma</a:t>
            </a:r>
          </a:p>
          <a:p>
            <a:r>
              <a:rPr lang="en-GB" dirty="0" smtClean="0"/>
              <a:t>Motor vehicle accidents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Burns are common source of injury</a:t>
            </a:r>
          </a:p>
          <a:p>
            <a:r>
              <a:rPr lang="en-GB" dirty="0" smtClean="0"/>
              <a:t>In hospital- heating pas</a:t>
            </a:r>
          </a:p>
          <a:p>
            <a:r>
              <a:rPr lang="en-GB" dirty="0" smtClean="0"/>
              <a:t>Home- scalding liquid</a:t>
            </a:r>
          </a:p>
          <a:p>
            <a:r>
              <a:rPr lang="en-GB" dirty="0" smtClean="0"/>
              <a:t>Children and elderly are the age groups at high risk for injury from burns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EEG , mechanical ventilators, defibrillators some of electrical devices which are used in </a:t>
            </a:r>
            <a:r>
              <a:rPr lang="en-GB" dirty="0" err="1" smtClean="0"/>
              <a:t>patientcare</a:t>
            </a:r>
            <a:endParaRPr lang="en-GB" dirty="0" smtClean="0"/>
          </a:p>
          <a:p>
            <a:r>
              <a:rPr lang="en-GB" dirty="0" smtClean="0"/>
              <a:t>Home-hair dryers being used while bathing</a:t>
            </a:r>
          </a:p>
          <a:p>
            <a:r>
              <a:rPr lang="en-GB" dirty="0" smtClean="0"/>
              <a:t>Uncovered electrical outlets can be </a:t>
            </a:r>
            <a:r>
              <a:rPr lang="en-GB" dirty="0" err="1" smtClean="0"/>
              <a:t>hazardas</a:t>
            </a:r>
            <a:r>
              <a:rPr lang="en-GB" dirty="0" smtClean="0"/>
              <a:t> to toddlers who may try to insert fingers, </a:t>
            </a:r>
            <a:r>
              <a:rPr lang="en-GB" dirty="0" err="1" smtClean="0"/>
              <a:t>keys,pencils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adiation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X rays</a:t>
            </a:r>
          </a:p>
          <a:p>
            <a:r>
              <a:rPr lang="en-GB" dirty="0" smtClean="0"/>
              <a:t>Radioactive cobalt is used in the treatment of cancer-may be hazard to all who are exposed to it</a:t>
            </a:r>
          </a:p>
          <a:p>
            <a:r>
              <a:rPr lang="en-GB" dirty="0" smtClean="0"/>
              <a:t>Home-electronic device as microwave ovens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hazard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Medication, </a:t>
            </a:r>
            <a:r>
              <a:rPr lang="en-GB" dirty="0" err="1" smtClean="0"/>
              <a:t>anesthetic</a:t>
            </a:r>
            <a:r>
              <a:rPr lang="en-GB" dirty="0" smtClean="0"/>
              <a:t> gases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Home- cleaning agents are hazard for children, paint supply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Infection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Nosocomial</a:t>
            </a:r>
            <a:r>
              <a:rPr lang="en-GB" dirty="0" smtClean="0"/>
              <a:t> infection- those acquired in the hospital can add much time and expense to </a:t>
            </a:r>
            <a:r>
              <a:rPr lang="en-GB" dirty="0" err="1" smtClean="0"/>
              <a:t>aperson´s</a:t>
            </a:r>
            <a:r>
              <a:rPr lang="en-GB" dirty="0" smtClean="0"/>
              <a:t> hospital stay</a:t>
            </a:r>
          </a:p>
          <a:p>
            <a:r>
              <a:rPr lang="en-GB" dirty="0" smtClean="0"/>
              <a:t>For infection to develop, the following components must exist-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significan</a:t>
            </a:r>
            <a:r>
              <a:rPr lang="en-GB" dirty="0" smtClean="0"/>
              <a:t> numbers of microorganisms entering the host</a:t>
            </a:r>
          </a:p>
          <a:p>
            <a:r>
              <a:rPr lang="en-GB" dirty="0" smtClean="0"/>
              <a:t>A virulent microorganism- one that is </a:t>
            </a:r>
            <a:r>
              <a:rPr lang="en-GB" dirty="0" err="1" smtClean="0"/>
              <a:t>efecient</a:t>
            </a:r>
            <a:r>
              <a:rPr lang="en-GB" dirty="0" smtClean="0"/>
              <a:t> at causing disease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susceptable</a:t>
            </a:r>
            <a:r>
              <a:rPr lang="en-GB" dirty="0" smtClean="0"/>
              <a:t> host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Nursing with its emphasis on the care of holistic persons, continues to be </a:t>
            </a:r>
            <a:r>
              <a:rPr lang="en-GB" dirty="0" err="1" smtClean="0"/>
              <a:t>concerened</a:t>
            </a:r>
            <a:r>
              <a:rPr lang="en-GB" dirty="0" smtClean="0"/>
              <a:t> with the phenomena of the human being´s interaction with the environment in clinical practice, research and theory development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Hospitals house many pathogenic- infection causing microorganism</a:t>
            </a:r>
          </a:p>
          <a:p>
            <a:r>
              <a:rPr lang="en-GB" dirty="0" smtClean="0"/>
              <a:t>Hospitals persons have increased </a:t>
            </a:r>
            <a:r>
              <a:rPr lang="en-GB" dirty="0" err="1" smtClean="0"/>
              <a:t>susceptability</a:t>
            </a:r>
            <a:r>
              <a:rPr lang="en-GB" dirty="0" smtClean="0"/>
              <a:t> to infection because </a:t>
            </a:r>
            <a:r>
              <a:rPr lang="en-GB" dirty="0" err="1" smtClean="0"/>
              <a:t>because</a:t>
            </a:r>
            <a:r>
              <a:rPr lang="en-GB" dirty="0" smtClean="0"/>
              <a:t> of weakened natural defences such as breaks in the skin and decreased immune system</a:t>
            </a:r>
          </a:p>
          <a:p>
            <a:r>
              <a:rPr lang="en-GB" dirty="0" smtClean="0"/>
              <a:t>Prevention of infection requires knowledge of principles of asepsis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Asepsis means freedom </a:t>
            </a:r>
            <a:r>
              <a:rPr lang="en-GB" dirty="0" err="1" smtClean="0"/>
              <a:t>frominfectious</a:t>
            </a:r>
            <a:r>
              <a:rPr lang="en-GB" dirty="0" smtClean="0"/>
              <a:t> agents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One of the </a:t>
            </a:r>
            <a:r>
              <a:rPr lang="en-GB" dirty="0" err="1" smtClean="0"/>
              <a:t>mosteffective</a:t>
            </a:r>
            <a:r>
              <a:rPr lang="en-GB" dirty="0" smtClean="0"/>
              <a:t> technique in asepsis is </a:t>
            </a:r>
            <a:r>
              <a:rPr lang="en-GB" dirty="0" err="1" smtClean="0"/>
              <a:t>handwashing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Culture affects how we define health, how illness is </a:t>
            </a:r>
            <a:r>
              <a:rPr lang="en-GB" dirty="0" err="1" smtClean="0"/>
              <a:t>manefisted</a:t>
            </a:r>
            <a:r>
              <a:rPr lang="ar-AE" dirty="0" smtClean="0"/>
              <a:t> يتجلى</a:t>
            </a:r>
            <a:r>
              <a:rPr lang="en-GB" dirty="0" smtClean="0"/>
              <a:t>and the way in which we deal with health problems</a:t>
            </a:r>
          </a:p>
          <a:p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Ethnic and racial identity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Ethnicity- as a group´s affiliation </a:t>
            </a:r>
            <a:r>
              <a:rPr lang="ar-AE" dirty="0" smtClean="0"/>
              <a:t>الانتماء</a:t>
            </a:r>
          </a:p>
          <a:p>
            <a:pPr>
              <a:buNone/>
            </a:pPr>
            <a:r>
              <a:rPr lang="en-GB" dirty="0" smtClean="0"/>
              <a:t>Due to shared linguistic, racial, religious and cultural background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person´s ethnicity can be identified by any of the following-</a:t>
            </a:r>
          </a:p>
          <a:p>
            <a:r>
              <a:rPr lang="en-GB" dirty="0" smtClean="0"/>
              <a:t>Language and communication process- </a:t>
            </a:r>
            <a:r>
              <a:rPr lang="en-GB" dirty="0" err="1" smtClean="0"/>
              <a:t>spanish</a:t>
            </a:r>
            <a:endParaRPr lang="en-GB" dirty="0" smtClean="0"/>
          </a:p>
          <a:p>
            <a:r>
              <a:rPr lang="en-GB" dirty="0" smtClean="0"/>
              <a:t>Racial background-</a:t>
            </a:r>
            <a:r>
              <a:rPr lang="en-GB" dirty="0" err="1" smtClean="0"/>
              <a:t>black,white</a:t>
            </a:r>
            <a:endParaRPr lang="en-GB" dirty="0" smtClean="0"/>
          </a:p>
          <a:p>
            <a:r>
              <a:rPr lang="en-GB" dirty="0" smtClean="0"/>
              <a:t>Cultural background- art, </a:t>
            </a:r>
            <a:r>
              <a:rPr lang="en-GB" dirty="0" err="1" smtClean="0"/>
              <a:t>customs,laws,morals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Nursing approaches to cultural 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need of nurses ´awareness of cultural pattern has been emphasized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Knowledgeable nurses can greatly assist clients who are struggling with differences between their own cultural norms and those of the health care system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Nurses also need to develop an </a:t>
            </a:r>
            <a:r>
              <a:rPr lang="en-GB" dirty="0" err="1" smtClean="0"/>
              <a:t>openess</a:t>
            </a:r>
            <a:r>
              <a:rPr lang="en-GB" dirty="0" smtClean="0"/>
              <a:t> to beliefs and behaviours that differ </a:t>
            </a:r>
            <a:r>
              <a:rPr lang="en-GB" smtClean="0"/>
              <a:t>from theirs</a:t>
            </a:r>
            <a:endParaRPr lang="en-GB" dirty="0" smtClean="0"/>
          </a:p>
          <a:p>
            <a:r>
              <a:rPr lang="en-GB" dirty="0" smtClean="0"/>
              <a:t>For nursing students, flexibility, open mindedness, willingness to learn, and ability to establish trust are all important attribute when caring for clients from different cultural group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concept of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System theory</a:t>
            </a:r>
          </a:p>
          <a:p>
            <a:r>
              <a:rPr lang="en-GB" dirty="0" smtClean="0"/>
              <a:t>Environment has been defined in many ways</a:t>
            </a:r>
          </a:p>
          <a:p>
            <a:r>
              <a:rPr lang="en-GB" dirty="0" smtClean="0"/>
              <a:t>Environment refers to the </a:t>
            </a:r>
            <a:r>
              <a:rPr lang="en-GB" dirty="0" err="1" smtClean="0"/>
              <a:t>social,physical</a:t>
            </a:r>
            <a:r>
              <a:rPr lang="en-GB" dirty="0" smtClean="0"/>
              <a:t> world outside the system , </a:t>
            </a:r>
            <a:r>
              <a:rPr lang="en-GB" dirty="0" err="1" smtClean="0"/>
              <a:t>boindaries</a:t>
            </a:r>
            <a:r>
              <a:rPr lang="en-GB" dirty="0" smtClean="0"/>
              <a:t> or the community in which the system exists</a:t>
            </a:r>
          </a:p>
          <a:p>
            <a:r>
              <a:rPr lang="en-GB" dirty="0" smtClean="0"/>
              <a:t>System theory identifies the concepts  of external and internal environments</a:t>
            </a:r>
          </a:p>
          <a:p>
            <a:r>
              <a:rPr lang="en-GB" dirty="0" smtClean="0"/>
              <a:t>Internal environment includes everything internal to a system´s boundaries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internal environment of a human system includes a variety of subsystems among these are biological, psychological, sociological and spiritual systems</a:t>
            </a:r>
          </a:p>
          <a:p>
            <a:r>
              <a:rPr lang="en-GB" dirty="0" smtClean="0"/>
              <a:t>External- air, climate, </a:t>
            </a:r>
            <a:r>
              <a:rPr lang="en-GB" dirty="0" err="1" smtClean="0"/>
              <a:t>water,buildings</a:t>
            </a:r>
            <a:endParaRPr lang="en-GB" dirty="0" smtClean="0"/>
          </a:p>
          <a:p>
            <a:r>
              <a:rPr lang="en-GB" dirty="0" smtClean="0"/>
              <a:t>The external includes social, cultural, political, economic  systems</a:t>
            </a:r>
          </a:p>
          <a:p>
            <a:r>
              <a:rPr lang="en-GB" dirty="0" smtClean="0"/>
              <a:t>The external environment includes all the stimuli , objects, and people impinging </a:t>
            </a:r>
            <a:r>
              <a:rPr lang="ar-AE" dirty="0" smtClean="0"/>
              <a:t>تؤثر</a:t>
            </a:r>
            <a:r>
              <a:rPr lang="en-GB" dirty="0" smtClean="0"/>
              <a:t>on a person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physical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Air,water,food</a:t>
            </a:r>
            <a:r>
              <a:rPr lang="en-GB" dirty="0" smtClean="0"/>
              <a:t>, furnishings, noise, lighting</a:t>
            </a:r>
          </a:p>
          <a:p>
            <a:endParaRPr lang="en-GB" dirty="0"/>
          </a:p>
          <a:p>
            <a:r>
              <a:rPr lang="en-GB" dirty="0" smtClean="0"/>
              <a:t>Ecology is the study of the relationship between humans and the external environment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Physical environment of the community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Climate: temperature, humidity, precipitation</a:t>
            </a:r>
            <a:r>
              <a:rPr lang="ar-AE" dirty="0" smtClean="0"/>
              <a:t>ترسيب</a:t>
            </a:r>
            <a:r>
              <a:rPr lang="en-GB" dirty="0" smtClean="0"/>
              <a:t>,wind velocity</a:t>
            </a:r>
          </a:p>
          <a:p>
            <a:endParaRPr lang="en-GB" dirty="0" smtClean="0"/>
          </a:p>
          <a:p>
            <a:r>
              <a:rPr lang="en-GB" dirty="0" smtClean="0"/>
              <a:t>Health problem- malaria, encephalitis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Increase incidence of violence behaviour when temperatures are high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geography of a region is related to the health status of the population residing there</a:t>
            </a:r>
          </a:p>
          <a:p>
            <a:r>
              <a:rPr lang="en-GB" dirty="0" smtClean="0"/>
              <a:t>The physical components of land, sea, and air and the plant and animal life </a:t>
            </a:r>
          </a:p>
          <a:p>
            <a:r>
              <a:rPr lang="en-GB" dirty="0" smtClean="0"/>
              <a:t>Japanese and </a:t>
            </a:r>
            <a:r>
              <a:rPr lang="en-GB" dirty="0"/>
              <a:t>E</a:t>
            </a:r>
            <a:r>
              <a:rPr lang="en-GB" dirty="0" smtClean="0"/>
              <a:t>skimos have a low incidence of cardiac diseases</a:t>
            </a:r>
          </a:p>
          <a:p>
            <a:r>
              <a:rPr lang="en-GB" dirty="0" smtClean="0"/>
              <a:t>Both live in oceanic regions and eat diet rich in seafood. Diet which is rich in fish oil may confer protection against heart disease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Major sources of air pollution are automobile emissions which contains nitrous oxides and industrial smoke discharge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Air pollution can exacerbate symptoms in persons with respiratory diseases and allergies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a major concern of communities</a:t>
            </a:r>
          </a:p>
          <a:p>
            <a:r>
              <a:rPr lang="en-GB" dirty="0" smtClean="0"/>
              <a:t>Responsible for illness related to bacterial contamination </a:t>
            </a:r>
            <a:r>
              <a:rPr lang="en-GB" dirty="0" err="1" smtClean="0"/>
              <a:t>eg</a:t>
            </a:r>
            <a:r>
              <a:rPr lang="en-GB" dirty="0" smtClean="0"/>
              <a:t>. Hepatitis</a:t>
            </a:r>
          </a:p>
          <a:p>
            <a:r>
              <a:rPr lang="en-GB" dirty="0" smtClean="0"/>
              <a:t>Industrial contamination such as mercury may enter the food chain, tainting fish </a:t>
            </a:r>
            <a:r>
              <a:rPr lang="ar-AE" dirty="0" smtClean="0"/>
              <a:t>تلويث الأسماك</a:t>
            </a:r>
          </a:p>
          <a:p>
            <a:pPr>
              <a:buNone/>
            </a:pPr>
            <a:r>
              <a:rPr lang="en-GB" dirty="0" smtClean="0"/>
              <a:t>and causing illness in human who consume them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On-screen Show (4:3)</PresentationFormat>
  <Paragraphs>109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Environment</vt:lpstr>
      <vt:lpstr>Slide 2</vt:lpstr>
      <vt:lpstr>The concept of environment</vt:lpstr>
      <vt:lpstr>Slide 4</vt:lpstr>
      <vt:lpstr>The physical environment</vt:lpstr>
      <vt:lpstr>Physical environment of the community</vt:lpstr>
      <vt:lpstr>Geography</vt:lpstr>
      <vt:lpstr>Air Quality</vt:lpstr>
      <vt:lpstr>Water quality</vt:lpstr>
      <vt:lpstr>Soil quality</vt:lpstr>
      <vt:lpstr>Food purityالغذاء النقاء </vt:lpstr>
      <vt:lpstr>Nursing implications</vt:lpstr>
      <vt:lpstr>The immediate physical environment</vt:lpstr>
      <vt:lpstr>Mechanical injury</vt:lpstr>
      <vt:lpstr>Thermal injury</vt:lpstr>
      <vt:lpstr>Electrical injury</vt:lpstr>
      <vt:lpstr>Radiation</vt:lpstr>
      <vt:lpstr>Chemical hazard</vt:lpstr>
      <vt:lpstr>Infection control</vt:lpstr>
      <vt:lpstr>Slide 20</vt:lpstr>
      <vt:lpstr>Slide 21</vt:lpstr>
      <vt:lpstr>Cultural environment</vt:lpstr>
      <vt:lpstr>Cultural variables</vt:lpstr>
      <vt:lpstr>Slide 24</vt:lpstr>
      <vt:lpstr>Nursing approaches to cultural differences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Dr.Aidah</dc:creator>
  <cp:lastModifiedBy>Dr.Aidah</cp:lastModifiedBy>
  <cp:revision>2</cp:revision>
  <dcterms:created xsi:type="dcterms:W3CDTF">2012-08-20T20:22:49Z</dcterms:created>
  <dcterms:modified xsi:type="dcterms:W3CDTF">2012-08-20T20:23:41Z</dcterms:modified>
</cp:coreProperties>
</file>