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69416-2CAB-4F12-8481-262D1A0750DF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3EF3-FA57-4EA1-AA90-3001430A423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69416-2CAB-4F12-8481-262D1A0750DF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3EF3-FA57-4EA1-AA90-3001430A423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69416-2CAB-4F12-8481-262D1A0750DF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3EF3-FA57-4EA1-AA90-3001430A423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69416-2CAB-4F12-8481-262D1A0750DF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3EF3-FA57-4EA1-AA90-3001430A423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69416-2CAB-4F12-8481-262D1A0750DF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3EF3-FA57-4EA1-AA90-3001430A423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69416-2CAB-4F12-8481-262D1A0750DF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3EF3-FA57-4EA1-AA90-3001430A423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69416-2CAB-4F12-8481-262D1A0750DF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3EF3-FA57-4EA1-AA90-3001430A423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69416-2CAB-4F12-8481-262D1A0750DF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3EF3-FA57-4EA1-AA90-3001430A423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69416-2CAB-4F12-8481-262D1A0750DF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3EF3-FA57-4EA1-AA90-3001430A423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69416-2CAB-4F12-8481-262D1A0750DF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3EF3-FA57-4EA1-AA90-3001430A423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69416-2CAB-4F12-8481-262D1A0750DF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3EF3-FA57-4EA1-AA90-3001430A423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69416-2CAB-4F12-8481-262D1A0750DF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73EF3-FA57-4EA1-AA90-3001430A4237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 co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84087"/>
            <a:ext cx="1549438" cy="170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285984" y="1643050"/>
            <a:ext cx="46281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Department of Physiology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Anatomy and Physiology 1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7102101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3714752"/>
            <a:ext cx="4000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Instructor: Heba Salah</a:t>
            </a:r>
            <a:endParaRPr lang="ar-SA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4500570"/>
            <a:ext cx="5643602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Chapter 1: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human Body: An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Orientation</a:t>
            </a:r>
          </a:p>
          <a:p>
            <a:pPr algn="ctr"/>
            <a:r>
              <a:rPr lang="en-US" sz="36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 2: </a:t>
            </a:r>
            <a:r>
              <a:rPr lang="en-US" sz="28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 System Overview</a:t>
            </a:r>
            <a:endParaRPr lang="ar-SA" sz="2800" i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43702" y="381000"/>
            <a:ext cx="2500298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81000"/>
            <a:ext cx="838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1588" y="561975"/>
            <a:ext cx="9144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uble Brace 12"/>
          <p:cNvSpPr/>
          <p:nvPr/>
        </p:nvSpPr>
        <p:spPr>
          <a:xfrm>
            <a:off x="900113" y="242888"/>
            <a:ext cx="5600713" cy="609600"/>
          </a:xfrm>
          <a:prstGeom prst="bracePai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 System Overview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 descr="C:\Users\Cd City\Desktop\photos\9.png"/>
          <p:cNvPicPr>
            <a:picLocks noChangeAspect="1" noChangeArrowheads="1"/>
          </p:cNvPicPr>
          <p:nvPr/>
        </p:nvPicPr>
        <p:blipFill>
          <a:blip r:embed="rId2"/>
          <a:srcRect r="-3149" b="23958"/>
          <a:stretch>
            <a:fillRect/>
          </a:stretch>
        </p:blipFill>
        <p:spPr bwMode="auto">
          <a:xfrm>
            <a:off x="5214942" y="1214446"/>
            <a:ext cx="3500462" cy="5214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33380" y="2302085"/>
            <a:ext cx="49530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Aft>
                <a:spcPct val="50000"/>
              </a:spcAft>
              <a:buClr>
                <a:srgbClr val="FF6600"/>
              </a:buClr>
            </a:pPr>
            <a:r>
              <a:rPr lang="en-US" sz="36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Digestive System:</a:t>
            </a:r>
            <a:endParaRPr lang="en-US" sz="3600" i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30188" indent="-230188" algn="l" rtl="0"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Breaks down food</a:t>
            </a:r>
          </a:p>
          <a:p>
            <a:pPr marL="230188" indent="-230188" algn="l" rtl="0"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Allows for nutrient absorption into blood</a:t>
            </a:r>
          </a:p>
          <a:p>
            <a:pPr marL="230188" indent="-230188" algn="l" rtl="0"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Eliminates indigestible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43702" y="381000"/>
            <a:ext cx="2500298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81000"/>
            <a:ext cx="838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1588" y="561975"/>
            <a:ext cx="9144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uble Brace 12"/>
          <p:cNvSpPr/>
          <p:nvPr/>
        </p:nvSpPr>
        <p:spPr>
          <a:xfrm>
            <a:off x="900113" y="242888"/>
            <a:ext cx="5600713" cy="609600"/>
          </a:xfrm>
          <a:prstGeom prst="bracePai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 System Overview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C:\Users\Cd City\Desktop\photos\10.png"/>
          <p:cNvPicPr>
            <a:picLocks noChangeAspect="1" noChangeArrowheads="1"/>
          </p:cNvPicPr>
          <p:nvPr/>
        </p:nvPicPr>
        <p:blipFill>
          <a:blip r:embed="rId2"/>
          <a:srcRect r="-2370" b="28125"/>
          <a:stretch>
            <a:fillRect/>
          </a:stretch>
        </p:blipFill>
        <p:spPr bwMode="auto">
          <a:xfrm>
            <a:off x="5643570" y="1357298"/>
            <a:ext cx="3071834" cy="49291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076340" y="2000240"/>
            <a:ext cx="5638800" cy="32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36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Urinary System:</a:t>
            </a:r>
            <a:endParaRPr lang="en-US" sz="3600" i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Eliminates nitrogenous wastes</a:t>
            </a: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Maintains acid – base balance</a:t>
            </a: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Regulation of materials</a:t>
            </a:r>
          </a:p>
          <a:p>
            <a:pPr marL="115888" indent="-2286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Water</a:t>
            </a:r>
          </a:p>
          <a:p>
            <a:pPr marL="115888" indent="-2286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Electrolytes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43702" y="381000"/>
            <a:ext cx="2500298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81000"/>
            <a:ext cx="838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1588" y="561975"/>
            <a:ext cx="9144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uble Brace 12"/>
          <p:cNvSpPr/>
          <p:nvPr/>
        </p:nvSpPr>
        <p:spPr>
          <a:xfrm>
            <a:off x="900113" y="242888"/>
            <a:ext cx="5600713" cy="609600"/>
          </a:xfrm>
          <a:prstGeom prst="bracePai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 System Overview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C:\Users\Cd City\Desktop\photos\11.png"/>
          <p:cNvPicPr>
            <a:picLocks noChangeAspect="1" noChangeArrowheads="1"/>
          </p:cNvPicPr>
          <p:nvPr/>
        </p:nvPicPr>
        <p:blipFill>
          <a:blip r:embed="rId2"/>
          <a:srcRect l="-1193" t="-3590" r="-194" b="27083"/>
          <a:stretch>
            <a:fillRect/>
          </a:stretch>
        </p:blipFill>
        <p:spPr bwMode="auto">
          <a:xfrm>
            <a:off x="3771668" y="1432959"/>
            <a:ext cx="5286412" cy="45678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4278" y="2843328"/>
            <a:ext cx="3986218" cy="111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32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Reproductive System:</a:t>
            </a:r>
            <a:endParaRPr lang="en-US" sz="3200" i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Production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offspring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43702" y="381000"/>
            <a:ext cx="2500298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81000"/>
            <a:ext cx="838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-1588" y="561975"/>
            <a:ext cx="9144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uble Brace 6"/>
          <p:cNvSpPr/>
          <p:nvPr/>
        </p:nvSpPr>
        <p:spPr>
          <a:xfrm>
            <a:off x="900113" y="242888"/>
            <a:ext cx="5600713" cy="609600"/>
          </a:xfrm>
          <a:prstGeom prst="bracePai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 System Overview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3" name="Picture 1" descr="C:\Users\Cd City\Desktop\photos\1.png"/>
          <p:cNvPicPr>
            <a:picLocks noChangeAspect="1" noChangeArrowheads="1"/>
          </p:cNvPicPr>
          <p:nvPr/>
        </p:nvPicPr>
        <p:blipFill>
          <a:blip r:embed="rId2"/>
          <a:srcRect b="22916"/>
          <a:stretch>
            <a:fillRect/>
          </a:stretch>
        </p:blipFill>
        <p:spPr bwMode="auto">
          <a:xfrm>
            <a:off x="5214942" y="1214446"/>
            <a:ext cx="3347218" cy="5286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57158" y="2027684"/>
            <a:ext cx="4724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ar-SA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Integumentary System:</a:t>
            </a:r>
            <a:endParaRPr lang="en-US" sz="2800" i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Forms the external body covering</a:t>
            </a: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Protects deeper tissue from injury and drying out</a:t>
            </a: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Synthesizes vitamin D</a:t>
            </a: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Location of cutaneous nerve receptors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43702" y="381000"/>
            <a:ext cx="2500298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81000"/>
            <a:ext cx="838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1588" y="561975"/>
            <a:ext cx="9144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uble Brace 12"/>
          <p:cNvSpPr/>
          <p:nvPr/>
        </p:nvSpPr>
        <p:spPr>
          <a:xfrm>
            <a:off x="900113" y="242888"/>
            <a:ext cx="5600713" cy="609600"/>
          </a:xfrm>
          <a:prstGeom prst="bracePai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 System Overview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49" name="Picture 1" descr="C:\Users\Cd City\Desktop\photos\2.png"/>
          <p:cNvPicPr>
            <a:picLocks noChangeAspect="1" noChangeArrowheads="1"/>
          </p:cNvPicPr>
          <p:nvPr/>
        </p:nvPicPr>
        <p:blipFill>
          <a:blip r:embed="rId2"/>
          <a:srcRect r="-4079" b="23958"/>
          <a:stretch>
            <a:fillRect/>
          </a:stretch>
        </p:blipFill>
        <p:spPr bwMode="auto">
          <a:xfrm>
            <a:off x="5286380" y="1214422"/>
            <a:ext cx="3714776" cy="5214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57158" y="1928802"/>
            <a:ext cx="4953000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Skeletal System:</a:t>
            </a:r>
            <a:endParaRPr lang="en-US" sz="2800" i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Protects and supports body organs</a:t>
            </a: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Provides muscle attachment for movement</a:t>
            </a: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Site of blood cell formation</a:t>
            </a: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Stores minerals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43702" y="381000"/>
            <a:ext cx="2500298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81000"/>
            <a:ext cx="838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1588" y="561975"/>
            <a:ext cx="9144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uble Brace 12"/>
          <p:cNvSpPr/>
          <p:nvPr/>
        </p:nvSpPr>
        <p:spPr>
          <a:xfrm>
            <a:off x="900113" y="242888"/>
            <a:ext cx="5600713" cy="609600"/>
          </a:xfrm>
          <a:prstGeom prst="bracePai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 System Overview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C:\Users\Cd City\Desktop\photos\3.png"/>
          <p:cNvPicPr>
            <a:picLocks noChangeAspect="1" noChangeArrowheads="1"/>
          </p:cNvPicPr>
          <p:nvPr/>
        </p:nvPicPr>
        <p:blipFill>
          <a:blip r:embed="rId2"/>
          <a:srcRect r="-1910" b="22916"/>
          <a:stretch>
            <a:fillRect/>
          </a:stretch>
        </p:blipFill>
        <p:spPr bwMode="auto">
          <a:xfrm>
            <a:off x="5214942" y="1214422"/>
            <a:ext cx="3429024" cy="5286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142976" y="2623302"/>
            <a:ext cx="4495800" cy="22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36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Muscular System:</a:t>
            </a:r>
            <a:endParaRPr lang="en-US" sz="3600" i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Allows locomotion</a:t>
            </a: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Maintains posture</a:t>
            </a: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Produces 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43702" y="381000"/>
            <a:ext cx="2500298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81000"/>
            <a:ext cx="838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1588" y="561975"/>
            <a:ext cx="9144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uble Brace 12"/>
          <p:cNvSpPr/>
          <p:nvPr/>
        </p:nvSpPr>
        <p:spPr>
          <a:xfrm>
            <a:off x="900113" y="242888"/>
            <a:ext cx="5600713" cy="609600"/>
          </a:xfrm>
          <a:prstGeom prst="bracePai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 System Overview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C:\Users\Cd City\Desktop\photos\4.png"/>
          <p:cNvPicPr>
            <a:picLocks noChangeAspect="1" noChangeArrowheads="1"/>
          </p:cNvPicPr>
          <p:nvPr/>
        </p:nvPicPr>
        <p:blipFill>
          <a:blip r:embed="rId2"/>
          <a:srcRect b="20543"/>
          <a:stretch>
            <a:fillRect/>
          </a:stretch>
        </p:blipFill>
        <p:spPr bwMode="auto">
          <a:xfrm>
            <a:off x="5000628" y="1176816"/>
            <a:ext cx="3578056" cy="5395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14352" y="2230647"/>
            <a:ext cx="43434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spcAft>
                <a:spcPct val="50000"/>
              </a:spcAft>
              <a:buClr>
                <a:srgbClr val="FF6600"/>
              </a:buClr>
            </a:pPr>
            <a:r>
              <a:rPr lang="en-US" sz="36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Nervous System:</a:t>
            </a:r>
            <a:endParaRPr lang="en-US" sz="3600" i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30188" indent="-230188" algn="l" rtl="0"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Fast-acting control system</a:t>
            </a:r>
          </a:p>
          <a:p>
            <a:pPr marL="230188" indent="-230188" algn="l" rtl="0"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Responds to internal and external change</a:t>
            </a:r>
          </a:p>
          <a:p>
            <a:pPr marL="230188" indent="-230188" algn="l" rtl="0"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Activates muscles and glands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43702" y="381000"/>
            <a:ext cx="2500298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81000"/>
            <a:ext cx="838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1588" y="561975"/>
            <a:ext cx="9144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uble Brace 12"/>
          <p:cNvSpPr/>
          <p:nvPr/>
        </p:nvSpPr>
        <p:spPr>
          <a:xfrm>
            <a:off x="900113" y="242888"/>
            <a:ext cx="5600713" cy="609600"/>
          </a:xfrm>
          <a:prstGeom prst="bracePai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 System Overview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C:\Users\Cd City\Desktop\photos\5.png"/>
          <p:cNvPicPr>
            <a:picLocks noChangeAspect="1" noChangeArrowheads="1"/>
          </p:cNvPicPr>
          <p:nvPr/>
        </p:nvPicPr>
        <p:blipFill>
          <a:blip r:embed="rId2"/>
          <a:srcRect t="-2106" r="-5201" b="19463"/>
          <a:stretch>
            <a:fillRect/>
          </a:stretch>
        </p:blipFill>
        <p:spPr bwMode="auto">
          <a:xfrm>
            <a:off x="4786314" y="1108426"/>
            <a:ext cx="4071934" cy="56067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28596" y="2357430"/>
            <a:ext cx="4557714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36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Endocrine System:</a:t>
            </a:r>
            <a:endParaRPr lang="en-US" sz="2400" i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Secretes regulatory hormones</a:t>
            </a:r>
          </a:p>
          <a:p>
            <a:pPr marL="115888" indent="-2286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Growth</a:t>
            </a:r>
          </a:p>
          <a:p>
            <a:pPr marL="115888" indent="-2286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Reproduction</a:t>
            </a:r>
          </a:p>
          <a:p>
            <a:pPr marL="115888" indent="-2286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Metabolism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43702" y="381000"/>
            <a:ext cx="2500298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81000"/>
            <a:ext cx="838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1588" y="561975"/>
            <a:ext cx="9144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uble Brace 12"/>
          <p:cNvSpPr/>
          <p:nvPr/>
        </p:nvSpPr>
        <p:spPr>
          <a:xfrm>
            <a:off x="900113" y="242888"/>
            <a:ext cx="5600713" cy="609600"/>
          </a:xfrm>
          <a:prstGeom prst="bracePai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 System Overview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C:\Users\Cd City\Desktop\photos\6.png"/>
          <p:cNvPicPr>
            <a:picLocks noChangeAspect="1" noChangeArrowheads="1"/>
          </p:cNvPicPr>
          <p:nvPr/>
        </p:nvPicPr>
        <p:blipFill>
          <a:blip r:embed="rId2"/>
          <a:srcRect b="19463"/>
          <a:stretch>
            <a:fillRect/>
          </a:stretch>
        </p:blipFill>
        <p:spPr bwMode="auto">
          <a:xfrm>
            <a:off x="5478695" y="1179864"/>
            <a:ext cx="3236709" cy="54638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85720" y="1785926"/>
            <a:ext cx="513874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36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Cardiovascular System:</a:t>
            </a:r>
            <a:endParaRPr lang="en-US" sz="3600" i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Transports materials in body via blood pumped by heart</a:t>
            </a:r>
          </a:p>
          <a:p>
            <a:pPr marL="115888" indent="-2286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Oxygen</a:t>
            </a:r>
          </a:p>
          <a:p>
            <a:pPr marL="115888" indent="-2286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 dioxide</a:t>
            </a:r>
          </a:p>
          <a:p>
            <a:pPr marL="115888" indent="-2286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Nutrients</a:t>
            </a:r>
          </a:p>
          <a:p>
            <a:pPr marL="115888" indent="-2286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Wastes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43702" y="381000"/>
            <a:ext cx="2500298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81000"/>
            <a:ext cx="838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1588" y="561975"/>
            <a:ext cx="9144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uble Brace 12"/>
          <p:cNvSpPr/>
          <p:nvPr/>
        </p:nvSpPr>
        <p:spPr>
          <a:xfrm>
            <a:off x="900113" y="242888"/>
            <a:ext cx="5600713" cy="609600"/>
          </a:xfrm>
          <a:prstGeom prst="bracePai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 System Overview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C:\Users\Cd City\Desktop\photos\7.png"/>
          <p:cNvPicPr>
            <a:picLocks noChangeAspect="1" noChangeArrowheads="1"/>
          </p:cNvPicPr>
          <p:nvPr/>
        </p:nvPicPr>
        <p:blipFill>
          <a:blip r:embed="rId2"/>
          <a:srcRect r="-1408" b="23958"/>
          <a:stretch>
            <a:fillRect/>
          </a:stretch>
        </p:blipFill>
        <p:spPr bwMode="auto">
          <a:xfrm>
            <a:off x="5286380" y="1214446"/>
            <a:ext cx="3357586" cy="5214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42932" y="2433779"/>
            <a:ext cx="5029200" cy="256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36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Lymphatic System:</a:t>
            </a:r>
            <a:endParaRPr lang="en-US" sz="3600" i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Returns fluids to blood vessels</a:t>
            </a: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Disposes of debris</a:t>
            </a: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Involved in immunity- destroys bacteria and tumor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43702" y="381000"/>
            <a:ext cx="2500298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81000"/>
            <a:ext cx="838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1588" y="561975"/>
            <a:ext cx="9144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uble Brace 12"/>
          <p:cNvSpPr/>
          <p:nvPr/>
        </p:nvSpPr>
        <p:spPr>
          <a:xfrm>
            <a:off x="900113" y="242888"/>
            <a:ext cx="5600713" cy="609600"/>
          </a:xfrm>
          <a:prstGeom prst="bracePai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 System Overview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 descr="C:\Users\Cd City\Desktop\photos\8.png"/>
          <p:cNvPicPr>
            <a:picLocks noChangeAspect="1" noChangeArrowheads="1"/>
          </p:cNvPicPr>
          <p:nvPr/>
        </p:nvPicPr>
        <p:blipFill>
          <a:blip r:embed="rId2"/>
          <a:srcRect b="22916"/>
          <a:stretch>
            <a:fillRect/>
          </a:stretch>
        </p:blipFill>
        <p:spPr bwMode="auto">
          <a:xfrm>
            <a:off x="5286380" y="1214422"/>
            <a:ext cx="3334570" cy="5286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57228" y="2428868"/>
            <a:ext cx="4343400" cy="204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36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Respiratory System:</a:t>
            </a:r>
            <a:endParaRPr lang="en-US" sz="3600" i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Keeps blood supplied with oxygen</a:t>
            </a: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Removes carbon dioxide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242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1</cp:revision>
  <dcterms:created xsi:type="dcterms:W3CDTF">2012-07-22T08:16:57Z</dcterms:created>
  <dcterms:modified xsi:type="dcterms:W3CDTF">2012-07-22T08:18:21Z</dcterms:modified>
</cp:coreProperties>
</file>