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50A4-C76F-4746-8674-2492A7AAFE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2A65-3043-4752-86AB-9150DF6E1E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27EF-8CC1-466D-B87A-F7D3B9FFA7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03E1-2EEC-4622-BBFC-C7F201FA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6022-6FF2-4FDA-91DA-94B389B2B4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4B38-4321-41F6-9716-5DD2FFE0F2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51D-07D8-4098-B9B7-F333A3E5A4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7230-E868-4AF5-953D-70E590DF08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45ED-5582-46EC-8F46-064380777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CB7F-807C-4073-8660-780FB9DF46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DFEC-0A1D-41A3-A175-8267535A1F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D5DBDF-2B88-409C-B3FD-9A6EC859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797300" y="69850"/>
            <a:ext cx="1549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44725" y="1682750"/>
            <a:ext cx="4627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en-US" sz="28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00">
              <a:solidFill>
                <a:srgbClr val="02519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01900" y="38846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46263" y="4572000"/>
            <a:ext cx="56435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Chapter 5:</a:t>
            </a:r>
          </a:p>
          <a:p>
            <a:pPr algn="ctr"/>
            <a:r>
              <a:rPr lang="en-US" sz="28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The Nervous </a:t>
            </a:r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ctr"/>
            <a:r>
              <a:rPr lang="en-US" sz="2400" i="1" u="sng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Part 4: Central Nervous System: Cerebral Hemisphere</a:t>
            </a:r>
          </a:p>
          <a:p>
            <a:pPr algn="ctr"/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7750" y="496888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Central Nervous System (CNS)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66750" y="2500313"/>
            <a:ext cx="69056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CNS develops from the embryonic neural tube: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The neural tube becomes the brain and spinal cord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The opening of the neural tube becomes the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0400" y="403225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Regions of the Brain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66738" y="2286000"/>
            <a:ext cx="3505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400" dirty="0">
                <a:solidFill>
                  <a:srgbClr val="025198"/>
                </a:solidFill>
                <a:latin typeface="+mj-lt"/>
              </a:rPr>
              <a:t>Cerebral hemispheres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400" dirty="0">
                <a:solidFill>
                  <a:srgbClr val="025198"/>
                </a:solidFill>
                <a:latin typeface="+mj-lt"/>
              </a:rPr>
              <a:t>Diencephalon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400" dirty="0">
                <a:solidFill>
                  <a:srgbClr val="025198"/>
                </a:solidFill>
                <a:latin typeface="+mj-lt"/>
              </a:rPr>
              <a:t>Brain stem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400" dirty="0">
                <a:solidFill>
                  <a:srgbClr val="025198"/>
                </a:solidFill>
                <a:latin typeface="+mj-lt"/>
              </a:rPr>
              <a:t>Cerebellum</a:t>
            </a:r>
            <a:endParaRPr lang="en-US" sz="3000" dirty="0">
              <a:solidFill>
                <a:srgbClr val="025198"/>
              </a:solidFill>
              <a:latin typeface="+mj-lt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 b="5881"/>
          <a:stretch>
            <a:fillRect/>
          </a:stretch>
        </p:blipFill>
        <p:spPr bwMode="auto">
          <a:xfrm>
            <a:off x="4071938" y="2293938"/>
            <a:ext cx="48006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830388"/>
            <a:ext cx="4143375" cy="4500562"/>
            <a:chOff x="500034" y="0"/>
            <a:chExt cx="6357982" cy="6429396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2"/>
            <a:srcRect l="4561" r="37447" b="53893"/>
            <a:stretch>
              <a:fillRect/>
            </a:stretch>
          </p:blipFill>
          <p:spPr bwMode="auto">
            <a:xfrm>
              <a:off x="500034" y="0"/>
              <a:ext cx="6357982" cy="6429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Rectangle 2"/>
            <p:cNvSpPr>
              <a:spLocks noChangeArrowheads="1"/>
            </p:cNvSpPr>
            <p:nvPr/>
          </p:nvSpPr>
          <p:spPr bwMode="auto">
            <a:xfrm>
              <a:off x="6000760" y="4143380"/>
              <a:ext cx="857256" cy="22860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487" name="Rectangle 3"/>
            <p:cNvSpPr>
              <a:spLocks noChangeArrowheads="1"/>
            </p:cNvSpPr>
            <p:nvPr/>
          </p:nvSpPr>
          <p:spPr bwMode="auto">
            <a:xfrm>
              <a:off x="4786314" y="4714884"/>
              <a:ext cx="1214446" cy="164307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04913" y="447675"/>
            <a:ext cx="8382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Cerebral Hemispheres (Cerebrum)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" y="3144838"/>
            <a:ext cx="4643438" cy="157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buFontTx/>
              <a:buBlip>
                <a:blip r:embed="rId3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Lobes of the cerebrum</a:t>
            </a:r>
          </a:p>
          <a:p>
            <a:pPr algn="l" rtl="0">
              <a:buFontTx/>
              <a:buBlip>
                <a:blip r:embed="rId3"/>
              </a:buBlip>
              <a:defRPr/>
            </a:pPr>
            <a:endParaRPr lang="en-US" sz="3200" dirty="0">
              <a:solidFill>
                <a:srgbClr val="025198"/>
              </a:solidFill>
              <a:latin typeface="+mj-lt"/>
            </a:endParaRPr>
          </a:p>
          <a:p>
            <a:pPr algn="l" rtl="0">
              <a:buFontTx/>
              <a:buBlip>
                <a:blip r:embed="rId3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Layers of the cerebrum</a:t>
            </a:r>
            <a:endParaRPr lang="ar-SA" sz="3200" dirty="0">
              <a:solidFill>
                <a:srgbClr val="02519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57890"/>
          <a:stretch>
            <a:fillRect/>
          </a:stretch>
        </p:blipFill>
        <p:spPr bwMode="auto">
          <a:xfrm>
            <a:off x="414338" y="1857375"/>
            <a:ext cx="84026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7750" y="142875"/>
            <a:ext cx="8382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Functional Area of the Cerebral Hemispheres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r="2493"/>
          <a:stretch>
            <a:fillRect/>
          </a:stretch>
        </p:blipFill>
        <p:spPr bwMode="auto">
          <a:xfrm>
            <a:off x="1014413" y="1655763"/>
            <a:ext cx="7358062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9188" y="142875"/>
            <a:ext cx="8382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Sensory and Motor Area of the Cerebral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2012-08-06T13:02:11Z</dcterms:created>
  <dcterms:modified xsi:type="dcterms:W3CDTF">2012-08-06T13:04:02Z</dcterms:modified>
</cp:coreProperties>
</file>