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ED7E2"/>
    <a:srgbClr val="84C2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 autoAdjust="0"/>
    <p:restoredTop sz="87636" autoAdjust="0"/>
  </p:normalViewPr>
  <p:slideViewPr>
    <p:cSldViewPr>
      <p:cViewPr varScale="1">
        <p:scale>
          <a:sx n="109" d="100"/>
          <a:sy n="109" d="100"/>
        </p:scale>
        <p:origin x="105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5/4/19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5/4/19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5/4/19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5/4/19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28600" y="2343150"/>
            <a:ext cx="8610600" cy="2038350"/>
          </a:xfrm>
        </p:spPr>
        <p:txBody>
          <a:bodyPr/>
          <a:lstStyle/>
          <a:p>
            <a:r>
              <a:rPr lang="en-US" dirty="0"/>
              <a:t>Computerized Dietary Analysis Systems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/>
              <a:t>Alma Irshaid, MSPH, </a:t>
            </a:r>
            <a:r>
              <a:rPr lang="en-US" dirty="0" err="1"/>
              <a:t>ANutr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52550"/>
            <a:ext cx="8686800" cy="35814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/>
              <a:t>Factors to consider in selecting a computerized dietary analysis system:</a:t>
            </a:r>
          </a:p>
          <a:p>
            <a:pPr>
              <a:buFont typeface="Wingdings" charset="2"/>
              <a:buChar char="ü"/>
            </a:pPr>
            <a:r>
              <a:rPr lang="en-US" dirty="0"/>
              <a:t>Nutrient database:</a:t>
            </a:r>
          </a:p>
          <a:p>
            <a:pPr marL="0" indent="0">
              <a:buNone/>
            </a:pPr>
            <a:r>
              <a:rPr lang="en-US" dirty="0"/>
              <a:t>The most important consideration, the data should be accurate, well documented and and large enough to meet all intended tasks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33350"/>
            <a:ext cx="8839200" cy="4800600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How many food items are available?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Does the database contain a significant number of a brand name items, fast food, baby foods and ethnic foods?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How many nutrients and nutrient factors does the software program analyze for? “should include a minimum of 12 basic components, 12 vitamins and 9 minerals.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Can you add new food items to the data base?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How often is the database updated?  </a:t>
            </a:r>
          </a:p>
        </p:txBody>
      </p:sp>
    </p:spTree>
    <p:extLst>
      <p:ext uri="{BB962C8B-B14F-4D97-AF65-F5344CB8AC3E}">
        <p14:creationId xmlns:p14="http://schemas.microsoft.com/office/powerpoint/2010/main" val="91812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52550"/>
            <a:ext cx="8686800" cy="3581400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/>
              <a:t>Program Operation</a:t>
            </a:r>
          </a:p>
          <a:p>
            <a:pPr marL="0" indent="0">
              <a:buNone/>
            </a:pPr>
            <a:r>
              <a:rPr lang="en-US" dirty="0"/>
              <a:t>Ease of use of the software is important, dietary standards {DRIs, RNIs, Food Guide Pyramid} as well as features like cost.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1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52400" y="209550"/>
            <a:ext cx="8763000" cy="4724400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What is the cost of the software package?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What type of computers are needed to run the software?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How easy is it to search and use?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Can you control portion sizes?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Can you average multiple days intake?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Does it allow you to compare to a standard.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How fast is the process?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9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352550"/>
            <a:ext cx="8763000" cy="3581400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/>
              <a:t>System output.</a:t>
            </a:r>
          </a:p>
          <a:p>
            <a:pPr marL="0" indent="0">
              <a:buNone/>
            </a:pPr>
            <a:r>
              <a:rPr lang="en-US" dirty="0"/>
              <a:t>Once data have been entered, two important features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Ability to print out a variety of reports.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Ability to export data to electronic files for further analysis.</a:t>
            </a:r>
          </a:p>
        </p:txBody>
      </p:sp>
    </p:spTree>
    <p:extLst>
      <p:ext uri="{BB962C8B-B14F-4D97-AF65-F5344CB8AC3E}">
        <p14:creationId xmlns:p14="http://schemas.microsoft.com/office/powerpoint/2010/main" val="15170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209550"/>
            <a:ext cx="8686800" cy="4800600"/>
          </a:xfrm>
        </p:spPr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Does the software provide nutrient information in the form of tables and graphs, and does it allow you to adapt the reports as desired?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Can the nutrient report be printed out in an easy way to communicate it with clients?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Can you export nutrient output data to a spreadsheet for additional analysis?</a:t>
            </a:r>
          </a:p>
        </p:txBody>
      </p:sp>
    </p:spTree>
    <p:extLst>
      <p:ext uri="{BB962C8B-B14F-4D97-AF65-F5344CB8AC3E}">
        <p14:creationId xmlns:p14="http://schemas.microsoft.com/office/powerpoint/2010/main" val="185543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Presentation.potx</Template>
  <TotalTime>0</TotalTime>
  <Words>302</Words>
  <Application>Microsoft Macintosh PowerPoint</Application>
  <PresentationFormat>On-screen Show (16:9)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Widescreen Presentation</vt:lpstr>
      <vt:lpstr>Computerized Dietary Analysis Systems</vt:lpstr>
      <vt:lpstr>Analysis systems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2019-05-04T12:11:19Z</dcterms:modified>
</cp:coreProperties>
</file>