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48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3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74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2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29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64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07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55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47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5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81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E0C85-2F72-4D40-AAD3-0842477BFC63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8CD7-8F5C-4225-AC6E-D8D74AF9D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72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4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1.large.jpg (987×12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76201"/>
            <a:ext cx="9144000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0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Dr-Aidah</dc:creator>
  <cp:lastModifiedBy>packard bell</cp:lastModifiedBy>
  <cp:revision>4</cp:revision>
  <dcterms:created xsi:type="dcterms:W3CDTF">2017-10-25T08:15:39Z</dcterms:created>
  <dcterms:modified xsi:type="dcterms:W3CDTF">2017-10-25T18:11:18Z</dcterms:modified>
</cp:coreProperties>
</file>