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381A7-FF72-42A7-BF2F-961980F50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260E06-D52D-4E6F-8B49-2510DF45C6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9FBBD-6CA3-4DF6-9E49-B3AC95256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44DE-9CF6-4CF0-AE38-374ABB69E2C2}" type="datetimeFigureOut">
              <a:rPr lang="en-US" smtClean="0"/>
              <a:t>03-Sep-21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8CE79-2BDE-4923-983C-404525423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9D0F5-BB0A-4AF6-9840-783FC38E6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1B74-7C14-4F5C-A119-95FE7CC0B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62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211BD-612E-4E77-8E50-31E17A05B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AFD4BA-2D91-418B-BE06-960B75179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44533-80ED-43EF-A647-B6E8E7D9B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44DE-9CF6-4CF0-AE38-374ABB69E2C2}" type="datetimeFigureOut">
              <a:rPr lang="en-US" smtClean="0"/>
              <a:t>03-Sep-21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8A9DE-3BF1-48C5-B382-EE846FD78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D85C8-0188-453B-8C11-6BD73A28A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1B74-7C14-4F5C-A119-95FE7CC0B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452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667C18-FBF1-488F-8717-707987193C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A2F34C-D575-4FED-A55C-07328EA42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46EF59-6400-452F-A32C-0C678EAFF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44DE-9CF6-4CF0-AE38-374ABB69E2C2}" type="datetimeFigureOut">
              <a:rPr lang="en-US" smtClean="0"/>
              <a:t>03-Sep-21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CCB62-C515-448C-B5E1-8B2A6A3CD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5786E-A513-4A08-AC48-3A6D7FC2F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1B74-7C14-4F5C-A119-95FE7CC0B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5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DABE3-8852-4707-BDA7-4C62A1E0E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15909-7B6A-4AFB-B12F-C02238E73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0566F-2AAF-4108-9D71-13207BF81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44DE-9CF6-4CF0-AE38-374ABB69E2C2}" type="datetimeFigureOut">
              <a:rPr lang="en-US" smtClean="0"/>
              <a:t>03-Sep-21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13086-9E9F-4A5D-8896-1AAC8A7BF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A4723-2D18-4F31-8CAD-F401949EB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1B74-7C14-4F5C-A119-95FE7CC0B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57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752BE-2D1C-4079-A55E-FAA21C2BD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67C02-CC3C-4CE3-941E-00560A4F9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257FD-D169-4C13-A87C-69866FE1A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44DE-9CF6-4CF0-AE38-374ABB69E2C2}" type="datetimeFigureOut">
              <a:rPr lang="en-US" smtClean="0"/>
              <a:t>03-Sep-21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B3E98-34C4-4823-B3B0-DD52CBDAA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A4F16-9475-4626-9038-6EA682A3D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1B74-7C14-4F5C-A119-95FE7CC0B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B04A2-5849-4F6E-AF3D-CEC5F1C34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0FC43-30F1-48BC-B8F0-D711A3863F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3D2D96-BF01-4AAE-BDA8-D91B41626B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54731-80DB-4150-96A5-9604333FA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44DE-9CF6-4CF0-AE38-374ABB69E2C2}" type="datetimeFigureOut">
              <a:rPr lang="en-US" smtClean="0"/>
              <a:t>03-Sep-21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493AD2-7188-4D90-A77F-EAFC9CCA7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509A02-1C0F-4CAC-80AB-CE9587A63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1B74-7C14-4F5C-A119-95FE7CC0B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47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AE98A-88C9-46F2-BC9D-CFB553952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19193-C1FC-4370-94A0-B17CCA411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489777-1AB1-445C-B812-1FB66D169C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07F2B0-404D-4FFB-BDDA-68EE1AC30A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5508A3-CD91-4757-AA85-ECAD4E6158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CEA43B-A101-4F30-81C8-12C4312CD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44DE-9CF6-4CF0-AE38-374ABB69E2C2}" type="datetimeFigureOut">
              <a:rPr lang="en-US" smtClean="0"/>
              <a:t>03-Sep-21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37AE1E-63AC-40C1-A2DC-6062D6C5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983D02-3D74-4550-9993-2652F79D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1B74-7C14-4F5C-A119-95FE7CC0B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7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97F0B-C4B7-4F50-B694-912C9ED96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97335A-368F-4AA6-9C3F-98BAC4EB1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44DE-9CF6-4CF0-AE38-374ABB69E2C2}" type="datetimeFigureOut">
              <a:rPr lang="en-US" smtClean="0"/>
              <a:t>03-Sep-21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51389A-2811-472F-A761-19F5F6CD4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2A578D-E0A8-4F2B-8769-E9C5F3BBC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1B74-7C14-4F5C-A119-95FE7CC0B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39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D9A64E-6857-4DBA-94D0-33EEF5F8E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44DE-9CF6-4CF0-AE38-374ABB69E2C2}" type="datetimeFigureOut">
              <a:rPr lang="en-US" smtClean="0"/>
              <a:t>03-Sep-21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A6FDC1-B3FE-45E7-A2B3-41D6EDDEF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A899E8-5D66-4D8A-93B5-2B9E94D57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1B74-7C14-4F5C-A119-95FE7CC0B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8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44A6-47C0-4E05-A472-BF7E387A9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496A8-44CF-4B2D-ABC0-D96E6D084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AAB27D-B390-4EF0-8F3E-3C7001D5C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BFA59-73A7-4276-87CB-88CC92A1B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44DE-9CF6-4CF0-AE38-374ABB69E2C2}" type="datetimeFigureOut">
              <a:rPr lang="en-US" smtClean="0"/>
              <a:t>03-Sep-21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F8AF5D-92C1-4520-AEA7-A4BFD001E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76E8B1-A605-4E84-9F73-373DE451B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1B74-7C14-4F5C-A119-95FE7CC0B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0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5C392-C021-4225-9D32-C61FB4C4E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470370-1A36-4AD6-A7AF-BB9302E58A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C36BCC-8F6D-488C-A4A2-4DCAA6EAC3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07C594-2F1D-49D5-8DD5-1F148D8C5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44DE-9CF6-4CF0-AE38-374ABB69E2C2}" type="datetimeFigureOut">
              <a:rPr lang="en-US" smtClean="0"/>
              <a:t>03-Sep-21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245E04-F40C-4915-B07A-715772260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0C890-3DE5-414C-9B08-3EB71C923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1B74-7C14-4F5C-A119-95FE7CC0B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5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962BAE-A009-43E9-8A6F-CCB21962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8A2814-A24B-410A-86F5-985D3F880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DCC5-9B18-4613-88FD-3AF29A1B11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444DE-9CF6-4CF0-AE38-374ABB69E2C2}" type="datetimeFigureOut">
              <a:rPr lang="en-US" smtClean="0"/>
              <a:t>03-Sep-21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62F5F-3E24-43B1-A119-D276DD7110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E537C-8966-4CA2-9AEE-EF3B7E0B07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91B74-7C14-4F5C-A119-95FE7CC0B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1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6A8A3-987E-46D9-B396-99C6C09EEC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2024" y="2026763"/>
            <a:ext cx="9144000" cy="2064470"/>
          </a:xfrm>
        </p:spPr>
        <p:txBody>
          <a:bodyPr>
            <a:normAutofit/>
          </a:bodyPr>
          <a:lstStyle/>
          <a:p>
            <a:r>
              <a:rPr lang="en-US" sz="4400" dirty="0"/>
              <a:t>Department of Telecom. Eng.</a:t>
            </a:r>
            <a:br>
              <a:rPr lang="en-US" sz="4400" dirty="0"/>
            </a:br>
            <a:r>
              <a:rPr lang="en-US" sz="4400" b="1" dirty="0"/>
              <a:t>Syllabus</a:t>
            </a:r>
            <a:br>
              <a:rPr lang="en-US" sz="4400" dirty="0"/>
            </a:br>
            <a:r>
              <a:rPr lang="en-US" sz="4400" dirty="0"/>
              <a:t>Digital Communications (10646342)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0F53D60-09D7-4006-8561-2A182570E187}"/>
              </a:ext>
            </a:extLst>
          </p:cNvPr>
          <p:cNvSpPr txBox="1">
            <a:spLocks/>
          </p:cNvSpPr>
          <p:nvPr/>
        </p:nvSpPr>
        <p:spPr>
          <a:xfrm>
            <a:off x="838200" y="164969"/>
            <a:ext cx="10515600" cy="11547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1109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74FB1-89B8-4609-BC8D-F7D65158D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0389"/>
            <a:ext cx="10515600" cy="55124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Review of sampling process. Quantization process, pulse code modulation, TDM, digital multiplexer, quantization noise in PCM systems. Delta-sigma modulation, linear predictive coding (introduction).Differential pulse code modulation. Baseband digital transmission. Baseband communication model. Matched filter. Error rate due to noise Detection of base band signals in AWGN. Inter-Symbol Interference(ISI). Nyquist criteria for distortion less channel. M-</a:t>
            </a:r>
            <a:r>
              <a:rPr lang="en-US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ary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baseband transmission. Correlative level coding. Passband digital transmission: Passband transmission model. Coherent phase shift keying, M-</a:t>
            </a:r>
            <a:r>
              <a:rPr lang="en-US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ary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phase shift keying (QPSK and M-</a:t>
            </a:r>
            <a:r>
              <a:rPr lang="en-US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ary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PSK). Hybrid amplitude/Phase modulation schemes (M-</a:t>
            </a:r>
            <a:r>
              <a:rPr lang="en-US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ary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-QAM).Coherent Frequency shift keying. Non coherent orthogonal modulation. Non coherent binary FSK. Differential phase shift keying, M-</a:t>
            </a:r>
            <a:r>
              <a:rPr lang="en-US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ary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FSK. Effect of noise on various modulation scheme. Average probability of error versus increased bandwidth transmission.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0C918C6-F2C4-427C-9FD6-14780D372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558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Course Description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591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9C34F-B8BA-446B-89E1-CE84C481D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A69BA17-613D-4E1E-987A-DAB9BB2D51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7379" y="1979630"/>
            <a:ext cx="10645595" cy="415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343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761AD-1B25-4BD4-BD4C-2BC3AAEEE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D6925E3-FDFD-4BAE-9253-0C9DE33460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806" y="1863124"/>
            <a:ext cx="11825821" cy="333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266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379D0A7-D216-49FF-A91B-A2613AC85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945" y="122549"/>
            <a:ext cx="9134210" cy="6735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351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169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Times New Roman</vt:lpstr>
      <vt:lpstr>Office Theme</vt:lpstr>
      <vt:lpstr>Department of Telecom. Eng. Syllabus Digital Communications (10646342)</vt:lpstr>
      <vt:lpstr>Course Description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Allam</dc:creator>
  <cp:lastModifiedBy>Allam</cp:lastModifiedBy>
  <cp:revision>3</cp:revision>
  <dcterms:created xsi:type="dcterms:W3CDTF">2021-09-03T11:03:00Z</dcterms:created>
  <dcterms:modified xsi:type="dcterms:W3CDTF">2021-09-03T11:16:00Z</dcterms:modified>
</cp:coreProperties>
</file>