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21"/>
  </p:notesMasterIdLst>
  <p:sldIdLst>
    <p:sldId id="256" r:id="rId2"/>
    <p:sldId id="271" r:id="rId3"/>
    <p:sldId id="272" r:id="rId4"/>
    <p:sldId id="273" r:id="rId5"/>
    <p:sldId id="274" r:id="rId6"/>
    <p:sldId id="275" r:id="rId7"/>
    <p:sldId id="257" r:id="rId8"/>
    <p:sldId id="260" r:id="rId9"/>
    <p:sldId id="276" r:id="rId10"/>
    <p:sldId id="277" r:id="rId11"/>
    <p:sldId id="278" r:id="rId12"/>
    <p:sldId id="263" r:id="rId13"/>
    <p:sldId id="264" r:id="rId14"/>
    <p:sldId id="265" r:id="rId15"/>
    <p:sldId id="267" r:id="rId16"/>
    <p:sldId id="268" r:id="rId17"/>
    <p:sldId id="270" r:id="rId18"/>
    <p:sldId id="280" r:id="rId19"/>
    <p:sldId id="27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114"/>
    <a:srgbClr val="7FAB12"/>
    <a:srgbClr val="BD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6" autoAdjust="0"/>
    <p:restoredTop sz="87554" autoAdjust="0"/>
  </p:normalViewPr>
  <p:slideViewPr>
    <p:cSldViewPr>
      <p:cViewPr varScale="1">
        <p:scale>
          <a:sx n="120" d="100"/>
          <a:sy n="120" d="100"/>
        </p:scale>
        <p:origin x="176" y="4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B8994-588C-BC46-B075-7C534332B1DD}" type="doc">
      <dgm:prSet loTypeId="urn:microsoft.com/office/officeart/2005/8/layout/hierarchy1" loCatId="" qsTypeId="urn:microsoft.com/office/officeart/2005/8/quickstyle/simple5" qsCatId="simple" csTypeId="urn:microsoft.com/office/officeart/2005/8/colors/accent1_2" csCatId="accent1" phldr="1"/>
      <dgm:spPr/>
      <dgm:t>
        <a:bodyPr/>
        <a:lstStyle/>
        <a:p>
          <a:endParaRPr lang="en-US"/>
        </a:p>
      </dgm:t>
    </dgm:pt>
    <dgm:pt modelId="{1F5A2103-4B25-4748-BFEC-D6B0C6C1158B}">
      <dgm:prSet phldrT="[Text]"/>
      <dgm:spPr/>
      <dgm:t>
        <a:bodyPr/>
        <a:lstStyle/>
        <a:p>
          <a:pPr rtl="0"/>
          <a:r>
            <a:rPr lang="en-US" dirty="0"/>
            <a:t>Proteins</a:t>
          </a:r>
        </a:p>
      </dgm:t>
    </dgm:pt>
    <dgm:pt modelId="{6CB12293-2B9D-264F-8703-909E961B4FF0}" type="parTrans" cxnId="{F5BA9FDC-1C1E-CA4F-AC8C-5641F313E674}">
      <dgm:prSet/>
      <dgm:spPr/>
      <dgm:t>
        <a:bodyPr/>
        <a:lstStyle/>
        <a:p>
          <a:endParaRPr lang="en-US"/>
        </a:p>
      </dgm:t>
    </dgm:pt>
    <dgm:pt modelId="{EF33353C-9506-AE42-BACD-39CC83A57CB8}" type="sibTrans" cxnId="{F5BA9FDC-1C1E-CA4F-AC8C-5641F313E674}">
      <dgm:prSet/>
      <dgm:spPr/>
      <dgm:t>
        <a:bodyPr/>
        <a:lstStyle/>
        <a:p>
          <a:endParaRPr lang="en-US"/>
        </a:p>
      </dgm:t>
    </dgm:pt>
    <dgm:pt modelId="{F492555D-E3F8-EE46-8958-5590FCE17762}">
      <dgm:prSet phldrT="[Text]"/>
      <dgm:spPr/>
      <dgm:t>
        <a:bodyPr/>
        <a:lstStyle/>
        <a:p>
          <a:pPr rtl="0"/>
          <a:r>
            <a:rPr lang="en-US" dirty="0"/>
            <a:t>Somatic</a:t>
          </a:r>
        </a:p>
        <a:p>
          <a:pPr rtl="0"/>
          <a:r>
            <a:rPr lang="en-US" dirty="0"/>
            <a:t>(40-70%)</a:t>
          </a:r>
        </a:p>
      </dgm:t>
    </dgm:pt>
    <dgm:pt modelId="{DA5D0050-072F-974D-8A71-DE17B0915E4E}" type="parTrans" cxnId="{33056120-8FC8-B04F-BF5C-838BB9F20E80}">
      <dgm:prSet/>
      <dgm:spPr/>
      <dgm:t>
        <a:bodyPr/>
        <a:lstStyle/>
        <a:p>
          <a:endParaRPr lang="en-US"/>
        </a:p>
      </dgm:t>
    </dgm:pt>
    <dgm:pt modelId="{4F4B529C-3479-5D4A-AC52-DDAFFDC27FD5}" type="sibTrans" cxnId="{33056120-8FC8-B04F-BF5C-838BB9F20E80}">
      <dgm:prSet/>
      <dgm:spPr/>
      <dgm:t>
        <a:bodyPr/>
        <a:lstStyle/>
        <a:p>
          <a:endParaRPr lang="en-US"/>
        </a:p>
      </dgm:t>
    </dgm:pt>
    <dgm:pt modelId="{FFF16C54-3452-DA44-B3D0-BCC61E7BF92D}">
      <dgm:prSet phldrT="[Text]"/>
      <dgm:spPr/>
      <dgm:t>
        <a:bodyPr/>
        <a:lstStyle/>
        <a:p>
          <a:pPr rtl="0"/>
          <a:r>
            <a:rPr lang="en-US" dirty="0"/>
            <a:t>Mainly Muscles</a:t>
          </a:r>
        </a:p>
      </dgm:t>
    </dgm:pt>
    <dgm:pt modelId="{19349A68-DCA3-F64D-9227-62D8FE129F18}" type="parTrans" cxnId="{2B0927B4-8AEE-8F4D-B321-D39C26A2C063}">
      <dgm:prSet/>
      <dgm:spPr/>
      <dgm:t>
        <a:bodyPr/>
        <a:lstStyle/>
        <a:p>
          <a:endParaRPr lang="en-US"/>
        </a:p>
      </dgm:t>
    </dgm:pt>
    <dgm:pt modelId="{8BD5B522-3134-274F-9F5D-7850F1DCF5D9}" type="sibTrans" cxnId="{2B0927B4-8AEE-8F4D-B321-D39C26A2C063}">
      <dgm:prSet/>
      <dgm:spPr/>
      <dgm:t>
        <a:bodyPr/>
        <a:lstStyle/>
        <a:p>
          <a:endParaRPr lang="en-US"/>
        </a:p>
      </dgm:t>
    </dgm:pt>
    <dgm:pt modelId="{EB91F2B5-7178-7F4E-9A56-64B651F9165F}">
      <dgm:prSet phldrT="[Text]"/>
      <dgm:spPr/>
      <dgm:t>
        <a:bodyPr/>
        <a:lstStyle/>
        <a:p>
          <a:pPr rtl="0"/>
          <a:r>
            <a:rPr lang="en-US" dirty="0"/>
            <a:t>Visceral</a:t>
          </a:r>
        </a:p>
        <a:p>
          <a:pPr rtl="0"/>
          <a:r>
            <a:rPr lang="en-US" dirty="0"/>
            <a:t>~ 25%</a:t>
          </a:r>
        </a:p>
      </dgm:t>
    </dgm:pt>
    <dgm:pt modelId="{3FCA689B-F3EA-4E44-88A9-49BB09C672CF}" type="parTrans" cxnId="{8795B1FC-D2E9-3841-8791-1C6EA3570721}">
      <dgm:prSet/>
      <dgm:spPr/>
      <dgm:t>
        <a:bodyPr/>
        <a:lstStyle/>
        <a:p>
          <a:endParaRPr lang="en-US"/>
        </a:p>
      </dgm:t>
    </dgm:pt>
    <dgm:pt modelId="{1DA0C1E7-19F4-804C-AFB2-A4AC5BD7C27A}" type="sibTrans" cxnId="{8795B1FC-D2E9-3841-8791-1C6EA3570721}">
      <dgm:prSet/>
      <dgm:spPr/>
      <dgm:t>
        <a:bodyPr/>
        <a:lstStyle/>
        <a:p>
          <a:endParaRPr lang="en-US"/>
        </a:p>
      </dgm:t>
    </dgm:pt>
    <dgm:pt modelId="{B7B84755-35BD-8F4D-BD1D-2ACA93EFDF71}">
      <dgm:prSet phldrT="[Text]"/>
      <dgm:spPr/>
      <dgm:t>
        <a:bodyPr/>
        <a:lstStyle/>
        <a:p>
          <a:pPr rtl="0"/>
          <a:r>
            <a:rPr lang="en-US" dirty="0"/>
            <a:t>Blood</a:t>
          </a:r>
        </a:p>
      </dgm:t>
    </dgm:pt>
    <dgm:pt modelId="{86B271F0-8A7C-6146-8A66-50C82D9FAE92}" type="parTrans" cxnId="{3BDEBCEA-A683-F247-A74F-A08E22A26F35}">
      <dgm:prSet/>
      <dgm:spPr/>
      <dgm:t>
        <a:bodyPr/>
        <a:lstStyle/>
        <a:p>
          <a:endParaRPr lang="en-US"/>
        </a:p>
      </dgm:t>
    </dgm:pt>
    <dgm:pt modelId="{D6CDC1D1-7EDE-574B-AC32-79DC90BAA093}" type="sibTrans" cxnId="{3BDEBCEA-A683-F247-A74F-A08E22A26F35}">
      <dgm:prSet/>
      <dgm:spPr/>
      <dgm:t>
        <a:bodyPr/>
        <a:lstStyle/>
        <a:p>
          <a:endParaRPr lang="en-US"/>
        </a:p>
      </dgm:t>
    </dgm:pt>
    <dgm:pt modelId="{5DEF2EEB-DC31-214E-BCC4-36B0467D166D}">
      <dgm:prSet/>
      <dgm:spPr/>
      <dgm:t>
        <a:bodyPr/>
        <a:lstStyle/>
        <a:p>
          <a:pPr rtl="0"/>
          <a:r>
            <a:rPr lang="en-US" dirty="0"/>
            <a:t>Organs</a:t>
          </a:r>
        </a:p>
      </dgm:t>
    </dgm:pt>
    <dgm:pt modelId="{89BC0307-256C-214F-9283-19C5FC2490D7}" type="parTrans" cxnId="{A517E7CE-1091-BC43-A372-EF90F8BE19D4}">
      <dgm:prSet/>
      <dgm:spPr/>
      <dgm:t>
        <a:bodyPr/>
        <a:lstStyle/>
        <a:p>
          <a:endParaRPr lang="en-US"/>
        </a:p>
      </dgm:t>
    </dgm:pt>
    <dgm:pt modelId="{79584357-CF4A-5A4A-A900-348BBF6554EE}" type="sibTrans" cxnId="{A517E7CE-1091-BC43-A372-EF90F8BE19D4}">
      <dgm:prSet/>
      <dgm:spPr/>
      <dgm:t>
        <a:bodyPr/>
        <a:lstStyle/>
        <a:p>
          <a:endParaRPr lang="en-US"/>
        </a:p>
      </dgm:t>
    </dgm:pt>
    <dgm:pt modelId="{F8AC2B6B-D81D-DF48-98C3-B568A97AC67A}">
      <dgm:prSet/>
      <dgm:spPr/>
      <dgm:t>
        <a:bodyPr/>
        <a:lstStyle/>
        <a:p>
          <a:pPr rtl="0"/>
          <a:r>
            <a:rPr lang="en-US" dirty="0"/>
            <a:t>hormones</a:t>
          </a:r>
        </a:p>
      </dgm:t>
    </dgm:pt>
    <dgm:pt modelId="{B9963AA5-8A47-C849-94D5-43BFA74D9060}" type="parTrans" cxnId="{6DD3D71F-0D98-1F4F-8A11-533A630F851F}">
      <dgm:prSet/>
      <dgm:spPr/>
      <dgm:t>
        <a:bodyPr/>
        <a:lstStyle/>
        <a:p>
          <a:endParaRPr lang="en-US"/>
        </a:p>
      </dgm:t>
    </dgm:pt>
    <dgm:pt modelId="{E94E486D-A5A6-2044-97DA-B5CBCB8AC6A7}" type="sibTrans" cxnId="{6DD3D71F-0D98-1F4F-8A11-533A630F851F}">
      <dgm:prSet/>
      <dgm:spPr/>
      <dgm:t>
        <a:bodyPr/>
        <a:lstStyle/>
        <a:p>
          <a:endParaRPr lang="en-US"/>
        </a:p>
      </dgm:t>
    </dgm:pt>
    <dgm:pt modelId="{EA9669A1-9EB8-BA43-8983-9AE3658D8DB3}">
      <dgm:prSet/>
      <dgm:spPr/>
      <dgm:t>
        <a:bodyPr/>
        <a:lstStyle/>
        <a:p>
          <a:pPr rtl="0"/>
          <a:r>
            <a:rPr lang="en-US" dirty="0"/>
            <a:t>Structure proteins</a:t>
          </a:r>
        </a:p>
      </dgm:t>
    </dgm:pt>
    <dgm:pt modelId="{2C3E423F-F9AA-964E-9068-A52098C205AC}" type="parTrans" cxnId="{8E4BA849-CFDD-1F42-9015-7F167B0C59F9}">
      <dgm:prSet/>
      <dgm:spPr/>
      <dgm:t>
        <a:bodyPr/>
        <a:lstStyle/>
        <a:p>
          <a:endParaRPr lang="en-US"/>
        </a:p>
      </dgm:t>
    </dgm:pt>
    <dgm:pt modelId="{DB2370E3-4DCE-A54E-B9A2-BF684A5DF26D}" type="sibTrans" cxnId="{8E4BA849-CFDD-1F42-9015-7F167B0C59F9}">
      <dgm:prSet/>
      <dgm:spPr/>
      <dgm:t>
        <a:bodyPr/>
        <a:lstStyle/>
        <a:p>
          <a:endParaRPr lang="en-US"/>
        </a:p>
      </dgm:t>
    </dgm:pt>
    <dgm:pt modelId="{7DF38DFD-8AC4-5444-93D0-D211351A1D2A}" type="pres">
      <dgm:prSet presAssocID="{59DB8994-588C-BC46-B075-7C534332B1DD}" presName="hierChild1" presStyleCnt="0">
        <dgm:presLayoutVars>
          <dgm:chPref val="1"/>
          <dgm:dir/>
          <dgm:animOne val="branch"/>
          <dgm:animLvl val="lvl"/>
          <dgm:resizeHandles/>
        </dgm:presLayoutVars>
      </dgm:prSet>
      <dgm:spPr/>
    </dgm:pt>
    <dgm:pt modelId="{135DA876-2E2D-3540-9ACC-5A2EF785ACB7}" type="pres">
      <dgm:prSet presAssocID="{1F5A2103-4B25-4748-BFEC-D6B0C6C1158B}" presName="hierRoot1" presStyleCnt="0"/>
      <dgm:spPr/>
    </dgm:pt>
    <dgm:pt modelId="{7CFC0F07-7BAD-0243-8ED6-795865B90EF5}" type="pres">
      <dgm:prSet presAssocID="{1F5A2103-4B25-4748-BFEC-D6B0C6C1158B}" presName="composite" presStyleCnt="0"/>
      <dgm:spPr/>
    </dgm:pt>
    <dgm:pt modelId="{7A5C62CB-0E85-8446-86CD-C580631640A6}" type="pres">
      <dgm:prSet presAssocID="{1F5A2103-4B25-4748-BFEC-D6B0C6C1158B}" presName="background" presStyleLbl="node0" presStyleIdx="0" presStyleCnt="1"/>
      <dgm:spPr/>
    </dgm:pt>
    <dgm:pt modelId="{3E56F7BC-9DFF-334F-A68F-54BAF22B0119}" type="pres">
      <dgm:prSet presAssocID="{1F5A2103-4B25-4748-BFEC-D6B0C6C1158B}" presName="text" presStyleLbl="fgAcc0" presStyleIdx="0" presStyleCnt="1">
        <dgm:presLayoutVars>
          <dgm:chPref val="3"/>
        </dgm:presLayoutVars>
      </dgm:prSet>
      <dgm:spPr/>
    </dgm:pt>
    <dgm:pt modelId="{1988930F-C305-DF4D-A8D0-668AB4B0F300}" type="pres">
      <dgm:prSet presAssocID="{1F5A2103-4B25-4748-BFEC-D6B0C6C1158B}" presName="hierChild2" presStyleCnt="0"/>
      <dgm:spPr/>
    </dgm:pt>
    <dgm:pt modelId="{8AD653BE-461F-EB4C-9D29-B112D7CBEE9E}" type="pres">
      <dgm:prSet presAssocID="{DA5D0050-072F-974D-8A71-DE17B0915E4E}" presName="Name10" presStyleLbl="parChTrans1D2" presStyleIdx="0" presStyleCnt="2"/>
      <dgm:spPr/>
    </dgm:pt>
    <dgm:pt modelId="{F0EA735D-2504-8243-94BB-351600E4CF1E}" type="pres">
      <dgm:prSet presAssocID="{F492555D-E3F8-EE46-8958-5590FCE17762}" presName="hierRoot2" presStyleCnt="0"/>
      <dgm:spPr/>
    </dgm:pt>
    <dgm:pt modelId="{3BA88F25-DC2B-0C4A-B9BC-F63AA4647DC0}" type="pres">
      <dgm:prSet presAssocID="{F492555D-E3F8-EE46-8958-5590FCE17762}" presName="composite2" presStyleCnt="0"/>
      <dgm:spPr/>
    </dgm:pt>
    <dgm:pt modelId="{2B7E2AB7-B858-654D-9959-E9399F2CD906}" type="pres">
      <dgm:prSet presAssocID="{F492555D-E3F8-EE46-8958-5590FCE17762}" presName="background2" presStyleLbl="node2" presStyleIdx="0" presStyleCnt="2"/>
      <dgm:spPr/>
    </dgm:pt>
    <dgm:pt modelId="{C4A59164-4D66-8943-960D-E5DFE6A154DB}" type="pres">
      <dgm:prSet presAssocID="{F492555D-E3F8-EE46-8958-5590FCE17762}" presName="text2" presStyleLbl="fgAcc2" presStyleIdx="0" presStyleCnt="2" custLinFactX="-5603" custLinFactNeighborX="-100000" custLinFactNeighborY="-6306">
        <dgm:presLayoutVars>
          <dgm:chPref val="3"/>
        </dgm:presLayoutVars>
      </dgm:prSet>
      <dgm:spPr/>
    </dgm:pt>
    <dgm:pt modelId="{7A939664-32C8-0646-B515-11C7711D1BFD}" type="pres">
      <dgm:prSet presAssocID="{F492555D-E3F8-EE46-8958-5590FCE17762}" presName="hierChild3" presStyleCnt="0"/>
      <dgm:spPr/>
    </dgm:pt>
    <dgm:pt modelId="{A2FC858A-1972-684B-870B-D02F5BDBE41E}" type="pres">
      <dgm:prSet presAssocID="{19349A68-DCA3-F64D-9227-62D8FE129F18}" presName="Name17" presStyleLbl="parChTrans1D3" presStyleIdx="0" presStyleCnt="5"/>
      <dgm:spPr/>
    </dgm:pt>
    <dgm:pt modelId="{5C2368DA-F506-1C4D-B8F9-4E9CF817059A}" type="pres">
      <dgm:prSet presAssocID="{FFF16C54-3452-DA44-B3D0-BCC61E7BF92D}" presName="hierRoot3" presStyleCnt="0"/>
      <dgm:spPr/>
    </dgm:pt>
    <dgm:pt modelId="{C3B87008-5B90-ED45-9D1F-88C7061C1628}" type="pres">
      <dgm:prSet presAssocID="{FFF16C54-3452-DA44-B3D0-BCC61E7BF92D}" presName="composite3" presStyleCnt="0"/>
      <dgm:spPr/>
    </dgm:pt>
    <dgm:pt modelId="{1E2F2E6D-A35F-9D48-98E2-5B665897FA2B}" type="pres">
      <dgm:prSet presAssocID="{FFF16C54-3452-DA44-B3D0-BCC61E7BF92D}" presName="background3" presStyleLbl="node3" presStyleIdx="0" presStyleCnt="5"/>
      <dgm:spPr/>
    </dgm:pt>
    <dgm:pt modelId="{A87A5FA7-D44E-6F4A-971E-C96B2537528C}" type="pres">
      <dgm:prSet presAssocID="{FFF16C54-3452-DA44-B3D0-BCC61E7BF92D}" presName="text3" presStyleLbl="fgAcc3" presStyleIdx="0" presStyleCnt="5" custLinFactX="-83162" custLinFactNeighborX="-100000" custLinFactNeighborY="-4660">
        <dgm:presLayoutVars>
          <dgm:chPref val="3"/>
        </dgm:presLayoutVars>
      </dgm:prSet>
      <dgm:spPr/>
    </dgm:pt>
    <dgm:pt modelId="{208F82E4-1EB9-5644-A7BD-5ADF6F87EDF9}" type="pres">
      <dgm:prSet presAssocID="{FFF16C54-3452-DA44-B3D0-BCC61E7BF92D}" presName="hierChild4" presStyleCnt="0"/>
      <dgm:spPr/>
    </dgm:pt>
    <dgm:pt modelId="{1E84618D-AFDD-5C41-BFEC-B438D5C04D99}" type="pres">
      <dgm:prSet presAssocID="{3FCA689B-F3EA-4E44-88A9-49BB09C672CF}" presName="Name10" presStyleLbl="parChTrans1D2" presStyleIdx="1" presStyleCnt="2"/>
      <dgm:spPr/>
    </dgm:pt>
    <dgm:pt modelId="{B01D3B8A-654E-C24F-8A1C-8E268BC81A94}" type="pres">
      <dgm:prSet presAssocID="{EB91F2B5-7178-7F4E-9A56-64B651F9165F}" presName="hierRoot2" presStyleCnt="0"/>
      <dgm:spPr/>
    </dgm:pt>
    <dgm:pt modelId="{A0386BD6-3E3A-6B4D-ADC4-832A42DA0D2B}" type="pres">
      <dgm:prSet presAssocID="{EB91F2B5-7178-7F4E-9A56-64B651F9165F}" presName="composite2" presStyleCnt="0"/>
      <dgm:spPr/>
    </dgm:pt>
    <dgm:pt modelId="{4A48E411-583A-4C4F-B0C2-EDF5E6D7E81D}" type="pres">
      <dgm:prSet presAssocID="{EB91F2B5-7178-7F4E-9A56-64B651F9165F}" presName="background2" presStyleLbl="node2" presStyleIdx="1" presStyleCnt="2"/>
      <dgm:spPr/>
    </dgm:pt>
    <dgm:pt modelId="{0B03CB64-C488-B549-9FAB-4602134D6C5E}" type="pres">
      <dgm:prSet presAssocID="{EB91F2B5-7178-7F4E-9A56-64B651F9165F}" presName="text2" presStyleLbl="fgAcc2" presStyleIdx="1" presStyleCnt="2" custLinFactX="100000" custLinFactNeighborX="106864" custLinFactNeighborY="-6306">
        <dgm:presLayoutVars>
          <dgm:chPref val="3"/>
        </dgm:presLayoutVars>
      </dgm:prSet>
      <dgm:spPr/>
    </dgm:pt>
    <dgm:pt modelId="{D5176E73-B44B-7240-97B1-6D1A724533A4}" type="pres">
      <dgm:prSet presAssocID="{EB91F2B5-7178-7F4E-9A56-64B651F9165F}" presName="hierChild3" presStyleCnt="0"/>
      <dgm:spPr/>
    </dgm:pt>
    <dgm:pt modelId="{71C29A15-F55A-BB46-BA39-A2D92A526130}" type="pres">
      <dgm:prSet presAssocID="{86B271F0-8A7C-6146-8A66-50C82D9FAE92}" presName="Name17" presStyleLbl="parChTrans1D3" presStyleIdx="1" presStyleCnt="5"/>
      <dgm:spPr/>
    </dgm:pt>
    <dgm:pt modelId="{A805BC0B-6A18-8149-B58D-0D4E4C3F00FA}" type="pres">
      <dgm:prSet presAssocID="{B7B84755-35BD-8F4D-BD1D-2ACA93EFDF71}" presName="hierRoot3" presStyleCnt="0"/>
      <dgm:spPr/>
    </dgm:pt>
    <dgm:pt modelId="{6EF8E57B-4BF0-0747-B3BB-5F7CBF201DBA}" type="pres">
      <dgm:prSet presAssocID="{B7B84755-35BD-8F4D-BD1D-2ACA93EFDF71}" presName="composite3" presStyleCnt="0"/>
      <dgm:spPr/>
    </dgm:pt>
    <dgm:pt modelId="{A8FC3F85-C388-5D45-A504-C219C2ED63CF}" type="pres">
      <dgm:prSet presAssocID="{B7B84755-35BD-8F4D-BD1D-2ACA93EFDF71}" presName="background3" presStyleLbl="node3" presStyleIdx="1" presStyleCnt="5"/>
      <dgm:spPr/>
    </dgm:pt>
    <dgm:pt modelId="{876789BD-2DD8-DF49-891A-6F78DC333DFB}" type="pres">
      <dgm:prSet presAssocID="{B7B84755-35BD-8F4D-BD1D-2ACA93EFDF71}" presName="text3" presStyleLbl="fgAcc3" presStyleIdx="1" presStyleCnt="5">
        <dgm:presLayoutVars>
          <dgm:chPref val="3"/>
        </dgm:presLayoutVars>
      </dgm:prSet>
      <dgm:spPr/>
    </dgm:pt>
    <dgm:pt modelId="{94E016B0-F136-0D4E-BAAD-6E33ECFE3E36}" type="pres">
      <dgm:prSet presAssocID="{B7B84755-35BD-8F4D-BD1D-2ACA93EFDF71}" presName="hierChild4" presStyleCnt="0"/>
      <dgm:spPr/>
    </dgm:pt>
    <dgm:pt modelId="{58BB7481-45DA-9644-BF0A-0D3BD9465317}" type="pres">
      <dgm:prSet presAssocID="{89BC0307-256C-214F-9283-19C5FC2490D7}" presName="Name17" presStyleLbl="parChTrans1D3" presStyleIdx="2" presStyleCnt="5"/>
      <dgm:spPr/>
    </dgm:pt>
    <dgm:pt modelId="{B45177AB-B982-5D47-8F4B-AECAF8ECEA45}" type="pres">
      <dgm:prSet presAssocID="{5DEF2EEB-DC31-214E-BCC4-36B0467D166D}" presName="hierRoot3" presStyleCnt="0"/>
      <dgm:spPr/>
    </dgm:pt>
    <dgm:pt modelId="{97A24D9E-EF9B-A749-847A-6B83C900EDF9}" type="pres">
      <dgm:prSet presAssocID="{5DEF2EEB-DC31-214E-BCC4-36B0467D166D}" presName="composite3" presStyleCnt="0"/>
      <dgm:spPr/>
    </dgm:pt>
    <dgm:pt modelId="{BDE2BCAB-7A69-CE4F-AD26-24FD855080D2}" type="pres">
      <dgm:prSet presAssocID="{5DEF2EEB-DC31-214E-BCC4-36B0467D166D}" presName="background3" presStyleLbl="node3" presStyleIdx="2" presStyleCnt="5"/>
      <dgm:spPr/>
    </dgm:pt>
    <dgm:pt modelId="{B4C5087B-227F-B946-8924-E12A7458760C}" type="pres">
      <dgm:prSet presAssocID="{5DEF2EEB-DC31-214E-BCC4-36B0467D166D}" presName="text3" presStyleLbl="fgAcc3" presStyleIdx="2" presStyleCnt="5">
        <dgm:presLayoutVars>
          <dgm:chPref val="3"/>
        </dgm:presLayoutVars>
      </dgm:prSet>
      <dgm:spPr/>
    </dgm:pt>
    <dgm:pt modelId="{A6C1D3B1-CC85-1F43-8F00-0B6B15C049C6}" type="pres">
      <dgm:prSet presAssocID="{5DEF2EEB-DC31-214E-BCC4-36B0467D166D}" presName="hierChild4" presStyleCnt="0"/>
      <dgm:spPr/>
    </dgm:pt>
    <dgm:pt modelId="{07EB2FD6-5306-5E4A-A8E2-ECA7F6BEA8A0}" type="pres">
      <dgm:prSet presAssocID="{B9963AA5-8A47-C849-94D5-43BFA74D9060}" presName="Name17" presStyleLbl="parChTrans1D3" presStyleIdx="3" presStyleCnt="5"/>
      <dgm:spPr/>
    </dgm:pt>
    <dgm:pt modelId="{0BD1C58D-8559-2146-B86C-7C104A11ED10}" type="pres">
      <dgm:prSet presAssocID="{F8AC2B6B-D81D-DF48-98C3-B568A97AC67A}" presName="hierRoot3" presStyleCnt="0"/>
      <dgm:spPr/>
    </dgm:pt>
    <dgm:pt modelId="{EF95E45E-B9A0-C944-93EC-D078FD4D6E08}" type="pres">
      <dgm:prSet presAssocID="{F8AC2B6B-D81D-DF48-98C3-B568A97AC67A}" presName="composite3" presStyleCnt="0"/>
      <dgm:spPr/>
    </dgm:pt>
    <dgm:pt modelId="{9B67F22C-EFB9-8844-BE36-B2EB985213DB}" type="pres">
      <dgm:prSet presAssocID="{F8AC2B6B-D81D-DF48-98C3-B568A97AC67A}" presName="background3" presStyleLbl="node3" presStyleIdx="3" presStyleCnt="5"/>
      <dgm:spPr/>
    </dgm:pt>
    <dgm:pt modelId="{234F0E3A-8565-7547-A184-DCD7567EECEF}" type="pres">
      <dgm:prSet presAssocID="{F8AC2B6B-D81D-DF48-98C3-B568A97AC67A}" presName="text3" presStyleLbl="fgAcc3" presStyleIdx="3" presStyleCnt="5">
        <dgm:presLayoutVars>
          <dgm:chPref val="3"/>
        </dgm:presLayoutVars>
      </dgm:prSet>
      <dgm:spPr/>
    </dgm:pt>
    <dgm:pt modelId="{9A6A93F6-44AB-074C-AA0D-C14225CD15EB}" type="pres">
      <dgm:prSet presAssocID="{F8AC2B6B-D81D-DF48-98C3-B568A97AC67A}" presName="hierChild4" presStyleCnt="0"/>
      <dgm:spPr/>
    </dgm:pt>
    <dgm:pt modelId="{52B01EBE-FDAC-1E40-8CEE-C6A7B4AEA037}" type="pres">
      <dgm:prSet presAssocID="{2C3E423F-F9AA-964E-9068-A52098C205AC}" presName="Name17" presStyleLbl="parChTrans1D3" presStyleIdx="4" presStyleCnt="5"/>
      <dgm:spPr/>
    </dgm:pt>
    <dgm:pt modelId="{07415107-6768-DC4E-8FEC-D02EB2DD7775}" type="pres">
      <dgm:prSet presAssocID="{EA9669A1-9EB8-BA43-8983-9AE3658D8DB3}" presName="hierRoot3" presStyleCnt="0"/>
      <dgm:spPr/>
    </dgm:pt>
    <dgm:pt modelId="{B944486D-D0E3-EA4A-8916-F990313ACB1D}" type="pres">
      <dgm:prSet presAssocID="{EA9669A1-9EB8-BA43-8983-9AE3658D8DB3}" presName="composite3" presStyleCnt="0"/>
      <dgm:spPr/>
    </dgm:pt>
    <dgm:pt modelId="{5D188A27-D863-6E4E-9A12-9E710CFF0F2A}" type="pres">
      <dgm:prSet presAssocID="{EA9669A1-9EB8-BA43-8983-9AE3658D8DB3}" presName="background3" presStyleLbl="node3" presStyleIdx="4" presStyleCnt="5"/>
      <dgm:spPr/>
    </dgm:pt>
    <dgm:pt modelId="{805EB11D-E8DD-524C-8844-04AA81FEF589}" type="pres">
      <dgm:prSet presAssocID="{EA9669A1-9EB8-BA43-8983-9AE3658D8DB3}" presName="text3" presStyleLbl="fgAcc3" presStyleIdx="4" presStyleCnt="5">
        <dgm:presLayoutVars>
          <dgm:chPref val="3"/>
        </dgm:presLayoutVars>
      </dgm:prSet>
      <dgm:spPr/>
    </dgm:pt>
    <dgm:pt modelId="{0FA2FF26-872C-9C45-BCE0-2F466AF98828}" type="pres">
      <dgm:prSet presAssocID="{EA9669A1-9EB8-BA43-8983-9AE3658D8DB3}" presName="hierChild4" presStyleCnt="0"/>
      <dgm:spPr/>
    </dgm:pt>
  </dgm:ptLst>
  <dgm:cxnLst>
    <dgm:cxn modelId="{57C5BE12-D74C-B349-BA8A-1003F6644156}" type="presOf" srcId="{DA5D0050-072F-974D-8A71-DE17B0915E4E}" destId="{8AD653BE-461F-EB4C-9D29-B112D7CBEE9E}" srcOrd="0" destOrd="0" presId="urn:microsoft.com/office/officeart/2005/8/layout/hierarchy1"/>
    <dgm:cxn modelId="{6DD3D71F-0D98-1F4F-8A11-533A630F851F}" srcId="{EB91F2B5-7178-7F4E-9A56-64B651F9165F}" destId="{F8AC2B6B-D81D-DF48-98C3-B568A97AC67A}" srcOrd="2" destOrd="0" parTransId="{B9963AA5-8A47-C849-94D5-43BFA74D9060}" sibTransId="{E94E486D-A5A6-2044-97DA-B5CBCB8AC6A7}"/>
    <dgm:cxn modelId="{33056120-8FC8-B04F-BF5C-838BB9F20E80}" srcId="{1F5A2103-4B25-4748-BFEC-D6B0C6C1158B}" destId="{F492555D-E3F8-EE46-8958-5590FCE17762}" srcOrd="0" destOrd="0" parTransId="{DA5D0050-072F-974D-8A71-DE17B0915E4E}" sibTransId="{4F4B529C-3479-5D4A-AC52-DDAFFDC27FD5}"/>
    <dgm:cxn modelId="{71D91B2E-77C4-4A43-B86C-3B2E41490A70}" type="presOf" srcId="{59DB8994-588C-BC46-B075-7C534332B1DD}" destId="{7DF38DFD-8AC4-5444-93D0-D211351A1D2A}" srcOrd="0" destOrd="0" presId="urn:microsoft.com/office/officeart/2005/8/layout/hierarchy1"/>
    <dgm:cxn modelId="{76F02832-3692-6949-8ACB-A3F004383E03}" type="presOf" srcId="{86B271F0-8A7C-6146-8A66-50C82D9FAE92}" destId="{71C29A15-F55A-BB46-BA39-A2D92A526130}" srcOrd="0" destOrd="0" presId="urn:microsoft.com/office/officeart/2005/8/layout/hierarchy1"/>
    <dgm:cxn modelId="{33CD903D-F80F-3740-A650-8CCBFA3546CA}" type="presOf" srcId="{89BC0307-256C-214F-9283-19C5FC2490D7}" destId="{58BB7481-45DA-9644-BF0A-0D3BD9465317}" srcOrd="0" destOrd="0" presId="urn:microsoft.com/office/officeart/2005/8/layout/hierarchy1"/>
    <dgm:cxn modelId="{8E4BA849-CFDD-1F42-9015-7F167B0C59F9}" srcId="{EB91F2B5-7178-7F4E-9A56-64B651F9165F}" destId="{EA9669A1-9EB8-BA43-8983-9AE3658D8DB3}" srcOrd="3" destOrd="0" parTransId="{2C3E423F-F9AA-964E-9068-A52098C205AC}" sibTransId="{DB2370E3-4DCE-A54E-B9A2-BF684A5DF26D}"/>
    <dgm:cxn modelId="{C754054B-3C0D-A14B-86B4-784CAB6A32D6}" type="presOf" srcId="{2C3E423F-F9AA-964E-9068-A52098C205AC}" destId="{52B01EBE-FDAC-1E40-8CEE-C6A7B4AEA037}" srcOrd="0" destOrd="0" presId="urn:microsoft.com/office/officeart/2005/8/layout/hierarchy1"/>
    <dgm:cxn modelId="{C0FB1759-5A61-AB41-8D4D-3CE7737A5BE9}" type="presOf" srcId="{FFF16C54-3452-DA44-B3D0-BCC61E7BF92D}" destId="{A87A5FA7-D44E-6F4A-971E-C96B2537528C}" srcOrd="0" destOrd="0" presId="urn:microsoft.com/office/officeart/2005/8/layout/hierarchy1"/>
    <dgm:cxn modelId="{82D9245F-EA53-F54A-9778-82F3DCDBCEAC}" type="presOf" srcId="{5DEF2EEB-DC31-214E-BCC4-36B0467D166D}" destId="{B4C5087B-227F-B946-8924-E12A7458760C}" srcOrd="0" destOrd="0" presId="urn:microsoft.com/office/officeart/2005/8/layout/hierarchy1"/>
    <dgm:cxn modelId="{98FB1F85-C3B2-0C47-A998-D3B4E8422364}" type="presOf" srcId="{B9963AA5-8A47-C849-94D5-43BFA74D9060}" destId="{07EB2FD6-5306-5E4A-A8E2-ECA7F6BEA8A0}" srcOrd="0" destOrd="0" presId="urn:microsoft.com/office/officeart/2005/8/layout/hierarchy1"/>
    <dgm:cxn modelId="{5A99418A-6D76-8E48-A761-75F9DF0D20B7}" type="presOf" srcId="{EB91F2B5-7178-7F4E-9A56-64B651F9165F}" destId="{0B03CB64-C488-B549-9FAB-4602134D6C5E}" srcOrd="0" destOrd="0" presId="urn:microsoft.com/office/officeart/2005/8/layout/hierarchy1"/>
    <dgm:cxn modelId="{90AC2997-60A6-744A-BF1C-D5CFD24BC2C4}" type="presOf" srcId="{3FCA689B-F3EA-4E44-88A9-49BB09C672CF}" destId="{1E84618D-AFDD-5C41-BFEC-B438D5C04D99}" srcOrd="0" destOrd="0" presId="urn:microsoft.com/office/officeart/2005/8/layout/hierarchy1"/>
    <dgm:cxn modelId="{DC049A9E-CFBD-6949-9A8A-96B7CCB789A4}" type="presOf" srcId="{EA9669A1-9EB8-BA43-8983-9AE3658D8DB3}" destId="{805EB11D-E8DD-524C-8844-04AA81FEF589}" srcOrd="0" destOrd="0" presId="urn:microsoft.com/office/officeart/2005/8/layout/hierarchy1"/>
    <dgm:cxn modelId="{7B3AC3AC-D722-0E41-9741-AACF84B39A7A}" type="presOf" srcId="{F492555D-E3F8-EE46-8958-5590FCE17762}" destId="{C4A59164-4D66-8943-960D-E5DFE6A154DB}" srcOrd="0" destOrd="0" presId="urn:microsoft.com/office/officeart/2005/8/layout/hierarchy1"/>
    <dgm:cxn modelId="{2B0927B4-8AEE-8F4D-B321-D39C26A2C063}" srcId="{F492555D-E3F8-EE46-8958-5590FCE17762}" destId="{FFF16C54-3452-DA44-B3D0-BCC61E7BF92D}" srcOrd="0" destOrd="0" parTransId="{19349A68-DCA3-F64D-9227-62D8FE129F18}" sibTransId="{8BD5B522-3134-274F-9F5D-7850F1DCF5D9}"/>
    <dgm:cxn modelId="{3FE464BA-64E3-294A-9986-788AB6C58D89}" type="presOf" srcId="{F8AC2B6B-D81D-DF48-98C3-B568A97AC67A}" destId="{234F0E3A-8565-7547-A184-DCD7567EECEF}" srcOrd="0" destOrd="0" presId="urn:microsoft.com/office/officeart/2005/8/layout/hierarchy1"/>
    <dgm:cxn modelId="{A517E7CE-1091-BC43-A372-EF90F8BE19D4}" srcId="{EB91F2B5-7178-7F4E-9A56-64B651F9165F}" destId="{5DEF2EEB-DC31-214E-BCC4-36B0467D166D}" srcOrd="1" destOrd="0" parTransId="{89BC0307-256C-214F-9283-19C5FC2490D7}" sibTransId="{79584357-CF4A-5A4A-A900-348BBF6554EE}"/>
    <dgm:cxn modelId="{7521B2D6-5E0C-B54A-8DBF-FD2DA5C7F40B}" type="presOf" srcId="{1F5A2103-4B25-4748-BFEC-D6B0C6C1158B}" destId="{3E56F7BC-9DFF-334F-A68F-54BAF22B0119}" srcOrd="0" destOrd="0" presId="urn:microsoft.com/office/officeart/2005/8/layout/hierarchy1"/>
    <dgm:cxn modelId="{215743D9-B503-B948-87C3-8F95638D4862}" type="presOf" srcId="{B7B84755-35BD-8F4D-BD1D-2ACA93EFDF71}" destId="{876789BD-2DD8-DF49-891A-6F78DC333DFB}" srcOrd="0" destOrd="0" presId="urn:microsoft.com/office/officeart/2005/8/layout/hierarchy1"/>
    <dgm:cxn modelId="{F5BA9FDC-1C1E-CA4F-AC8C-5641F313E674}" srcId="{59DB8994-588C-BC46-B075-7C534332B1DD}" destId="{1F5A2103-4B25-4748-BFEC-D6B0C6C1158B}" srcOrd="0" destOrd="0" parTransId="{6CB12293-2B9D-264F-8703-909E961B4FF0}" sibTransId="{EF33353C-9506-AE42-BACD-39CC83A57CB8}"/>
    <dgm:cxn modelId="{3BDEBCEA-A683-F247-A74F-A08E22A26F35}" srcId="{EB91F2B5-7178-7F4E-9A56-64B651F9165F}" destId="{B7B84755-35BD-8F4D-BD1D-2ACA93EFDF71}" srcOrd="0" destOrd="0" parTransId="{86B271F0-8A7C-6146-8A66-50C82D9FAE92}" sibTransId="{D6CDC1D1-7EDE-574B-AC32-79DC90BAA093}"/>
    <dgm:cxn modelId="{5E98B5F5-995E-654F-BCCC-AE21DFD8D6F8}" type="presOf" srcId="{19349A68-DCA3-F64D-9227-62D8FE129F18}" destId="{A2FC858A-1972-684B-870B-D02F5BDBE41E}" srcOrd="0" destOrd="0" presId="urn:microsoft.com/office/officeart/2005/8/layout/hierarchy1"/>
    <dgm:cxn modelId="{8795B1FC-D2E9-3841-8791-1C6EA3570721}" srcId="{1F5A2103-4B25-4748-BFEC-D6B0C6C1158B}" destId="{EB91F2B5-7178-7F4E-9A56-64B651F9165F}" srcOrd="1" destOrd="0" parTransId="{3FCA689B-F3EA-4E44-88A9-49BB09C672CF}" sibTransId="{1DA0C1E7-19F4-804C-AFB2-A4AC5BD7C27A}"/>
    <dgm:cxn modelId="{DFE316EA-BBB3-D140-A85B-1125FD6A5EDF}" type="presParOf" srcId="{7DF38DFD-8AC4-5444-93D0-D211351A1D2A}" destId="{135DA876-2E2D-3540-9ACC-5A2EF785ACB7}" srcOrd="0" destOrd="0" presId="urn:microsoft.com/office/officeart/2005/8/layout/hierarchy1"/>
    <dgm:cxn modelId="{0EE4046B-A346-234A-A918-B5DD242D343C}" type="presParOf" srcId="{135DA876-2E2D-3540-9ACC-5A2EF785ACB7}" destId="{7CFC0F07-7BAD-0243-8ED6-795865B90EF5}" srcOrd="0" destOrd="0" presId="urn:microsoft.com/office/officeart/2005/8/layout/hierarchy1"/>
    <dgm:cxn modelId="{FD0D06A0-E662-E84A-B7B4-1726D29BA341}" type="presParOf" srcId="{7CFC0F07-7BAD-0243-8ED6-795865B90EF5}" destId="{7A5C62CB-0E85-8446-86CD-C580631640A6}" srcOrd="0" destOrd="0" presId="urn:microsoft.com/office/officeart/2005/8/layout/hierarchy1"/>
    <dgm:cxn modelId="{4D8E4AED-6B97-7C4B-B390-70FC39BD1BB1}" type="presParOf" srcId="{7CFC0F07-7BAD-0243-8ED6-795865B90EF5}" destId="{3E56F7BC-9DFF-334F-A68F-54BAF22B0119}" srcOrd="1" destOrd="0" presId="urn:microsoft.com/office/officeart/2005/8/layout/hierarchy1"/>
    <dgm:cxn modelId="{1C7FF689-9B7F-C543-AB69-8235C1FB0BC6}" type="presParOf" srcId="{135DA876-2E2D-3540-9ACC-5A2EF785ACB7}" destId="{1988930F-C305-DF4D-A8D0-668AB4B0F300}" srcOrd="1" destOrd="0" presId="urn:microsoft.com/office/officeart/2005/8/layout/hierarchy1"/>
    <dgm:cxn modelId="{5EADC1F5-88A5-4A41-A6A4-9A39097D80C4}" type="presParOf" srcId="{1988930F-C305-DF4D-A8D0-668AB4B0F300}" destId="{8AD653BE-461F-EB4C-9D29-B112D7CBEE9E}" srcOrd="0" destOrd="0" presId="urn:microsoft.com/office/officeart/2005/8/layout/hierarchy1"/>
    <dgm:cxn modelId="{22220A14-495B-644C-948C-4A31693F36C1}" type="presParOf" srcId="{1988930F-C305-DF4D-A8D0-668AB4B0F300}" destId="{F0EA735D-2504-8243-94BB-351600E4CF1E}" srcOrd="1" destOrd="0" presId="urn:microsoft.com/office/officeart/2005/8/layout/hierarchy1"/>
    <dgm:cxn modelId="{A73C4CCF-E3A2-5649-B86E-D98551E69A70}" type="presParOf" srcId="{F0EA735D-2504-8243-94BB-351600E4CF1E}" destId="{3BA88F25-DC2B-0C4A-B9BC-F63AA4647DC0}" srcOrd="0" destOrd="0" presId="urn:microsoft.com/office/officeart/2005/8/layout/hierarchy1"/>
    <dgm:cxn modelId="{BC2CF704-201A-1440-895B-970D3CB6E60A}" type="presParOf" srcId="{3BA88F25-DC2B-0C4A-B9BC-F63AA4647DC0}" destId="{2B7E2AB7-B858-654D-9959-E9399F2CD906}" srcOrd="0" destOrd="0" presId="urn:microsoft.com/office/officeart/2005/8/layout/hierarchy1"/>
    <dgm:cxn modelId="{3866555F-3665-9342-A90F-8916750AC03D}" type="presParOf" srcId="{3BA88F25-DC2B-0C4A-B9BC-F63AA4647DC0}" destId="{C4A59164-4D66-8943-960D-E5DFE6A154DB}" srcOrd="1" destOrd="0" presId="urn:microsoft.com/office/officeart/2005/8/layout/hierarchy1"/>
    <dgm:cxn modelId="{02759B45-F630-8942-86E0-88A1596BAD7C}" type="presParOf" srcId="{F0EA735D-2504-8243-94BB-351600E4CF1E}" destId="{7A939664-32C8-0646-B515-11C7711D1BFD}" srcOrd="1" destOrd="0" presId="urn:microsoft.com/office/officeart/2005/8/layout/hierarchy1"/>
    <dgm:cxn modelId="{D96F5D6C-C865-9247-A910-04CD86DC6FBA}" type="presParOf" srcId="{7A939664-32C8-0646-B515-11C7711D1BFD}" destId="{A2FC858A-1972-684B-870B-D02F5BDBE41E}" srcOrd="0" destOrd="0" presId="urn:microsoft.com/office/officeart/2005/8/layout/hierarchy1"/>
    <dgm:cxn modelId="{B4B431DF-98CE-754E-B301-A1A331267653}" type="presParOf" srcId="{7A939664-32C8-0646-B515-11C7711D1BFD}" destId="{5C2368DA-F506-1C4D-B8F9-4E9CF817059A}" srcOrd="1" destOrd="0" presId="urn:microsoft.com/office/officeart/2005/8/layout/hierarchy1"/>
    <dgm:cxn modelId="{0D41945E-F876-6C46-B6C3-CFF0534F42BD}" type="presParOf" srcId="{5C2368DA-F506-1C4D-B8F9-4E9CF817059A}" destId="{C3B87008-5B90-ED45-9D1F-88C7061C1628}" srcOrd="0" destOrd="0" presId="urn:microsoft.com/office/officeart/2005/8/layout/hierarchy1"/>
    <dgm:cxn modelId="{9F6B2F32-E092-304F-852D-E1438E428A52}" type="presParOf" srcId="{C3B87008-5B90-ED45-9D1F-88C7061C1628}" destId="{1E2F2E6D-A35F-9D48-98E2-5B665897FA2B}" srcOrd="0" destOrd="0" presId="urn:microsoft.com/office/officeart/2005/8/layout/hierarchy1"/>
    <dgm:cxn modelId="{D2C387AD-0456-5046-B7FB-3B68CC2EF7C8}" type="presParOf" srcId="{C3B87008-5B90-ED45-9D1F-88C7061C1628}" destId="{A87A5FA7-D44E-6F4A-971E-C96B2537528C}" srcOrd="1" destOrd="0" presId="urn:microsoft.com/office/officeart/2005/8/layout/hierarchy1"/>
    <dgm:cxn modelId="{84BDE923-5758-534A-864E-B9F0434C5F69}" type="presParOf" srcId="{5C2368DA-F506-1C4D-B8F9-4E9CF817059A}" destId="{208F82E4-1EB9-5644-A7BD-5ADF6F87EDF9}" srcOrd="1" destOrd="0" presId="urn:microsoft.com/office/officeart/2005/8/layout/hierarchy1"/>
    <dgm:cxn modelId="{CD3BF2D2-A5B4-7C43-86B9-E6AD11861C53}" type="presParOf" srcId="{1988930F-C305-DF4D-A8D0-668AB4B0F300}" destId="{1E84618D-AFDD-5C41-BFEC-B438D5C04D99}" srcOrd="2" destOrd="0" presId="urn:microsoft.com/office/officeart/2005/8/layout/hierarchy1"/>
    <dgm:cxn modelId="{FAC81447-8C41-3945-B68D-6E346F199F81}" type="presParOf" srcId="{1988930F-C305-DF4D-A8D0-668AB4B0F300}" destId="{B01D3B8A-654E-C24F-8A1C-8E268BC81A94}" srcOrd="3" destOrd="0" presId="urn:microsoft.com/office/officeart/2005/8/layout/hierarchy1"/>
    <dgm:cxn modelId="{33D35F74-9390-3147-992F-BC379963D61F}" type="presParOf" srcId="{B01D3B8A-654E-C24F-8A1C-8E268BC81A94}" destId="{A0386BD6-3E3A-6B4D-ADC4-832A42DA0D2B}" srcOrd="0" destOrd="0" presId="urn:microsoft.com/office/officeart/2005/8/layout/hierarchy1"/>
    <dgm:cxn modelId="{EB74F3BC-53D4-0C4B-A11F-7CEC21E1A96B}" type="presParOf" srcId="{A0386BD6-3E3A-6B4D-ADC4-832A42DA0D2B}" destId="{4A48E411-583A-4C4F-B0C2-EDF5E6D7E81D}" srcOrd="0" destOrd="0" presId="urn:microsoft.com/office/officeart/2005/8/layout/hierarchy1"/>
    <dgm:cxn modelId="{BCE6DEC3-811F-B845-A25E-66EC5F765AF5}" type="presParOf" srcId="{A0386BD6-3E3A-6B4D-ADC4-832A42DA0D2B}" destId="{0B03CB64-C488-B549-9FAB-4602134D6C5E}" srcOrd="1" destOrd="0" presId="urn:microsoft.com/office/officeart/2005/8/layout/hierarchy1"/>
    <dgm:cxn modelId="{8323804B-FD6F-5F4C-9A0B-90D52B950FDC}" type="presParOf" srcId="{B01D3B8A-654E-C24F-8A1C-8E268BC81A94}" destId="{D5176E73-B44B-7240-97B1-6D1A724533A4}" srcOrd="1" destOrd="0" presId="urn:microsoft.com/office/officeart/2005/8/layout/hierarchy1"/>
    <dgm:cxn modelId="{577FFFB1-1438-0D41-B17D-D8121DA64517}" type="presParOf" srcId="{D5176E73-B44B-7240-97B1-6D1A724533A4}" destId="{71C29A15-F55A-BB46-BA39-A2D92A526130}" srcOrd="0" destOrd="0" presId="urn:microsoft.com/office/officeart/2005/8/layout/hierarchy1"/>
    <dgm:cxn modelId="{A7B8E58B-F11F-8244-944E-1EE61A4C48C1}" type="presParOf" srcId="{D5176E73-B44B-7240-97B1-6D1A724533A4}" destId="{A805BC0B-6A18-8149-B58D-0D4E4C3F00FA}" srcOrd="1" destOrd="0" presId="urn:microsoft.com/office/officeart/2005/8/layout/hierarchy1"/>
    <dgm:cxn modelId="{4549D36A-EDBC-7141-9625-F188B43C0340}" type="presParOf" srcId="{A805BC0B-6A18-8149-B58D-0D4E4C3F00FA}" destId="{6EF8E57B-4BF0-0747-B3BB-5F7CBF201DBA}" srcOrd="0" destOrd="0" presId="urn:microsoft.com/office/officeart/2005/8/layout/hierarchy1"/>
    <dgm:cxn modelId="{15CF99EC-2A87-CF4F-BFDE-0D9282AD13E5}" type="presParOf" srcId="{6EF8E57B-4BF0-0747-B3BB-5F7CBF201DBA}" destId="{A8FC3F85-C388-5D45-A504-C219C2ED63CF}" srcOrd="0" destOrd="0" presId="urn:microsoft.com/office/officeart/2005/8/layout/hierarchy1"/>
    <dgm:cxn modelId="{A452EA6D-EC3A-9149-ACE9-983C3927E1CE}" type="presParOf" srcId="{6EF8E57B-4BF0-0747-B3BB-5F7CBF201DBA}" destId="{876789BD-2DD8-DF49-891A-6F78DC333DFB}" srcOrd="1" destOrd="0" presId="urn:microsoft.com/office/officeart/2005/8/layout/hierarchy1"/>
    <dgm:cxn modelId="{29CDBB2F-19B4-2343-B800-BB55590D55FC}" type="presParOf" srcId="{A805BC0B-6A18-8149-B58D-0D4E4C3F00FA}" destId="{94E016B0-F136-0D4E-BAAD-6E33ECFE3E36}" srcOrd="1" destOrd="0" presId="urn:microsoft.com/office/officeart/2005/8/layout/hierarchy1"/>
    <dgm:cxn modelId="{E0C99654-20A6-0243-BBEE-367804FE504B}" type="presParOf" srcId="{D5176E73-B44B-7240-97B1-6D1A724533A4}" destId="{58BB7481-45DA-9644-BF0A-0D3BD9465317}" srcOrd="2" destOrd="0" presId="urn:microsoft.com/office/officeart/2005/8/layout/hierarchy1"/>
    <dgm:cxn modelId="{31055255-66B3-6A49-B694-C1BE7159BABD}" type="presParOf" srcId="{D5176E73-B44B-7240-97B1-6D1A724533A4}" destId="{B45177AB-B982-5D47-8F4B-AECAF8ECEA45}" srcOrd="3" destOrd="0" presId="urn:microsoft.com/office/officeart/2005/8/layout/hierarchy1"/>
    <dgm:cxn modelId="{BD738E16-739F-E948-ACDE-F912863C22B3}" type="presParOf" srcId="{B45177AB-B982-5D47-8F4B-AECAF8ECEA45}" destId="{97A24D9E-EF9B-A749-847A-6B83C900EDF9}" srcOrd="0" destOrd="0" presId="urn:microsoft.com/office/officeart/2005/8/layout/hierarchy1"/>
    <dgm:cxn modelId="{9CAB8A36-0802-AD44-9AA8-306995BEE0BE}" type="presParOf" srcId="{97A24D9E-EF9B-A749-847A-6B83C900EDF9}" destId="{BDE2BCAB-7A69-CE4F-AD26-24FD855080D2}" srcOrd="0" destOrd="0" presId="urn:microsoft.com/office/officeart/2005/8/layout/hierarchy1"/>
    <dgm:cxn modelId="{1182817D-1369-754C-815B-0A5E3EF8FD3B}" type="presParOf" srcId="{97A24D9E-EF9B-A749-847A-6B83C900EDF9}" destId="{B4C5087B-227F-B946-8924-E12A7458760C}" srcOrd="1" destOrd="0" presId="urn:microsoft.com/office/officeart/2005/8/layout/hierarchy1"/>
    <dgm:cxn modelId="{429FCEBB-526F-904B-890C-1C9E25A097CC}" type="presParOf" srcId="{B45177AB-B982-5D47-8F4B-AECAF8ECEA45}" destId="{A6C1D3B1-CC85-1F43-8F00-0B6B15C049C6}" srcOrd="1" destOrd="0" presId="urn:microsoft.com/office/officeart/2005/8/layout/hierarchy1"/>
    <dgm:cxn modelId="{A319D580-F3D0-C245-BD23-43B66D132706}" type="presParOf" srcId="{D5176E73-B44B-7240-97B1-6D1A724533A4}" destId="{07EB2FD6-5306-5E4A-A8E2-ECA7F6BEA8A0}" srcOrd="4" destOrd="0" presId="urn:microsoft.com/office/officeart/2005/8/layout/hierarchy1"/>
    <dgm:cxn modelId="{2A0B7189-62D6-1645-9E5C-03011E3B3B26}" type="presParOf" srcId="{D5176E73-B44B-7240-97B1-6D1A724533A4}" destId="{0BD1C58D-8559-2146-B86C-7C104A11ED10}" srcOrd="5" destOrd="0" presId="urn:microsoft.com/office/officeart/2005/8/layout/hierarchy1"/>
    <dgm:cxn modelId="{DBA60241-CD72-E046-B541-43EC22700A5F}" type="presParOf" srcId="{0BD1C58D-8559-2146-B86C-7C104A11ED10}" destId="{EF95E45E-B9A0-C944-93EC-D078FD4D6E08}" srcOrd="0" destOrd="0" presId="urn:microsoft.com/office/officeart/2005/8/layout/hierarchy1"/>
    <dgm:cxn modelId="{A3CB1664-FAC3-7847-8128-B454849B039E}" type="presParOf" srcId="{EF95E45E-B9A0-C944-93EC-D078FD4D6E08}" destId="{9B67F22C-EFB9-8844-BE36-B2EB985213DB}" srcOrd="0" destOrd="0" presId="urn:microsoft.com/office/officeart/2005/8/layout/hierarchy1"/>
    <dgm:cxn modelId="{F083F64C-02BA-0F4D-B2D3-D82D9266F94B}" type="presParOf" srcId="{EF95E45E-B9A0-C944-93EC-D078FD4D6E08}" destId="{234F0E3A-8565-7547-A184-DCD7567EECEF}" srcOrd="1" destOrd="0" presId="urn:microsoft.com/office/officeart/2005/8/layout/hierarchy1"/>
    <dgm:cxn modelId="{9D88A610-B807-B94B-A85C-F68C494D15E5}" type="presParOf" srcId="{0BD1C58D-8559-2146-B86C-7C104A11ED10}" destId="{9A6A93F6-44AB-074C-AA0D-C14225CD15EB}" srcOrd="1" destOrd="0" presId="urn:microsoft.com/office/officeart/2005/8/layout/hierarchy1"/>
    <dgm:cxn modelId="{953903FD-8F97-9544-B64F-ACD1EC9AAC9F}" type="presParOf" srcId="{D5176E73-B44B-7240-97B1-6D1A724533A4}" destId="{52B01EBE-FDAC-1E40-8CEE-C6A7B4AEA037}" srcOrd="6" destOrd="0" presId="urn:microsoft.com/office/officeart/2005/8/layout/hierarchy1"/>
    <dgm:cxn modelId="{5D26C282-12D1-5441-AFCF-5D130E94594E}" type="presParOf" srcId="{D5176E73-B44B-7240-97B1-6D1A724533A4}" destId="{07415107-6768-DC4E-8FEC-D02EB2DD7775}" srcOrd="7" destOrd="0" presId="urn:microsoft.com/office/officeart/2005/8/layout/hierarchy1"/>
    <dgm:cxn modelId="{96544C25-C42A-E247-963D-41FE953A7203}" type="presParOf" srcId="{07415107-6768-DC4E-8FEC-D02EB2DD7775}" destId="{B944486D-D0E3-EA4A-8916-F990313ACB1D}" srcOrd="0" destOrd="0" presId="urn:microsoft.com/office/officeart/2005/8/layout/hierarchy1"/>
    <dgm:cxn modelId="{43914318-F9A2-DB48-A43A-47F9923C10C3}" type="presParOf" srcId="{B944486D-D0E3-EA4A-8916-F990313ACB1D}" destId="{5D188A27-D863-6E4E-9A12-9E710CFF0F2A}" srcOrd="0" destOrd="0" presId="urn:microsoft.com/office/officeart/2005/8/layout/hierarchy1"/>
    <dgm:cxn modelId="{72B0F62A-48FE-254D-89E1-5C11D772972E}" type="presParOf" srcId="{B944486D-D0E3-EA4A-8916-F990313ACB1D}" destId="{805EB11D-E8DD-524C-8844-04AA81FEF589}" srcOrd="1" destOrd="0" presId="urn:microsoft.com/office/officeart/2005/8/layout/hierarchy1"/>
    <dgm:cxn modelId="{5837BF09-BAF2-5045-BA67-D3513F924001}" type="presParOf" srcId="{07415107-6768-DC4E-8FEC-D02EB2DD7775}" destId="{0FA2FF26-872C-9C45-BCE0-2F466AF9882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4C614-36E7-5E48-A10A-2927359C6B2C}"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US"/>
        </a:p>
      </dgm:t>
    </dgm:pt>
    <dgm:pt modelId="{8B791F89-2220-1E4C-A78F-10709AB82E63}">
      <dgm:prSet phldrT="[Text]"/>
      <dgm:spPr/>
      <dgm:t>
        <a:bodyPr/>
        <a:lstStyle/>
        <a:p>
          <a:pPr rtl="0"/>
          <a:r>
            <a:rPr lang="en-US" dirty="0"/>
            <a:t>Nutritional risk identified</a:t>
          </a:r>
        </a:p>
      </dgm:t>
    </dgm:pt>
    <dgm:pt modelId="{5D99B552-C446-4342-8A6A-6C34C90338C6}" type="parTrans" cxnId="{02F0B296-F9CA-DC49-9F00-B8127137CB92}">
      <dgm:prSet/>
      <dgm:spPr/>
      <dgm:t>
        <a:bodyPr/>
        <a:lstStyle/>
        <a:p>
          <a:endParaRPr lang="en-US"/>
        </a:p>
      </dgm:t>
    </dgm:pt>
    <dgm:pt modelId="{F594A6FA-530B-4649-9F1D-B870487F1CC8}" type="sibTrans" cxnId="{02F0B296-F9CA-DC49-9F00-B8127137CB92}">
      <dgm:prSet/>
      <dgm:spPr/>
      <dgm:t>
        <a:bodyPr/>
        <a:lstStyle/>
        <a:p>
          <a:pPr rtl="0"/>
          <a:endParaRPr lang="en-US"/>
        </a:p>
      </dgm:t>
    </dgm:pt>
    <dgm:pt modelId="{8CBB1EDC-ADF1-AC46-ADF9-5C09B14AB000}" type="asst">
      <dgm:prSet phldrT="[Text]" custT="1"/>
      <dgm:spPr/>
      <dgm:t>
        <a:bodyPr/>
        <a:lstStyle/>
        <a:p>
          <a:pPr rtl="0"/>
          <a:r>
            <a:rPr lang="en-US" sz="1800" dirty="0"/>
            <a:t>Inflammation?</a:t>
          </a:r>
        </a:p>
      </dgm:t>
    </dgm:pt>
    <dgm:pt modelId="{9A6EF721-0F0F-004B-9F72-1257136EAE83}" type="parTrans" cxnId="{A459B984-8EB7-FB4E-AC86-1AD94BB5B569}">
      <dgm:prSet/>
      <dgm:spPr/>
      <dgm:t>
        <a:bodyPr/>
        <a:lstStyle/>
        <a:p>
          <a:endParaRPr lang="en-US"/>
        </a:p>
      </dgm:t>
    </dgm:pt>
    <dgm:pt modelId="{049002D8-BBF3-D844-829D-A70F51B59CFD}" type="sibTrans" cxnId="{A459B984-8EB7-FB4E-AC86-1AD94BB5B569}">
      <dgm:prSet/>
      <dgm:spPr/>
      <dgm:t>
        <a:bodyPr/>
        <a:lstStyle/>
        <a:p>
          <a:pPr rtl="0"/>
          <a:r>
            <a:rPr lang="en-US" dirty="0"/>
            <a:t>CRP test</a:t>
          </a:r>
        </a:p>
      </dgm:t>
    </dgm:pt>
    <dgm:pt modelId="{EACB9520-E7AD-DD4F-BA73-9D9EE84B4602}">
      <dgm:prSet phldrT="[Text]"/>
      <dgm:spPr/>
      <dgm:t>
        <a:bodyPr/>
        <a:lstStyle/>
        <a:p>
          <a:pPr rtl="0"/>
          <a:r>
            <a:rPr lang="en-US" dirty="0"/>
            <a:t>No</a:t>
          </a:r>
        </a:p>
      </dgm:t>
    </dgm:pt>
    <dgm:pt modelId="{E6FF08E2-C3B1-B345-A2A3-94479FE5D905}" type="parTrans" cxnId="{493489EC-6433-6040-BDF8-0FFBA09D6D49}">
      <dgm:prSet/>
      <dgm:spPr/>
      <dgm:t>
        <a:bodyPr/>
        <a:lstStyle/>
        <a:p>
          <a:endParaRPr lang="en-US"/>
        </a:p>
      </dgm:t>
    </dgm:pt>
    <dgm:pt modelId="{2495C07B-F22F-DB40-83A4-031D6C8AA247}" type="sibTrans" cxnId="{493489EC-6433-6040-BDF8-0FFBA09D6D49}">
      <dgm:prSet/>
      <dgm:spPr/>
      <dgm:t>
        <a:bodyPr/>
        <a:lstStyle/>
        <a:p>
          <a:pPr algn="l" rtl="0"/>
          <a:r>
            <a:rPr lang="en-US" dirty="0"/>
            <a:t>Chronic starvation/ Anorexia nervosa</a:t>
          </a:r>
        </a:p>
      </dgm:t>
    </dgm:pt>
    <dgm:pt modelId="{AA311723-2F5A-2744-813E-93BDBD69A455}">
      <dgm:prSet phldrT="[Text]"/>
      <dgm:spPr/>
      <dgm:t>
        <a:bodyPr/>
        <a:lstStyle/>
        <a:p>
          <a:pPr rtl="0"/>
          <a:r>
            <a:rPr lang="en-US" dirty="0"/>
            <a:t>Yes</a:t>
          </a:r>
        </a:p>
        <a:p>
          <a:pPr rtl="0"/>
          <a:r>
            <a:rPr lang="en-US" dirty="0"/>
            <a:t>Mild-moderate (chronic)</a:t>
          </a:r>
        </a:p>
      </dgm:t>
    </dgm:pt>
    <dgm:pt modelId="{1505E5D3-4C1D-1443-9915-217213BE8A68}" type="parTrans" cxnId="{49EA268B-3E1E-6840-AAFB-538FC4AF8D3D}">
      <dgm:prSet/>
      <dgm:spPr/>
      <dgm:t>
        <a:bodyPr/>
        <a:lstStyle/>
        <a:p>
          <a:endParaRPr lang="en-US"/>
        </a:p>
      </dgm:t>
    </dgm:pt>
    <dgm:pt modelId="{50C874C6-E0B3-3D4A-B892-B74DED8BF4A4}" type="sibTrans" cxnId="{49EA268B-3E1E-6840-AAFB-538FC4AF8D3D}">
      <dgm:prSet/>
      <dgm:spPr/>
      <dgm:t>
        <a:bodyPr/>
        <a:lstStyle/>
        <a:p>
          <a:pPr algn="l" rtl="0"/>
          <a:r>
            <a:rPr lang="en-US" dirty="0"/>
            <a:t>Organ</a:t>
          </a:r>
          <a:r>
            <a:rPr lang="en-US" baseline="0" dirty="0"/>
            <a:t> failure</a:t>
          </a:r>
        </a:p>
        <a:p>
          <a:pPr algn="l" rtl="0"/>
          <a:r>
            <a:rPr lang="en-US" baseline="0" dirty="0"/>
            <a:t>Pancreatic cancer</a:t>
          </a:r>
        </a:p>
        <a:p>
          <a:pPr algn="l" rtl="0"/>
          <a:r>
            <a:rPr lang="en-US" baseline="0" dirty="0"/>
            <a:t>Arthritis</a:t>
          </a:r>
        </a:p>
        <a:p>
          <a:pPr algn="l" rtl="0"/>
          <a:r>
            <a:rPr lang="en-US" baseline="0" dirty="0"/>
            <a:t>Sarcopenic obesity</a:t>
          </a:r>
          <a:endParaRPr lang="en-US" dirty="0"/>
        </a:p>
      </dgm:t>
    </dgm:pt>
    <dgm:pt modelId="{3ADBE7F9-5D79-6D41-BEE0-502464E9E473}">
      <dgm:prSet phldrT="[Text]"/>
      <dgm:spPr/>
      <dgm:t>
        <a:bodyPr/>
        <a:lstStyle/>
        <a:p>
          <a:pPr rtl="0"/>
          <a:r>
            <a:rPr lang="en-US" dirty="0"/>
            <a:t>Yes</a:t>
          </a:r>
        </a:p>
        <a:p>
          <a:pPr rtl="0"/>
          <a:r>
            <a:rPr lang="en-US" dirty="0"/>
            <a:t>Severe (acute)</a:t>
          </a:r>
        </a:p>
      </dgm:t>
    </dgm:pt>
    <dgm:pt modelId="{79B5616D-973E-B24B-AF1D-1F734E98C821}" type="parTrans" cxnId="{42A4AF79-0816-1142-8ECE-CBF76F811411}">
      <dgm:prSet/>
      <dgm:spPr/>
      <dgm:t>
        <a:bodyPr/>
        <a:lstStyle/>
        <a:p>
          <a:endParaRPr lang="en-US"/>
        </a:p>
      </dgm:t>
    </dgm:pt>
    <dgm:pt modelId="{96F8F043-4E10-D849-911B-3984679C329B}" type="sibTrans" cxnId="{42A4AF79-0816-1142-8ECE-CBF76F811411}">
      <dgm:prSet/>
      <dgm:spPr/>
      <dgm:t>
        <a:bodyPr/>
        <a:lstStyle/>
        <a:p>
          <a:pPr algn="l" rtl="0"/>
          <a:r>
            <a:rPr lang="en-US" dirty="0"/>
            <a:t>Infection</a:t>
          </a:r>
        </a:p>
        <a:p>
          <a:pPr algn="l" rtl="0"/>
          <a:r>
            <a:rPr lang="en-US" dirty="0" err="1"/>
            <a:t>Tra</a:t>
          </a:r>
          <a:r>
            <a:rPr lang="en-US" dirty="0"/>
            <a:t> </a:t>
          </a:r>
          <a:r>
            <a:rPr lang="en-US" dirty="0" err="1"/>
            <a:t>uma</a:t>
          </a:r>
          <a:endParaRPr lang="en-US" dirty="0"/>
        </a:p>
        <a:p>
          <a:pPr algn="l" rtl="0"/>
          <a:r>
            <a:rPr lang="en-US" dirty="0"/>
            <a:t>Burn</a:t>
          </a:r>
        </a:p>
        <a:p>
          <a:pPr algn="l" rtl="0"/>
          <a:r>
            <a:rPr lang="en-US" dirty="0"/>
            <a:t>Closed head injury</a:t>
          </a:r>
        </a:p>
      </dgm:t>
    </dgm:pt>
    <dgm:pt modelId="{0A7EEC7F-0055-9545-966C-54187EAF93C6}" type="pres">
      <dgm:prSet presAssocID="{1DF4C614-36E7-5E48-A10A-2927359C6B2C}" presName="hierChild1" presStyleCnt="0">
        <dgm:presLayoutVars>
          <dgm:orgChart val="1"/>
          <dgm:chPref val="1"/>
          <dgm:dir/>
          <dgm:animOne val="branch"/>
          <dgm:animLvl val="lvl"/>
          <dgm:resizeHandles/>
        </dgm:presLayoutVars>
      </dgm:prSet>
      <dgm:spPr/>
    </dgm:pt>
    <dgm:pt modelId="{533B9C03-A9FD-E84D-94E3-165D363AF6F5}" type="pres">
      <dgm:prSet presAssocID="{8B791F89-2220-1E4C-A78F-10709AB82E63}" presName="hierRoot1" presStyleCnt="0">
        <dgm:presLayoutVars>
          <dgm:hierBranch val="init"/>
        </dgm:presLayoutVars>
      </dgm:prSet>
      <dgm:spPr/>
    </dgm:pt>
    <dgm:pt modelId="{7D34FB85-FA87-BE4D-876E-8ADFADF78030}" type="pres">
      <dgm:prSet presAssocID="{8B791F89-2220-1E4C-A78F-10709AB82E63}" presName="rootComposite1" presStyleCnt="0"/>
      <dgm:spPr/>
    </dgm:pt>
    <dgm:pt modelId="{D9F9705C-F130-C64A-8183-F2EB0E74B8EB}" type="pres">
      <dgm:prSet presAssocID="{8B791F89-2220-1E4C-A78F-10709AB82E63}" presName="rootText1" presStyleLbl="node0" presStyleIdx="0" presStyleCnt="1" custScaleY="102588">
        <dgm:presLayoutVars>
          <dgm:chMax/>
          <dgm:chPref val="3"/>
        </dgm:presLayoutVars>
      </dgm:prSet>
      <dgm:spPr/>
    </dgm:pt>
    <dgm:pt modelId="{C2361863-BBA6-EB4C-B528-764B779DF23B}" type="pres">
      <dgm:prSet presAssocID="{8B791F89-2220-1E4C-A78F-10709AB82E63}" presName="titleText1" presStyleLbl="fgAcc0" presStyleIdx="0" presStyleCnt="1">
        <dgm:presLayoutVars>
          <dgm:chMax val="0"/>
          <dgm:chPref val="0"/>
        </dgm:presLayoutVars>
      </dgm:prSet>
      <dgm:spPr/>
    </dgm:pt>
    <dgm:pt modelId="{6D878FE0-F115-8249-9D1F-78371CE6339A}" type="pres">
      <dgm:prSet presAssocID="{8B791F89-2220-1E4C-A78F-10709AB82E63}" presName="rootConnector1" presStyleLbl="node1" presStyleIdx="0" presStyleCnt="3"/>
      <dgm:spPr/>
    </dgm:pt>
    <dgm:pt modelId="{DDD96585-7595-F244-9BBD-65B5DA88DA33}" type="pres">
      <dgm:prSet presAssocID="{8B791F89-2220-1E4C-A78F-10709AB82E63}" presName="hierChild2" presStyleCnt="0"/>
      <dgm:spPr/>
    </dgm:pt>
    <dgm:pt modelId="{7E5C04FF-77FD-4748-A6D3-FB05FD1142E4}" type="pres">
      <dgm:prSet presAssocID="{E6FF08E2-C3B1-B345-A2A3-94479FE5D905}" presName="Name37" presStyleLbl="parChTrans1D2" presStyleIdx="0" presStyleCnt="4"/>
      <dgm:spPr/>
    </dgm:pt>
    <dgm:pt modelId="{99DFBFF7-5364-5249-8BD5-B2D2C3E5D09B}" type="pres">
      <dgm:prSet presAssocID="{EACB9520-E7AD-DD4F-BA73-9D9EE84B4602}" presName="hierRoot2" presStyleCnt="0">
        <dgm:presLayoutVars>
          <dgm:hierBranch val="init"/>
        </dgm:presLayoutVars>
      </dgm:prSet>
      <dgm:spPr/>
    </dgm:pt>
    <dgm:pt modelId="{68894326-F793-F64C-A6FD-5F4538262ED4}" type="pres">
      <dgm:prSet presAssocID="{EACB9520-E7AD-DD4F-BA73-9D9EE84B4602}" presName="rootComposite" presStyleCnt="0"/>
      <dgm:spPr/>
    </dgm:pt>
    <dgm:pt modelId="{E4A05D0B-8542-2245-B11F-177832CB4050}" type="pres">
      <dgm:prSet presAssocID="{EACB9520-E7AD-DD4F-BA73-9D9EE84B4602}" presName="rootText" presStyleLbl="node1" presStyleIdx="0" presStyleCnt="3" custScaleX="67991" custScaleY="44626">
        <dgm:presLayoutVars>
          <dgm:chMax/>
          <dgm:chPref val="3"/>
        </dgm:presLayoutVars>
      </dgm:prSet>
      <dgm:spPr/>
    </dgm:pt>
    <dgm:pt modelId="{A39F3BA3-F7AF-4549-956A-4000CA9E3B63}" type="pres">
      <dgm:prSet presAssocID="{EACB9520-E7AD-DD4F-BA73-9D9EE84B4602}" presName="titleText2" presStyleLbl="fgAcc1" presStyleIdx="0" presStyleCnt="3">
        <dgm:presLayoutVars>
          <dgm:chMax val="0"/>
          <dgm:chPref val="0"/>
        </dgm:presLayoutVars>
      </dgm:prSet>
      <dgm:spPr/>
    </dgm:pt>
    <dgm:pt modelId="{0C1D9E02-B50A-8E47-85CB-79DBCAA7E299}" type="pres">
      <dgm:prSet presAssocID="{EACB9520-E7AD-DD4F-BA73-9D9EE84B4602}" presName="rootConnector" presStyleLbl="node2" presStyleIdx="0" presStyleCnt="0"/>
      <dgm:spPr/>
    </dgm:pt>
    <dgm:pt modelId="{566B26F3-5131-164F-8D1B-07808AA1EB1D}" type="pres">
      <dgm:prSet presAssocID="{EACB9520-E7AD-DD4F-BA73-9D9EE84B4602}" presName="hierChild4" presStyleCnt="0"/>
      <dgm:spPr/>
    </dgm:pt>
    <dgm:pt modelId="{4FA1D575-03C3-A848-93E8-7EE4713D5E44}" type="pres">
      <dgm:prSet presAssocID="{EACB9520-E7AD-DD4F-BA73-9D9EE84B4602}" presName="hierChild5" presStyleCnt="0"/>
      <dgm:spPr/>
    </dgm:pt>
    <dgm:pt modelId="{5BC91994-E741-E44E-ADF3-1543DECEC434}" type="pres">
      <dgm:prSet presAssocID="{1505E5D3-4C1D-1443-9915-217213BE8A68}" presName="Name37" presStyleLbl="parChTrans1D2" presStyleIdx="1" presStyleCnt="4"/>
      <dgm:spPr/>
    </dgm:pt>
    <dgm:pt modelId="{5BAF4E3D-1844-7F46-8A08-D283F19401FE}" type="pres">
      <dgm:prSet presAssocID="{AA311723-2F5A-2744-813E-93BDBD69A455}" presName="hierRoot2" presStyleCnt="0">
        <dgm:presLayoutVars>
          <dgm:hierBranch val="init"/>
        </dgm:presLayoutVars>
      </dgm:prSet>
      <dgm:spPr/>
    </dgm:pt>
    <dgm:pt modelId="{B15D464C-F370-AA42-BA05-B92B88A363B2}" type="pres">
      <dgm:prSet presAssocID="{AA311723-2F5A-2744-813E-93BDBD69A455}" presName="rootComposite" presStyleCnt="0"/>
      <dgm:spPr/>
    </dgm:pt>
    <dgm:pt modelId="{4CC83D5B-AD3B-A84B-B103-D2045602F7D7}" type="pres">
      <dgm:prSet presAssocID="{AA311723-2F5A-2744-813E-93BDBD69A455}" presName="rootText" presStyleLbl="node1" presStyleIdx="1" presStyleCnt="3" custScaleX="60739" custScaleY="60364" custLinFactNeighborY="-12895">
        <dgm:presLayoutVars>
          <dgm:chMax/>
          <dgm:chPref val="3"/>
        </dgm:presLayoutVars>
      </dgm:prSet>
      <dgm:spPr/>
    </dgm:pt>
    <dgm:pt modelId="{0EBD5FA4-C400-064C-890B-15F82D93EE7C}" type="pres">
      <dgm:prSet presAssocID="{AA311723-2F5A-2744-813E-93BDBD69A455}" presName="titleText2" presStyleLbl="fgAcc1" presStyleIdx="1" presStyleCnt="3" custScaleY="182258">
        <dgm:presLayoutVars>
          <dgm:chMax val="0"/>
          <dgm:chPref val="0"/>
        </dgm:presLayoutVars>
      </dgm:prSet>
      <dgm:spPr/>
    </dgm:pt>
    <dgm:pt modelId="{4A60EA2E-6599-C148-8B6A-CFE39C7397B2}" type="pres">
      <dgm:prSet presAssocID="{AA311723-2F5A-2744-813E-93BDBD69A455}" presName="rootConnector" presStyleLbl="node2" presStyleIdx="0" presStyleCnt="0"/>
      <dgm:spPr/>
    </dgm:pt>
    <dgm:pt modelId="{952DA7BA-5DC5-A545-A87D-249EE60A26DF}" type="pres">
      <dgm:prSet presAssocID="{AA311723-2F5A-2744-813E-93BDBD69A455}" presName="hierChild4" presStyleCnt="0"/>
      <dgm:spPr/>
    </dgm:pt>
    <dgm:pt modelId="{AFB1D71F-487F-BE47-8E84-DA334FC1D70B}" type="pres">
      <dgm:prSet presAssocID="{AA311723-2F5A-2744-813E-93BDBD69A455}" presName="hierChild5" presStyleCnt="0"/>
      <dgm:spPr/>
    </dgm:pt>
    <dgm:pt modelId="{D699FD30-057B-E94B-B59D-6184FA2F746F}" type="pres">
      <dgm:prSet presAssocID="{79B5616D-973E-B24B-AF1D-1F734E98C821}" presName="Name37" presStyleLbl="parChTrans1D2" presStyleIdx="2" presStyleCnt="4"/>
      <dgm:spPr/>
    </dgm:pt>
    <dgm:pt modelId="{45890347-9E62-D748-A6C2-99789DDD4434}" type="pres">
      <dgm:prSet presAssocID="{3ADBE7F9-5D79-6D41-BEE0-502464E9E473}" presName="hierRoot2" presStyleCnt="0">
        <dgm:presLayoutVars>
          <dgm:hierBranch val="init"/>
        </dgm:presLayoutVars>
      </dgm:prSet>
      <dgm:spPr/>
    </dgm:pt>
    <dgm:pt modelId="{64D02348-9F11-AD43-A4DC-F5B9C2A7EAF9}" type="pres">
      <dgm:prSet presAssocID="{3ADBE7F9-5D79-6D41-BEE0-502464E9E473}" presName="rootComposite" presStyleCnt="0"/>
      <dgm:spPr/>
    </dgm:pt>
    <dgm:pt modelId="{058CB50E-1E3A-F048-AD7C-5C09413F10B4}" type="pres">
      <dgm:prSet presAssocID="{3ADBE7F9-5D79-6D41-BEE0-502464E9E473}" presName="rootText" presStyleLbl="node1" presStyleIdx="2" presStyleCnt="3" custScaleX="71690" custScaleY="60364">
        <dgm:presLayoutVars>
          <dgm:chMax/>
          <dgm:chPref val="3"/>
        </dgm:presLayoutVars>
      </dgm:prSet>
      <dgm:spPr/>
    </dgm:pt>
    <dgm:pt modelId="{58349F35-E0D5-444F-B5F6-0165CDA97B6C}" type="pres">
      <dgm:prSet presAssocID="{3ADBE7F9-5D79-6D41-BEE0-502464E9E473}" presName="titleText2" presStyleLbl="fgAcc1" presStyleIdx="2" presStyleCnt="3" custScaleY="183481">
        <dgm:presLayoutVars>
          <dgm:chMax val="0"/>
          <dgm:chPref val="0"/>
        </dgm:presLayoutVars>
      </dgm:prSet>
      <dgm:spPr/>
    </dgm:pt>
    <dgm:pt modelId="{E15D0089-E7E3-6843-A96A-9A93BCB367FD}" type="pres">
      <dgm:prSet presAssocID="{3ADBE7F9-5D79-6D41-BEE0-502464E9E473}" presName="rootConnector" presStyleLbl="node2" presStyleIdx="0" presStyleCnt="0"/>
      <dgm:spPr/>
    </dgm:pt>
    <dgm:pt modelId="{10ED02A5-E6BB-1240-90CF-8244230FA0BB}" type="pres">
      <dgm:prSet presAssocID="{3ADBE7F9-5D79-6D41-BEE0-502464E9E473}" presName="hierChild4" presStyleCnt="0"/>
      <dgm:spPr/>
    </dgm:pt>
    <dgm:pt modelId="{0EF74C99-A6E8-7B4A-9129-04C9C579A9B8}" type="pres">
      <dgm:prSet presAssocID="{3ADBE7F9-5D79-6D41-BEE0-502464E9E473}" presName="hierChild5" presStyleCnt="0"/>
      <dgm:spPr/>
    </dgm:pt>
    <dgm:pt modelId="{CFFAD6B3-D54B-B844-B3EA-F868F6691660}" type="pres">
      <dgm:prSet presAssocID="{8B791F89-2220-1E4C-A78F-10709AB82E63}" presName="hierChild3" presStyleCnt="0"/>
      <dgm:spPr/>
    </dgm:pt>
    <dgm:pt modelId="{2F4155DE-6B37-E540-AE6E-9A725A6DA6F3}" type="pres">
      <dgm:prSet presAssocID="{9A6EF721-0F0F-004B-9F72-1257136EAE83}" presName="Name96" presStyleLbl="parChTrans1D2" presStyleIdx="3" presStyleCnt="4"/>
      <dgm:spPr/>
    </dgm:pt>
    <dgm:pt modelId="{B34A6231-A1C4-9449-9F26-A6ADD4570E57}" type="pres">
      <dgm:prSet presAssocID="{8CBB1EDC-ADF1-AC46-ADF9-5C09B14AB000}" presName="hierRoot3" presStyleCnt="0">
        <dgm:presLayoutVars>
          <dgm:hierBranch val="init"/>
        </dgm:presLayoutVars>
      </dgm:prSet>
      <dgm:spPr/>
    </dgm:pt>
    <dgm:pt modelId="{ED96DBD9-F45A-9B4A-8D2E-9524CAAF741A}" type="pres">
      <dgm:prSet presAssocID="{8CBB1EDC-ADF1-AC46-ADF9-5C09B14AB000}" presName="rootComposite3" presStyleCnt="0"/>
      <dgm:spPr/>
    </dgm:pt>
    <dgm:pt modelId="{EE30EF07-C7B7-6348-8945-B9B289CA121C}" type="pres">
      <dgm:prSet presAssocID="{8CBB1EDC-ADF1-AC46-ADF9-5C09B14AB000}" presName="rootText3" presStyleLbl="asst1" presStyleIdx="0" presStyleCnt="1" custScaleX="71259" custScaleY="72213" custLinFactNeighborX="-1603" custLinFactNeighborY="-31090">
        <dgm:presLayoutVars>
          <dgm:chPref val="3"/>
        </dgm:presLayoutVars>
      </dgm:prSet>
      <dgm:spPr/>
    </dgm:pt>
    <dgm:pt modelId="{7E201E28-B33C-1648-8895-1CFDB261D877}" type="pres">
      <dgm:prSet presAssocID="{8CBB1EDC-ADF1-AC46-ADF9-5C09B14AB000}" presName="titleText3" presStyleLbl="fgAcc2" presStyleIdx="0" presStyleCnt="1" custLinFactY="-18285" custLinFactNeighborX="-644" custLinFactNeighborY="-100000">
        <dgm:presLayoutVars>
          <dgm:chMax val="0"/>
          <dgm:chPref val="0"/>
        </dgm:presLayoutVars>
      </dgm:prSet>
      <dgm:spPr/>
    </dgm:pt>
    <dgm:pt modelId="{0C86713C-34A3-834E-9809-DAECD621187F}" type="pres">
      <dgm:prSet presAssocID="{8CBB1EDC-ADF1-AC46-ADF9-5C09B14AB000}" presName="rootConnector3" presStyleLbl="asst1" presStyleIdx="0" presStyleCnt="1"/>
      <dgm:spPr/>
    </dgm:pt>
    <dgm:pt modelId="{6F1D49DC-7267-784D-A39D-F7A34C2B5952}" type="pres">
      <dgm:prSet presAssocID="{8CBB1EDC-ADF1-AC46-ADF9-5C09B14AB000}" presName="hierChild6" presStyleCnt="0"/>
      <dgm:spPr/>
    </dgm:pt>
    <dgm:pt modelId="{EF491D56-13DA-0F40-944E-018684C732DA}" type="pres">
      <dgm:prSet presAssocID="{8CBB1EDC-ADF1-AC46-ADF9-5C09B14AB000}" presName="hierChild7" presStyleCnt="0"/>
      <dgm:spPr/>
    </dgm:pt>
  </dgm:ptLst>
  <dgm:cxnLst>
    <dgm:cxn modelId="{8E3AFE03-EB8A-924E-A13D-2CD74D8DFBFF}" type="presOf" srcId="{3ADBE7F9-5D79-6D41-BEE0-502464E9E473}" destId="{E15D0089-E7E3-6843-A96A-9A93BCB367FD}" srcOrd="1" destOrd="0" presId="urn:microsoft.com/office/officeart/2008/layout/NameandTitleOrganizationalChart"/>
    <dgm:cxn modelId="{5CC75109-9BC0-194A-9264-F7F2DB5EC571}" type="presOf" srcId="{2495C07B-F22F-DB40-83A4-031D6C8AA247}" destId="{A39F3BA3-F7AF-4549-956A-4000CA9E3B63}" srcOrd="0" destOrd="0" presId="urn:microsoft.com/office/officeart/2008/layout/NameandTitleOrganizationalChart"/>
    <dgm:cxn modelId="{4CB00212-B013-3945-87D2-A6BEFABD6769}" type="presOf" srcId="{EACB9520-E7AD-DD4F-BA73-9D9EE84B4602}" destId="{E4A05D0B-8542-2245-B11F-177832CB4050}" srcOrd="0" destOrd="0" presId="urn:microsoft.com/office/officeart/2008/layout/NameandTitleOrganizationalChart"/>
    <dgm:cxn modelId="{1BF52818-479E-884F-9E1F-1D889FA00E7F}" type="presOf" srcId="{EACB9520-E7AD-DD4F-BA73-9D9EE84B4602}" destId="{0C1D9E02-B50A-8E47-85CB-79DBCAA7E299}" srcOrd="1" destOrd="0" presId="urn:microsoft.com/office/officeart/2008/layout/NameandTitleOrganizationalChart"/>
    <dgm:cxn modelId="{046F911B-A0AF-4742-8044-3912FD36C5A0}" type="presOf" srcId="{9A6EF721-0F0F-004B-9F72-1257136EAE83}" destId="{2F4155DE-6B37-E540-AE6E-9A725A6DA6F3}" srcOrd="0" destOrd="0" presId="urn:microsoft.com/office/officeart/2008/layout/NameandTitleOrganizationalChart"/>
    <dgm:cxn modelId="{EA5BA027-6F8E-C84F-8033-22F35B9AC71E}" type="presOf" srcId="{79B5616D-973E-B24B-AF1D-1F734E98C821}" destId="{D699FD30-057B-E94B-B59D-6184FA2F746F}" srcOrd="0" destOrd="0" presId="urn:microsoft.com/office/officeart/2008/layout/NameandTitleOrganizationalChart"/>
    <dgm:cxn modelId="{9EC25529-492F-554F-BD06-4413B987921A}" type="presOf" srcId="{8CBB1EDC-ADF1-AC46-ADF9-5C09B14AB000}" destId="{0C86713C-34A3-834E-9809-DAECD621187F}" srcOrd="1" destOrd="0" presId="urn:microsoft.com/office/officeart/2008/layout/NameandTitleOrganizationalChart"/>
    <dgm:cxn modelId="{8E601C3E-5DA2-224A-8D12-AA0E5D01506F}" type="presOf" srcId="{8B791F89-2220-1E4C-A78F-10709AB82E63}" destId="{D9F9705C-F130-C64A-8183-F2EB0E74B8EB}" srcOrd="0" destOrd="0" presId="urn:microsoft.com/office/officeart/2008/layout/NameandTitleOrganizationalChart"/>
    <dgm:cxn modelId="{76F86563-4470-5A46-8530-7827075E1FA1}" type="presOf" srcId="{AA311723-2F5A-2744-813E-93BDBD69A455}" destId="{4A60EA2E-6599-C148-8B6A-CFE39C7397B2}" srcOrd="1" destOrd="0" presId="urn:microsoft.com/office/officeart/2008/layout/NameandTitleOrganizationalChart"/>
    <dgm:cxn modelId="{F366516B-60D1-0C43-8CA8-5B42185C3DC7}" type="presOf" srcId="{3ADBE7F9-5D79-6D41-BEE0-502464E9E473}" destId="{058CB50E-1E3A-F048-AD7C-5C09413F10B4}" srcOrd="0" destOrd="0" presId="urn:microsoft.com/office/officeart/2008/layout/NameandTitleOrganizationalChart"/>
    <dgm:cxn modelId="{42A4AF79-0816-1142-8ECE-CBF76F811411}" srcId="{8B791F89-2220-1E4C-A78F-10709AB82E63}" destId="{3ADBE7F9-5D79-6D41-BEE0-502464E9E473}" srcOrd="3" destOrd="0" parTransId="{79B5616D-973E-B24B-AF1D-1F734E98C821}" sibTransId="{96F8F043-4E10-D849-911B-3984679C329B}"/>
    <dgm:cxn modelId="{5CDE257B-D15D-454F-B17A-90D78FABAC5F}" type="presOf" srcId="{AA311723-2F5A-2744-813E-93BDBD69A455}" destId="{4CC83D5B-AD3B-A84B-B103-D2045602F7D7}" srcOrd="0" destOrd="0" presId="urn:microsoft.com/office/officeart/2008/layout/NameandTitleOrganizationalChart"/>
    <dgm:cxn modelId="{53785C7D-EC0F-B249-9DBD-9FEEF20C1C48}" type="presOf" srcId="{049002D8-BBF3-D844-829D-A70F51B59CFD}" destId="{7E201E28-B33C-1648-8895-1CFDB261D877}" srcOrd="0" destOrd="0" presId="urn:microsoft.com/office/officeart/2008/layout/NameandTitleOrganizationalChart"/>
    <dgm:cxn modelId="{A459B984-8EB7-FB4E-AC86-1AD94BB5B569}" srcId="{8B791F89-2220-1E4C-A78F-10709AB82E63}" destId="{8CBB1EDC-ADF1-AC46-ADF9-5C09B14AB000}" srcOrd="0" destOrd="0" parTransId="{9A6EF721-0F0F-004B-9F72-1257136EAE83}" sibTransId="{049002D8-BBF3-D844-829D-A70F51B59CFD}"/>
    <dgm:cxn modelId="{49EA268B-3E1E-6840-AAFB-538FC4AF8D3D}" srcId="{8B791F89-2220-1E4C-A78F-10709AB82E63}" destId="{AA311723-2F5A-2744-813E-93BDBD69A455}" srcOrd="2" destOrd="0" parTransId="{1505E5D3-4C1D-1443-9915-217213BE8A68}" sibTransId="{50C874C6-E0B3-3D4A-B892-B74DED8BF4A4}"/>
    <dgm:cxn modelId="{02F0B296-F9CA-DC49-9F00-B8127137CB92}" srcId="{1DF4C614-36E7-5E48-A10A-2927359C6B2C}" destId="{8B791F89-2220-1E4C-A78F-10709AB82E63}" srcOrd="0" destOrd="0" parTransId="{5D99B552-C446-4342-8A6A-6C34C90338C6}" sibTransId="{F594A6FA-530B-4649-9F1D-B870487F1CC8}"/>
    <dgm:cxn modelId="{BAB173B3-00FD-3E4A-9335-66F15AC9CE8E}" type="presOf" srcId="{50C874C6-E0B3-3D4A-B892-B74DED8BF4A4}" destId="{0EBD5FA4-C400-064C-890B-15F82D93EE7C}" srcOrd="0" destOrd="0" presId="urn:microsoft.com/office/officeart/2008/layout/NameandTitleOrganizationalChart"/>
    <dgm:cxn modelId="{24D4B1B3-94F8-374E-B6C1-4D1A4F48BF99}" type="presOf" srcId="{E6FF08E2-C3B1-B345-A2A3-94479FE5D905}" destId="{7E5C04FF-77FD-4748-A6D3-FB05FD1142E4}" srcOrd="0" destOrd="0" presId="urn:microsoft.com/office/officeart/2008/layout/NameandTitleOrganizationalChart"/>
    <dgm:cxn modelId="{AFC095CD-D2A3-BB46-9205-AC4CE1B3C4B2}" type="presOf" srcId="{F594A6FA-530B-4649-9F1D-B870487F1CC8}" destId="{C2361863-BBA6-EB4C-B528-764B779DF23B}" srcOrd="0" destOrd="0" presId="urn:microsoft.com/office/officeart/2008/layout/NameandTitleOrganizationalChart"/>
    <dgm:cxn modelId="{B968FDD3-93B5-DA4B-88EE-E9449C2DFE9E}" type="presOf" srcId="{8CBB1EDC-ADF1-AC46-ADF9-5C09B14AB000}" destId="{EE30EF07-C7B7-6348-8945-B9B289CA121C}" srcOrd="0" destOrd="0" presId="urn:microsoft.com/office/officeart/2008/layout/NameandTitleOrganizationalChart"/>
    <dgm:cxn modelId="{95124CE1-F647-2D47-B70E-DA29A5CAADF4}" type="presOf" srcId="{8B791F89-2220-1E4C-A78F-10709AB82E63}" destId="{6D878FE0-F115-8249-9D1F-78371CE6339A}" srcOrd="1" destOrd="0" presId="urn:microsoft.com/office/officeart/2008/layout/NameandTitleOrganizationalChart"/>
    <dgm:cxn modelId="{07B5FDE8-FF03-1943-B0BA-7C4161807B2E}" type="presOf" srcId="{96F8F043-4E10-D849-911B-3984679C329B}" destId="{58349F35-E0D5-444F-B5F6-0165CDA97B6C}" srcOrd="0" destOrd="0" presId="urn:microsoft.com/office/officeart/2008/layout/NameandTitleOrganizationalChart"/>
    <dgm:cxn modelId="{493489EC-6433-6040-BDF8-0FFBA09D6D49}" srcId="{8B791F89-2220-1E4C-A78F-10709AB82E63}" destId="{EACB9520-E7AD-DD4F-BA73-9D9EE84B4602}" srcOrd="1" destOrd="0" parTransId="{E6FF08E2-C3B1-B345-A2A3-94479FE5D905}" sibTransId="{2495C07B-F22F-DB40-83A4-031D6C8AA247}"/>
    <dgm:cxn modelId="{0FDDB0F4-4D27-6646-A893-F421C7FAE860}" type="presOf" srcId="{1505E5D3-4C1D-1443-9915-217213BE8A68}" destId="{5BC91994-E741-E44E-ADF3-1543DECEC434}" srcOrd="0" destOrd="0" presId="urn:microsoft.com/office/officeart/2008/layout/NameandTitleOrganizationalChart"/>
    <dgm:cxn modelId="{29CFE7FE-7F2D-A440-955B-863064828ED3}" type="presOf" srcId="{1DF4C614-36E7-5E48-A10A-2927359C6B2C}" destId="{0A7EEC7F-0055-9545-966C-54187EAF93C6}" srcOrd="0" destOrd="0" presId="urn:microsoft.com/office/officeart/2008/layout/NameandTitleOrganizationalChart"/>
    <dgm:cxn modelId="{6943DEFB-6405-1E43-A3A4-1FD17875DA12}" type="presParOf" srcId="{0A7EEC7F-0055-9545-966C-54187EAF93C6}" destId="{533B9C03-A9FD-E84D-94E3-165D363AF6F5}" srcOrd="0" destOrd="0" presId="urn:microsoft.com/office/officeart/2008/layout/NameandTitleOrganizationalChart"/>
    <dgm:cxn modelId="{14F1F513-77BE-7346-9543-D7F5884E6DC2}" type="presParOf" srcId="{533B9C03-A9FD-E84D-94E3-165D363AF6F5}" destId="{7D34FB85-FA87-BE4D-876E-8ADFADF78030}" srcOrd="0" destOrd="0" presId="urn:microsoft.com/office/officeart/2008/layout/NameandTitleOrganizationalChart"/>
    <dgm:cxn modelId="{3FCD5228-8181-A440-B9C5-4A6B7AFE3BAC}" type="presParOf" srcId="{7D34FB85-FA87-BE4D-876E-8ADFADF78030}" destId="{D9F9705C-F130-C64A-8183-F2EB0E74B8EB}" srcOrd="0" destOrd="0" presId="urn:microsoft.com/office/officeart/2008/layout/NameandTitleOrganizationalChart"/>
    <dgm:cxn modelId="{A4762EC6-C160-F840-9F89-B6ADC38C6F17}" type="presParOf" srcId="{7D34FB85-FA87-BE4D-876E-8ADFADF78030}" destId="{C2361863-BBA6-EB4C-B528-764B779DF23B}" srcOrd="1" destOrd="0" presId="urn:microsoft.com/office/officeart/2008/layout/NameandTitleOrganizationalChart"/>
    <dgm:cxn modelId="{6613FBA1-C665-9648-A979-55359D1E3A58}" type="presParOf" srcId="{7D34FB85-FA87-BE4D-876E-8ADFADF78030}" destId="{6D878FE0-F115-8249-9D1F-78371CE6339A}" srcOrd="2" destOrd="0" presId="urn:microsoft.com/office/officeart/2008/layout/NameandTitleOrganizationalChart"/>
    <dgm:cxn modelId="{BA57428A-68A6-6B41-AF1C-865F0F11629D}" type="presParOf" srcId="{533B9C03-A9FD-E84D-94E3-165D363AF6F5}" destId="{DDD96585-7595-F244-9BBD-65B5DA88DA33}" srcOrd="1" destOrd="0" presId="urn:microsoft.com/office/officeart/2008/layout/NameandTitleOrganizationalChart"/>
    <dgm:cxn modelId="{F83D244C-60FC-5E40-A43A-4A721C106B31}" type="presParOf" srcId="{DDD96585-7595-F244-9BBD-65B5DA88DA33}" destId="{7E5C04FF-77FD-4748-A6D3-FB05FD1142E4}" srcOrd="0" destOrd="0" presId="urn:microsoft.com/office/officeart/2008/layout/NameandTitleOrganizationalChart"/>
    <dgm:cxn modelId="{A4C2410C-E39C-0A4C-A224-4CDECC6C277A}" type="presParOf" srcId="{DDD96585-7595-F244-9BBD-65B5DA88DA33}" destId="{99DFBFF7-5364-5249-8BD5-B2D2C3E5D09B}" srcOrd="1" destOrd="0" presId="urn:microsoft.com/office/officeart/2008/layout/NameandTitleOrganizationalChart"/>
    <dgm:cxn modelId="{E02470D6-2621-224F-9971-3F44D7258620}" type="presParOf" srcId="{99DFBFF7-5364-5249-8BD5-B2D2C3E5D09B}" destId="{68894326-F793-F64C-A6FD-5F4538262ED4}" srcOrd="0" destOrd="0" presId="urn:microsoft.com/office/officeart/2008/layout/NameandTitleOrganizationalChart"/>
    <dgm:cxn modelId="{59CCB17E-E91A-C749-9D9B-061AA636F868}" type="presParOf" srcId="{68894326-F793-F64C-A6FD-5F4538262ED4}" destId="{E4A05D0B-8542-2245-B11F-177832CB4050}" srcOrd="0" destOrd="0" presId="urn:microsoft.com/office/officeart/2008/layout/NameandTitleOrganizationalChart"/>
    <dgm:cxn modelId="{89A31CBB-FF61-E649-95B4-9A7769511AD2}" type="presParOf" srcId="{68894326-F793-F64C-A6FD-5F4538262ED4}" destId="{A39F3BA3-F7AF-4549-956A-4000CA9E3B63}" srcOrd="1" destOrd="0" presId="urn:microsoft.com/office/officeart/2008/layout/NameandTitleOrganizationalChart"/>
    <dgm:cxn modelId="{5B25B811-1082-694D-9A61-F9B97ABFFE84}" type="presParOf" srcId="{68894326-F793-F64C-A6FD-5F4538262ED4}" destId="{0C1D9E02-B50A-8E47-85CB-79DBCAA7E299}" srcOrd="2" destOrd="0" presId="urn:microsoft.com/office/officeart/2008/layout/NameandTitleOrganizationalChart"/>
    <dgm:cxn modelId="{77243AF3-FECB-A642-B464-0190608F32D4}" type="presParOf" srcId="{99DFBFF7-5364-5249-8BD5-B2D2C3E5D09B}" destId="{566B26F3-5131-164F-8D1B-07808AA1EB1D}" srcOrd="1" destOrd="0" presId="urn:microsoft.com/office/officeart/2008/layout/NameandTitleOrganizationalChart"/>
    <dgm:cxn modelId="{74B84400-3A5B-094D-8314-8661B1BE1242}" type="presParOf" srcId="{99DFBFF7-5364-5249-8BD5-B2D2C3E5D09B}" destId="{4FA1D575-03C3-A848-93E8-7EE4713D5E44}" srcOrd="2" destOrd="0" presId="urn:microsoft.com/office/officeart/2008/layout/NameandTitleOrganizationalChart"/>
    <dgm:cxn modelId="{C01AE9DA-C62A-EA4E-877B-493B5FC92B7A}" type="presParOf" srcId="{DDD96585-7595-F244-9BBD-65B5DA88DA33}" destId="{5BC91994-E741-E44E-ADF3-1543DECEC434}" srcOrd="2" destOrd="0" presId="urn:microsoft.com/office/officeart/2008/layout/NameandTitleOrganizationalChart"/>
    <dgm:cxn modelId="{95666AA9-D31C-A94E-9B38-52FCB0B43DEC}" type="presParOf" srcId="{DDD96585-7595-F244-9BBD-65B5DA88DA33}" destId="{5BAF4E3D-1844-7F46-8A08-D283F19401FE}" srcOrd="3" destOrd="0" presId="urn:microsoft.com/office/officeart/2008/layout/NameandTitleOrganizationalChart"/>
    <dgm:cxn modelId="{A7B4A311-DCF1-6C4B-8AE8-FE33AC0A99A5}" type="presParOf" srcId="{5BAF4E3D-1844-7F46-8A08-D283F19401FE}" destId="{B15D464C-F370-AA42-BA05-B92B88A363B2}" srcOrd="0" destOrd="0" presId="urn:microsoft.com/office/officeart/2008/layout/NameandTitleOrganizationalChart"/>
    <dgm:cxn modelId="{A393A6A8-98E5-D44B-8D5A-B33830D6536C}" type="presParOf" srcId="{B15D464C-F370-AA42-BA05-B92B88A363B2}" destId="{4CC83D5B-AD3B-A84B-B103-D2045602F7D7}" srcOrd="0" destOrd="0" presId="urn:microsoft.com/office/officeart/2008/layout/NameandTitleOrganizationalChart"/>
    <dgm:cxn modelId="{A8055D49-C8E8-D545-B539-1B8876334CD5}" type="presParOf" srcId="{B15D464C-F370-AA42-BA05-B92B88A363B2}" destId="{0EBD5FA4-C400-064C-890B-15F82D93EE7C}" srcOrd="1" destOrd="0" presId="urn:microsoft.com/office/officeart/2008/layout/NameandTitleOrganizationalChart"/>
    <dgm:cxn modelId="{6BE7D9F0-3AF2-4F45-9A02-D16411411811}" type="presParOf" srcId="{B15D464C-F370-AA42-BA05-B92B88A363B2}" destId="{4A60EA2E-6599-C148-8B6A-CFE39C7397B2}" srcOrd="2" destOrd="0" presId="urn:microsoft.com/office/officeart/2008/layout/NameandTitleOrganizationalChart"/>
    <dgm:cxn modelId="{CBE03764-44B7-6F41-8BF3-983F126D07E0}" type="presParOf" srcId="{5BAF4E3D-1844-7F46-8A08-D283F19401FE}" destId="{952DA7BA-5DC5-A545-A87D-249EE60A26DF}" srcOrd="1" destOrd="0" presId="urn:microsoft.com/office/officeart/2008/layout/NameandTitleOrganizationalChart"/>
    <dgm:cxn modelId="{72DBABF6-B610-8A47-8F4D-1BDC247EAADA}" type="presParOf" srcId="{5BAF4E3D-1844-7F46-8A08-D283F19401FE}" destId="{AFB1D71F-487F-BE47-8E84-DA334FC1D70B}" srcOrd="2" destOrd="0" presId="urn:microsoft.com/office/officeart/2008/layout/NameandTitleOrganizationalChart"/>
    <dgm:cxn modelId="{B80FCED1-FE3F-E849-B294-E7B785B5971D}" type="presParOf" srcId="{DDD96585-7595-F244-9BBD-65B5DA88DA33}" destId="{D699FD30-057B-E94B-B59D-6184FA2F746F}" srcOrd="4" destOrd="0" presId="urn:microsoft.com/office/officeart/2008/layout/NameandTitleOrganizationalChart"/>
    <dgm:cxn modelId="{E3372289-F25C-8E4A-8BBD-7DD73F26CDB4}" type="presParOf" srcId="{DDD96585-7595-F244-9BBD-65B5DA88DA33}" destId="{45890347-9E62-D748-A6C2-99789DDD4434}" srcOrd="5" destOrd="0" presId="urn:microsoft.com/office/officeart/2008/layout/NameandTitleOrganizationalChart"/>
    <dgm:cxn modelId="{FDC472E8-90F9-A841-9CB3-1C1C08142837}" type="presParOf" srcId="{45890347-9E62-D748-A6C2-99789DDD4434}" destId="{64D02348-9F11-AD43-A4DC-F5B9C2A7EAF9}" srcOrd="0" destOrd="0" presId="urn:microsoft.com/office/officeart/2008/layout/NameandTitleOrganizationalChart"/>
    <dgm:cxn modelId="{33A4C29E-541A-0D4C-AE3E-4DC81CBEC031}" type="presParOf" srcId="{64D02348-9F11-AD43-A4DC-F5B9C2A7EAF9}" destId="{058CB50E-1E3A-F048-AD7C-5C09413F10B4}" srcOrd="0" destOrd="0" presId="urn:microsoft.com/office/officeart/2008/layout/NameandTitleOrganizationalChart"/>
    <dgm:cxn modelId="{B7E8C001-76F2-934B-B234-398F1CC95476}" type="presParOf" srcId="{64D02348-9F11-AD43-A4DC-F5B9C2A7EAF9}" destId="{58349F35-E0D5-444F-B5F6-0165CDA97B6C}" srcOrd="1" destOrd="0" presId="urn:microsoft.com/office/officeart/2008/layout/NameandTitleOrganizationalChart"/>
    <dgm:cxn modelId="{28F75114-9B88-A247-A04E-1429E659E38E}" type="presParOf" srcId="{64D02348-9F11-AD43-A4DC-F5B9C2A7EAF9}" destId="{E15D0089-E7E3-6843-A96A-9A93BCB367FD}" srcOrd="2" destOrd="0" presId="urn:microsoft.com/office/officeart/2008/layout/NameandTitleOrganizationalChart"/>
    <dgm:cxn modelId="{62BF8D37-CDD0-C549-982D-0E2022A89EAD}" type="presParOf" srcId="{45890347-9E62-D748-A6C2-99789DDD4434}" destId="{10ED02A5-E6BB-1240-90CF-8244230FA0BB}" srcOrd="1" destOrd="0" presId="urn:microsoft.com/office/officeart/2008/layout/NameandTitleOrganizationalChart"/>
    <dgm:cxn modelId="{B61BC3AF-CC44-B44B-98BC-2236D9BFE3ED}" type="presParOf" srcId="{45890347-9E62-D748-A6C2-99789DDD4434}" destId="{0EF74C99-A6E8-7B4A-9129-04C9C579A9B8}" srcOrd="2" destOrd="0" presId="urn:microsoft.com/office/officeart/2008/layout/NameandTitleOrganizationalChart"/>
    <dgm:cxn modelId="{C46F29A5-4C21-4C49-8D6A-C49ED7ACA8E0}" type="presParOf" srcId="{533B9C03-A9FD-E84D-94E3-165D363AF6F5}" destId="{CFFAD6B3-D54B-B844-B3EA-F868F6691660}" srcOrd="2" destOrd="0" presId="urn:microsoft.com/office/officeart/2008/layout/NameandTitleOrganizationalChart"/>
    <dgm:cxn modelId="{6A7D4F5D-2D85-7249-8AA1-DF1D48BBA25B}" type="presParOf" srcId="{CFFAD6B3-D54B-B844-B3EA-F868F6691660}" destId="{2F4155DE-6B37-E540-AE6E-9A725A6DA6F3}" srcOrd="0" destOrd="0" presId="urn:microsoft.com/office/officeart/2008/layout/NameandTitleOrganizationalChart"/>
    <dgm:cxn modelId="{8788DD60-471C-4047-B513-4F72CD08DDCD}" type="presParOf" srcId="{CFFAD6B3-D54B-B844-B3EA-F868F6691660}" destId="{B34A6231-A1C4-9449-9F26-A6ADD4570E57}" srcOrd="1" destOrd="0" presId="urn:microsoft.com/office/officeart/2008/layout/NameandTitleOrganizationalChart"/>
    <dgm:cxn modelId="{40E6A079-4842-4D4E-BB75-C004A3AA7B0E}" type="presParOf" srcId="{B34A6231-A1C4-9449-9F26-A6ADD4570E57}" destId="{ED96DBD9-F45A-9B4A-8D2E-9524CAAF741A}" srcOrd="0" destOrd="0" presId="urn:microsoft.com/office/officeart/2008/layout/NameandTitleOrganizationalChart"/>
    <dgm:cxn modelId="{0AACC25E-952D-8347-A1C1-07CDFD015B26}" type="presParOf" srcId="{ED96DBD9-F45A-9B4A-8D2E-9524CAAF741A}" destId="{EE30EF07-C7B7-6348-8945-B9B289CA121C}" srcOrd="0" destOrd="0" presId="urn:microsoft.com/office/officeart/2008/layout/NameandTitleOrganizationalChart"/>
    <dgm:cxn modelId="{A4844842-9B76-E640-933A-7C0BCAC62379}" type="presParOf" srcId="{ED96DBD9-F45A-9B4A-8D2E-9524CAAF741A}" destId="{7E201E28-B33C-1648-8895-1CFDB261D877}" srcOrd="1" destOrd="0" presId="urn:microsoft.com/office/officeart/2008/layout/NameandTitleOrganizationalChart"/>
    <dgm:cxn modelId="{3A02FC20-DD2E-E34F-BE4B-4FC30F014F83}" type="presParOf" srcId="{ED96DBD9-F45A-9B4A-8D2E-9524CAAF741A}" destId="{0C86713C-34A3-834E-9809-DAECD621187F}" srcOrd="2" destOrd="0" presId="urn:microsoft.com/office/officeart/2008/layout/NameandTitleOrganizationalChart"/>
    <dgm:cxn modelId="{014E965C-E2B3-704B-A846-2166018647E7}" type="presParOf" srcId="{B34A6231-A1C4-9449-9F26-A6ADD4570E57}" destId="{6F1D49DC-7267-784D-A39D-F7A34C2B5952}" srcOrd="1" destOrd="0" presId="urn:microsoft.com/office/officeart/2008/layout/NameandTitleOrganizationalChart"/>
    <dgm:cxn modelId="{AA3C9FDC-F671-9E46-97EF-C62A42F64580}" type="presParOf" srcId="{B34A6231-A1C4-9449-9F26-A6ADD4570E57}" destId="{EF491D56-13DA-0F40-944E-018684C732D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01EBE-FDAC-1E40-8CEE-C6A7B4AEA037}">
      <dsp:nvSpPr>
        <dsp:cNvPr id="0" name=""/>
        <dsp:cNvSpPr/>
      </dsp:nvSpPr>
      <dsp:spPr>
        <a:xfrm>
          <a:off x="6613668" y="2221760"/>
          <a:ext cx="91440" cy="408729"/>
        </a:xfrm>
        <a:custGeom>
          <a:avLst/>
          <a:gdLst/>
          <a:ahLst/>
          <a:cxnLst/>
          <a:rect l="0" t="0" r="0" b="0"/>
          <a:pathLst>
            <a:path>
              <a:moveTo>
                <a:pt x="48255" y="0"/>
              </a:moveTo>
              <a:lnTo>
                <a:pt x="48255" y="294293"/>
              </a:lnTo>
              <a:lnTo>
                <a:pt x="45720" y="294293"/>
              </a:lnTo>
              <a:lnTo>
                <a:pt x="45720" y="40872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B2FD6-5306-5E4A-A8E2-ECA7F6BEA8A0}">
      <dsp:nvSpPr>
        <dsp:cNvPr id="0" name=""/>
        <dsp:cNvSpPr/>
      </dsp:nvSpPr>
      <dsp:spPr>
        <a:xfrm>
          <a:off x="5149586" y="2221760"/>
          <a:ext cx="1512336" cy="408729"/>
        </a:xfrm>
        <a:custGeom>
          <a:avLst/>
          <a:gdLst/>
          <a:ahLst/>
          <a:cxnLst/>
          <a:rect l="0" t="0" r="0" b="0"/>
          <a:pathLst>
            <a:path>
              <a:moveTo>
                <a:pt x="1512336" y="0"/>
              </a:moveTo>
              <a:lnTo>
                <a:pt x="1512336" y="294293"/>
              </a:lnTo>
              <a:lnTo>
                <a:pt x="0" y="294293"/>
              </a:lnTo>
              <a:lnTo>
                <a:pt x="0" y="40872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B7481-45DA-9644-BF0A-0D3BD9465317}">
      <dsp:nvSpPr>
        <dsp:cNvPr id="0" name=""/>
        <dsp:cNvSpPr/>
      </dsp:nvSpPr>
      <dsp:spPr>
        <a:xfrm>
          <a:off x="3639784" y="2221760"/>
          <a:ext cx="3022138" cy="408729"/>
        </a:xfrm>
        <a:custGeom>
          <a:avLst/>
          <a:gdLst/>
          <a:ahLst/>
          <a:cxnLst/>
          <a:rect l="0" t="0" r="0" b="0"/>
          <a:pathLst>
            <a:path>
              <a:moveTo>
                <a:pt x="3022138" y="0"/>
              </a:moveTo>
              <a:lnTo>
                <a:pt x="3022138" y="294293"/>
              </a:lnTo>
              <a:lnTo>
                <a:pt x="0" y="294293"/>
              </a:lnTo>
              <a:lnTo>
                <a:pt x="0" y="40872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29A15-F55A-BB46-BA39-A2D92A526130}">
      <dsp:nvSpPr>
        <dsp:cNvPr id="0" name=""/>
        <dsp:cNvSpPr/>
      </dsp:nvSpPr>
      <dsp:spPr>
        <a:xfrm>
          <a:off x="2129982" y="2221760"/>
          <a:ext cx="4531940" cy="408729"/>
        </a:xfrm>
        <a:custGeom>
          <a:avLst/>
          <a:gdLst/>
          <a:ahLst/>
          <a:cxnLst/>
          <a:rect l="0" t="0" r="0" b="0"/>
          <a:pathLst>
            <a:path>
              <a:moveTo>
                <a:pt x="4531940" y="0"/>
              </a:moveTo>
              <a:lnTo>
                <a:pt x="4531940" y="294293"/>
              </a:lnTo>
              <a:lnTo>
                <a:pt x="0" y="294293"/>
              </a:lnTo>
              <a:lnTo>
                <a:pt x="0" y="40872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4618D-AFDD-5C41-BFEC-B438D5C04D99}">
      <dsp:nvSpPr>
        <dsp:cNvPr id="0" name=""/>
        <dsp:cNvSpPr/>
      </dsp:nvSpPr>
      <dsp:spPr>
        <a:xfrm>
          <a:off x="2507433" y="1127550"/>
          <a:ext cx="4154489" cy="309799"/>
        </a:xfrm>
        <a:custGeom>
          <a:avLst/>
          <a:gdLst/>
          <a:ahLst/>
          <a:cxnLst/>
          <a:rect l="0" t="0" r="0" b="0"/>
          <a:pathLst>
            <a:path>
              <a:moveTo>
                <a:pt x="0" y="0"/>
              </a:moveTo>
              <a:lnTo>
                <a:pt x="0" y="195363"/>
              </a:lnTo>
              <a:lnTo>
                <a:pt x="4154489" y="195363"/>
              </a:lnTo>
              <a:lnTo>
                <a:pt x="4154489" y="3097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C858A-1972-684B-870B-D02F5BDBE41E}">
      <dsp:nvSpPr>
        <dsp:cNvPr id="0" name=""/>
        <dsp:cNvSpPr/>
      </dsp:nvSpPr>
      <dsp:spPr>
        <a:xfrm>
          <a:off x="434671" y="2221760"/>
          <a:ext cx="91440" cy="372175"/>
        </a:xfrm>
        <a:custGeom>
          <a:avLst/>
          <a:gdLst/>
          <a:ahLst/>
          <a:cxnLst/>
          <a:rect l="0" t="0" r="0" b="0"/>
          <a:pathLst>
            <a:path>
              <a:moveTo>
                <a:pt x="45720" y="0"/>
              </a:moveTo>
              <a:lnTo>
                <a:pt x="45720" y="372175"/>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653BE-461F-EB4C-9D29-B112D7CBEE9E}">
      <dsp:nvSpPr>
        <dsp:cNvPr id="0" name=""/>
        <dsp:cNvSpPr/>
      </dsp:nvSpPr>
      <dsp:spPr>
        <a:xfrm>
          <a:off x="480391" y="1127550"/>
          <a:ext cx="2027041" cy="309799"/>
        </a:xfrm>
        <a:custGeom>
          <a:avLst/>
          <a:gdLst/>
          <a:ahLst/>
          <a:cxnLst/>
          <a:rect l="0" t="0" r="0" b="0"/>
          <a:pathLst>
            <a:path>
              <a:moveTo>
                <a:pt x="2027041" y="0"/>
              </a:moveTo>
              <a:lnTo>
                <a:pt x="2027041" y="195363"/>
              </a:lnTo>
              <a:lnTo>
                <a:pt x="0" y="195363"/>
              </a:lnTo>
              <a:lnTo>
                <a:pt x="0" y="3097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C62CB-0E85-8446-86CD-C580631640A6}">
      <dsp:nvSpPr>
        <dsp:cNvPr id="0" name=""/>
        <dsp:cNvSpPr/>
      </dsp:nvSpPr>
      <dsp:spPr>
        <a:xfrm>
          <a:off x="1889787" y="34313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3E56F7BC-9DFF-334F-A68F-54BAF22B0119}">
      <dsp:nvSpPr>
        <dsp:cNvPr id="0" name=""/>
        <dsp:cNvSpPr/>
      </dsp:nvSpPr>
      <dsp:spPr>
        <a:xfrm>
          <a:off x="2027041" y="47353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Proteins</a:t>
          </a:r>
        </a:p>
      </dsp:txBody>
      <dsp:txXfrm>
        <a:off x="2050016" y="496506"/>
        <a:ext cx="1189342" cy="738460"/>
      </dsp:txXfrm>
    </dsp:sp>
    <dsp:sp modelId="{2B7E2AB7-B858-654D-9959-E9399F2CD906}">
      <dsp:nvSpPr>
        <dsp:cNvPr id="0" name=""/>
        <dsp:cNvSpPr/>
      </dsp:nvSpPr>
      <dsp:spPr>
        <a:xfrm>
          <a:off x="-137254" y="143734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C4A59164-4D66-8943-960D-E5DFE6A154DB}">
      <dsp:nvSpPr>
        <dsp:cNvPr id="0" name=""/>
        <dsp:cNvSpPr/>
      </dsp:nvSpPr>
      <dsp:spPr>
        <a:xfrm>
          <a:off x="0" y="156774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Somatic</a:t>
          </a:r>
        </a:p>
        <a:p>
          <a:pPr marL="0" lvl="0" indent="0" algn="ctr" defTabSz="844550" rtl="0">
            <a:lnSpc>
              <a:spcPct val="90000"/>
            </a:lnSpc>
            <a:spcBef>
              <a:spcPct val="0"/>
            </a:spcBef>
            <a:spcAft>
              <a:spcPct val="35000"/>
            </a:spcAft>
            <a:buNone/>
          </a:pPr>
          <a:r>
            <a:rPr lang="en-US" sz="1900" kern="1200" dirty="0"/>
            <a:t>(40-70%)</a:t>
          </a:r>
        </a:p>
      </dsp:txBody>
      <dsp:txXfrm>
        <a:off x="22975" y="1590716"/>
        <a:ext cx="1189342" cy="738460"/>
      </dsp:txXfrm>
    </dsp:sp>
    <dsp:sp modelId="{1E2F2E6D-A35F-9D48-98E2-5B665897FA2B}">
      <dsp:nvSpPr>
        <dsp:cNvPr id="0" name=""/>
        <dsp:cNvSpPr/>
      </dsp:nvSpPr>
      <dsp:spPr>
        <a:xfrm>
          <a:off x="-137254" y="2593935"/>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A87A5FA7-D44E-6F4A-971E-C96B2537528C}">
      <dsp:nvSpPr>
        <dsp:cNvPr id="0" name=""/>
        <dsp:cNvSpPr/>
      </dsp:nvSpPr>
      <dsp:spPr>
        <a:xfrm>
          <a:off x="0" y="2724327"/>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Mainly Muscles</a:t>
          </a:r>
        </a:p>
      </dsp:txBody>
      <dsp:txXfrm>
        <a:off x="22975" y="2747302"/>
        <a:ext cx="1189342" cy="738460"/>
      </dsp:txXfrm>
    </dsp:sp>
    <dsp:sp modelId="{4A48E411-583A-4C4F-B0C2-EDF5E6D7E81D}">
      <dsp:nvSpPr>
        <dsp:cNvPr id="0" name=""/>
        <dsp:cNvSpPr/>
      </dsp:nvSpPr>
      <dsp:spPr>
        <a:xfrm>
          <a:off x="6044276" y="143734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0B03CB64-C488-B549-9FAB-4602134D6C5E}">
      <dsp:nvSpPr>
        <dsp:cNvPr id="0" name=""/>
        <dsp:cNvSpPr/>
      </dsp:nvSpPr>
      <dsp:spPr>
        <a:xfrm>
          <a:off x="6181531" y="156774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Visceral</a:t>
          </a:r>
        </a:p>
        <a:p>
          <a:pPr marL="0" lvl="0" indent="0" algn="ctr" defTabSz="844550" rtl="0">
            <a:lnSpc>
              <a:spcPct val="90000"/>
            </a:lnSpc>
            <a:spcBef>
              <a:spcPct val="0"/>
            </a:spcBef>
            <a:spcAft>
              <a:spcPct val="35000"/>
            </a:spcAft>
            <a:buNone/>
          </a:pPr>
          <a:r>
            <a:rPr lang="en-US" sz="1900" kern="1200" dirty="0"/>
            <a:t>~ 25%</a:t>
          </a:r>
        </a:p>
      </dsp:txBody>
      <dsp:txXfrm>
        <a:off x="6204506" y="1590716"/>
        <a:ext cx="1189342" cy="738460"/>
      </dsp:txXfrm>
    </dsp:sp>
    <dsp:sp modelId="{A8FC3F85-C388-5D45-A504-C219C2ED63CF}">
      <dsp:nvSpPr>
        <dsp:cNvPr id="0" name=""/>
        <dsp:cNvSpPr/>
      </dsp:nvSpPr>
      <dsp:spPr>
        <a:xfrm>
          <a:off x="1512336" y="263048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76789BD-2DD8-DF49-891A-6F78DC333DFB}">
      <dsp:nvSpPr>
        <dsp:cNvPr id="0" name=""/>
        <dsp:cNvSpPr/>
      </dsp:nvSpPr>
      <dsp:spPr>
        <a:xfrm>
          <a:off x="1649591" y="276088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Blood</a:t>
          </a:r>
        </a:p>
      </dsp:txBody>
      <dsp:txXfrm>
        <a:off x="1672566" y="2783856"/>
        <a:ext cx="1189342" cy="738460"/>
      </dsp:txXfrm>
    </dsp:sp>
    <dsp:sp modelId="{BDE2BCAB-7A69-CE4F-AD26-24FD855080D2}">
      <dsp:nvSpPr>
        <dsp:cNvPr id="0" name=""/>
        <dsp:cNvSpPr/>
      </dsp:nvSpPr>
      <dsp:spPr>
        <a:xfrm>
          <a:off x="3022138" y="263048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B4C5087B-227F-B946-8924-E12A7458760C}">
      <dsp:nvSpPr>
        <dsp:cNvPr id="0" name=""/>
        <dsp:cNvSpPr/>
      </dsp:nvSpPr>
      <dsp:spPr>
        <a:xfrm>
          <a:off x="3159393" y="276088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Organs</a:t>
          </a:r>
        </a:p>
      </dsp:txBody>
      <dsp:txXfrm>
        <a:off x="3182368" y="2783856"/>
        <a:ext cx="1189342" cy="738460"/>
      </dsp:txXfrm>
    </dsp:sp>
    <dsp:sp modelId="{9B67F22C-EFB9-8844-BE36-B2EB985213DB}">
      <dsp:nvSpPr>
        <dsp:cNvPr id="0" name=""/>
        <dsp:cNvSpPr/>
      </dsp:nvSpPr>
      <dsp:spPr>
        <a:xfrm>
          <a:off x="4531940" y="263048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234F0E3A-8565-7547-A184-DCD7567EECEF}">
      <dsp:nvSpPr>
        <dsp:cNvPr id="0" name=""/>
        <dsp:cNvSpPr/>
      </dsp:nvSpPr>
      <dsp:spPr>
        <a:xfrm>
          <a:off x="4669194" y="276088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hormones</a:t>
          </a:r>
        </a:p>
      </dsp:txBody>
      <dsp:txXfrm>
        <a:off x="4692169" y="2783856"/>
        <a:ext cx="1189342" cy="738460"/>
      </dsp:txXfrm>
    </dsp:sp>
    <dsp:sp modelId="{5D188A27-D863-6E4E-9A12-9E710CFF0F2A}">
      <dsp:nvSpPr>
        <dsp:cNvPr id="0" name=""/>
        <dsp:cNvSpPr/>
      </dsp:nvSpPr>
      <dsp:spPr>
        <a:xfrm>
          <a:off x="6041741" y="2630489"/>
          <a:ext cx="1235292" cy="78441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805EB11D-E8DD-524C-8844-04AA81FEF589}">
      <dsp:nvSpPr>
        <dsp:cNvPr id="0" name=""/>
        <dsp:cNvSpPr/>
      </dsp:nvSpPr>
      <dsp:spPr>
        <a:xfrm>
          <a:off x="6178996" y="2760881"/>
          <a:ext cx="1235292" cy="78441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Structure proteins</a:t>
          </a:r>
        </a:p>
      </dsp:txBody>
      <dsp:txXfrm>
        <a:off x="6201971" y="2783856"/>
        <a:ext cx="1189342" cy="738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155DE-6B37-E540-AE6E-9A725A6DA6F3}">
      <dsp:nvSpPr>
        <dsp:cNvPr id="0" name=""/>
        <dsp:cNvSpPr/>
      </dsp:nvSpPr>
      <dsp:spPr>
        <a:xfrm>
          <a:off x="3347637" y="1208307"/>
          <a:ext cx="751199" cy="887126"/>
        </a:xfrm>
        <a:custGeom>
          <a:avLst/>
          <a:gdLst/>
          <a:ahLst/>
          <a:cxnLst/>
          <a:rect l="0" t="0" r="0" b="0"/>
          <a:pathLst>
            <a:path>
              <a:moveTo>
                <a:pt x="751199" y="0"/>
              </a:moveTo>
              <a:lnTo>
                <a:pt x="751199" y="887126"/>
              </a:lnTo>
              <a:lnTo>
                <a:pt x="0" y="88712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9FD30-057B-E94B-B59D-6184FA2F746F}">
      <dsp:nvSpPr>
        <dsp:cNvPr id="0" name=""/>
        <dsp:cNvSpPr/>
      </dsp:nvSpPr>
      <dsp:spPr>
        <a:xfrm>
          <a:off x="4098837" y="1208307"/>
          <a:ext cx="2483213" cy="2521125"/>
        </a:xfrm>
        <a:custGeom>
          <a:avLst/>
          <a:gdLst/>
          <a:ahLst/>
          <a:cxnLst/>
          <a:rect l="0" t="0" r="0" b="0"/>
          <a:pathLst>
            <a:path>
              <a:moveTo>
                <a:pt x="0" y="0"/>
              </a:moveTo>
              <a:lnTo>
                <a:pt x="0" y="2246571"/>
              </a:lnTo>
              <a:lnTo>
                <a:pt x="2483213" y="2246571"/>
              </a:lnTo>
              <a:lnTo>
                <a:pt x="2483213" y="252112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91994-E741-E44E-ADF3-1543DECEC434}">
      <dsp:nvSpPr>
        <dsp:cNvPr id="0" name=""/>
        <dsp:cNvSpPr/>
      </dsp:nvSpPr>
      <dsp:spPr>
        <a:xfrm>
          <a:off x="3854758" y="1208307"/>
          <a:ext cx="244078" cy="2369395"/>
        </a:xfrm>
        <a:custGeom>
          <a:avLst/>
          <a:gdLst/>
          <a:ahLst/>
          <a:cxnLst/>
          <a:rect l="0" t="0" r="0" b="0"/>
          <a:pathLst>
            <a:path>
              <a:moveTo>
                <a:pt x="244078" y="0"/>
              </a:moveTo>
              <a:lnTo>
                <a:pt x="244078" y="2094841"/>
              </a:lnTo>
              <a:lnTo>
                <a:pt x="0" y="2094841"/>
              </a:lnTo>
              <a:lnTo>
                <a:pt x="0" y="236939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C04FF-77FD-4748-A6D3-FB05FD1142E4}">
      <dsp:nvSpPr>
        <dsp:cNvPr id="0" name=""/>
        <dsp:cNvSpPr/>
      </dsp:nvSpPr>
      <dsp:spPr>
        <a:xfrm>
          <a:off x="1251903" y="1208307"/>
          <a:ext cx="2846933" cy="2521125"/>
        </a:xfrm>
        <a:custGeom>
          <a:avLst/>
          <a:gdLst/>
          <a:ahLst/>
          <a:cxnLst/>
          <a:rect l="0" t="0" r="0" b="0"/>
          <a:pathLst>
            <a:path>
              <a:moveTo>
                <a:pt x="2846933" y="0"/>
              </a:moveTo>
              <a:lnTo>
                <a:pt x="2846933" y="2246571"/>
              </a:lnTo>
              <a:lnTo>
                <a:pt x="0" y="2246571"/>
              </a:lnTo>
              <a:lnTo>
                <a:pt x="0" y="252112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9705C-F130-C64A-8183-F2EB0E74B8EB}">
      <dsp:nvSpPr>
        <dsp:cNvPr id="0" name=""/>
        <dsp:cNvSpPr/>
      </dsp:nvSpPr>
      <dsp:spPr>
        <a:xfrm>
          <a:off x="2962531" y="1197"/>
          <a:ext cx="2272611" cy="1207109"/>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66039" numCol="1" spcCol="1270" anchor="ctr" anchorCtr="0">
          <a:noAutofit/>
        </a:bodyPr>
        <a:lstStyle/>
        <a:p>
          <a:pPr marL="0" lvl="0" indent="0" algn="ctr" defTabSz="533400" rtl="0">
            <a:lnSpc>
              <a:spcPct val="90000"/>
            </a:lnSpc>
            <a:spcBef>
              <a:spcPct val="0"/>
            </a:spcBef>
            <a:spcAft>
              <a:spcPct val="35000"/>
            </a:spcAft>
            <a:buNone/>
          </a:pPr>
          <a:r>
            <a:rPr lang="en-US" sz="1200" kern="1200" dirty="0"/>
            <a:t>Nutritional risk identified</a:t>
          </a:r>
        </a:p>
      </dsp:txBody>
      <dsp:txXfrm>
        <a:off x="2962531" y="1197"/>
        <a:ext cx="2272611" cy="1207109"/>
      </dsp:txXfrm>
    </dsp:sp>
    <dsp:sp modelId="{C2361863-BBA6-EB4C-B528-764B779DF23B}">
      <dsp:nvSpPr>
        <dsp:cNvPr id="0" name=""/>
        <dsp:cNvSpPr/>
      </dsp:nvSpPr>
      <dsp:spPr>
        <a:xfrm>
          <a:off x="3417053" y="931601"/>
          <a:ext cx="2045350" cy="39221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rtl="0">
            <a:lnSpc>
              <a:spcPct val="90000"/>
            </a:lnSpc>
            <a:spcBef>
              <a:spcPct val="0"/>
            </a:spcBef>
            <a:spcAft>
              <a:spcPct val="35000"/>
            </a:spcAft>
            <a:buNone/>
          </a:pPr>
          <a:endParaRPr lang="en-US" sz="2700" kern="1200"/>
        </a:p>
      </dsp:txBody>
      <dsp:txXfrm>
        <a:off x="3417053" y="931601"/>
        <a:ext cx="2045350" cy="392219"/>
      </dsp:txXfrm>
    </dsp:sp>
    <dsp:sp modelId="{E4A05D0B-8542-2245-B11F-177832CB4050}">
      <dsp:nvSpPr>
        <dsp:cNvPr id="0" name=""/>
        <dsp:cNvSpPr/>
      </dsp:nvSpPr>
      <dsp:spPr>
        <a:xfrm>
          <a:off x="479318" y="3729432"/>
          <a:ext cx="1545171" cy="525095"/>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66039" numCol="1" spcCol="1270" anchor="ctr" anchorCtr="0">
          <a:noAutofit/>
        </a:bodyPr>
        <a:lstStyle/>
        <a:p>
          <a:pPr marL="0" lvl="0" indent="0" algn="ctr" defTabSz="533400" rtl="0">
            <a:lnSpc>
              <a:spcPct val="90000"/>
            </a:lnSpc>
            <a:spcBef>
              <a:spcPct val="0"/>
            </a:spcBef>
            <a:spcAft>
              <a:spcPct val="35000"/>
            </a:spcAft>
            <a:buNone/>
          </a:pPr>
          <a:r>
            <a:rPr lang="en-US" sz="1200" kern="1200" dirty="0"/>
            <a:t>No</a:t>
          </a:r>
        </a:p>
      </dsp:txBody>
      <dsp:txXfrm>
        <a:off x="479318" y="3729432"/>
        <a:ext cx="1545171" cy="525095"/>
      </dsp:txXfrm>
    </dsp:sp>
    <dsp:sp modelId="{A39F3BA3-F7AF-4549-956A-4000CA9E3B63}">
      <dsp:nvSpPr>
        <dsp:cNvPr id="0" name=""/>
        <dsp:cNvSpPr/>
      </dsp:nvSpPr>
      <dsp:spPr>
        <a:xfrm>
          <a:off x="570120" y="4318829"/>
          <a:ext cx="2045350" cy="39221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l" defTabSz="622300" rtl="0">
            <a:lnSpc>
              <a:spcPct val="90000"/>
            </a:lnSpc>
            <a:spcBef>
              <a:spcPct val="0"/>
            </a:spcBef>
            <a:spcAft>
              <a:spcPct val="35000"/>
            </a:spcAft>
            <a:buNone/>
          </a:pPr>
          <a:r>
            <a:rPr lang="en-US" sz="1400" kern="1200" dirty="0"/>
            <a:t>Chronic starvation/ Anorexia nervosa</a:t>
          </a:r>
        </a:p>
      </dsp:txBody>
      <dsp:txXfrm>
        <a:off x="570120" y="4318829"/>
        <a:ext cx="2045350" cy="392219"/>
      </dsp:txXfrm>
    </dsp:sp>
    <dsp:sp modelId="{4CC83D5B-AD3B-A84B-B103-D2045602F7D7}">
      <dsp:nvSpPr>
        <dsp:cNvPr id="0" name=""/>
        <dsp:cNvSpPr/>
      </dsp:nvSpPr>
      <dsp:spPr>
        <a:xfrm>
          <a:off x="3164578" y="3577702"/>
          <a:ext cx="1380361" cy="71027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66039" numCol="1" spcCol="1270" anchor="ctr" anchorCtr="0">
          <a:noAutofit/>
        </a:bodyPr>
        <a:lstStyle/>
        <a:p>
          <a:pPr marL="0" lvl="0" indent="0" algn="ctr" defTabSz="533400" rtl="0">
            <a:lnSpc>
              <a:spcPct val="90000"/>
            </a:lnSpc>
            <a:spcBef>
              <a:spcPct val="0"/>
            </a:spcBef>
            <a:spcAft>
              <a:spcPct val="35000"/>
            </a:spcAft>
            <a:buNone/>
          </a:pPr>
          <a:r>
            <a:rPr lang="en-US" sz="1200" kern="1200" dirty="0"/>
            <a:t>Yes</a:t>
          </a:r>
        </a:p>
        <a:p>
          <a:pPr marL="0" lvl="0" indent="0" algn="ctr" defTabSz="533400" rtl="0">
            <a:lnSpc>
              <a:spcPct val="90000"/>
            </a:lnSpc>
            <a:spcBef>
              <a:spcPct val="0"/>
            </a:spcBef>
            <a:spcAft>
              <a:spcPct val="35000"/>
            </a:spcAft>
            <a:buNone/>
          </a:pPr>
          <a:r>
            <a:rPr lang="en-US" sz="1200" kern="1200" dirty="0"/>
            <a:t>Mild-moderate (chronic)</a:t>
          </a:r>
        </a:p>
      </dsp:txBody>
      <dsp:txXfrm>
        <a:off x="3164578" y="3577702"/>
        <a:ext cx="1380361" cy="710277"/>
      </dsp:txXfrm>
    </dsp:sp>
    <dsp:sp modelId="{0EBD5FA4-C400-064C-890B-15F82D93EE7C}">
      <dsp:nvSpPr>
        <dsp:cNvPr id="0" name=""/>
        <dsp:cNvSpPr/>
      </dsp:nvSpPr>
      <dsp:spPr>
        <a:xfrm>
          <a:off x="3172975" y="4250104"/>
          <a:ext cx="2045350" cy="71485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l" defTabSz="400050" rtl="0">
            <a:lnSpc>
              <a:spcPct val="90000"/>
            </a:lnSpc>
            <a:spcBef>
              <a:spcPct val="0"/>
            </a:spcBef>
            <a:spcAft>
              <a:spcPct val="35000"/>
            </a:spcAft>
            <a:buNone/>
          </a:pPr>
          <a:r>
            <a:rPr lang="en-US" sz="900" kern="1200" dirty="0"/>
            <a:t>Organ</a:t>
          </a:r>
          <a:r>
            <a:rPr lang="en-US" sz="900" kern="1200" baseline="0" dirty="0"/>
            <a:t> failure</a:t>
          </a:r>
        </a:p>
        <a:p>
          <a:pPr marL="0" lvl="0" indent="0" algn="l" defTabSz="400050" rtl="0">
            <a:lnSpc>
              <a:spcPct val="90000"/>
            </a:lnSpc>
            <a:spcBef>
              <a:spcPct val="0"/>
            </a:spcBef>
            <a:spcAft>
              <a:spcPct val="35000"/>
            </a:spcAft>
            <a:buNone/>
          </a:pPr>
          <a:r>
            <a:rPr lang="en-US" sz="900" kern="1200" baseline="0" dirty="0"/>
            <a:t>Pancreatic cancer</a:t>
          </a:r>
        </a:p>
        <a:p>
          <a:pPr marL="0" lvl="0" indent="0" algn="l" defTabSz="400050" rtl="0">
            <a:lnSpc>
              <a:spcPct val="90000"/>
            </a:lnSpc>
            <a:spcBef>
              <a:spcPct val="0"/>
            </a:spcBef>
            <a:spcAft>
              <a:spcPct val="35000"/>
            </a:spcAft>
            <a:buNone/>
          </a:pPr>
          <a:r>
            <a:rPr lang="en-US" sz="900" kern="1200" baseline="0" dirty="0"/>
            <a:t>Arthritis</a:t>
          </a:r>
        </a:p>
        <a:p>
          <a:pPr marL="0" lvl="0" indent="0" algn="l" defTabSz="400050" rtl="0">
            <a:lnSpc>
              <a:spcPct val="90000"/>
            </a:lnSpc>
            <a:spcBef>
              <a:spcPct val="0"/>
            </a:spcBef>
            <a:spcAft>
              <a:spcPct val="35000"/>
            </a:spcAft>
            <a:buNone/>
          </a:pPr>
          <a:r>
            <a:rPr lang="en-US" sz="900" kern="1200" baseline="0" dirty="0"/>
            <a:t>Sarcopenic obesity</a:t>
          </a:r>
          <a:endParaRPr lang="en-US" sz="900" kern="1200" dirty="0"/>
        </a:p>
      </dsp:txBody>
      <dsp:txXfrm>
        <a:off x="3172975" y="4250104"/>
        <a:ext cx="2045350" cy="714850"/>
      </dsp:txXfrm>
    </dsp:sp>
    <dsp:sp modelId="{058CB50E-1E3A-F048-AD7C-5C09413F10B4}">
      <dsp:nvSpPr>
        <dsp:cNvPr id="0" name=""/>
        <dsp:cNvSpPr/>
      </dsp:nvSpPr>
      <dsp:spPr>
        <a:xfrm>
          <a:off x="5767432" y="3729432"/>
          <a:ext cx="1629235" cy="71027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166039" numCol="1" spcCol="1270" anchor="ctr" anchorCtr="0">
          <a:noAutofit/>
        </a:bodyPr>
        <a:lstStyle/>
        <a:p>
          <a:pPr marL="0" lvl="0" indent="0" algn="ctr" defTabSz="533400" rtl="0">
            <a:lnSpc>
              <a:spcPct val="90000"/>
            </a:lnSpc>
            <a:spcBef>
              <a:spcPct val="0"/>
            </a:spcBef>
            <a:spcAft>
              <a:spcPct val="35000"/>
            </a:spcAft>
            <a:buNone/>
          </a:pPr>
          <a:r>
            <a:rPr lang="en-US" sz="1200" kern="1200" dirty="0"/>
            <a:t>Yes</a:t>
          </a:r>
        </a:p>
        <a:p>
          <a:pPr marL="0" lvl="0" indent="0" algn="ctr" defTabSz="533400" rtl="0">
            <a:lnSpc>
              <a:spcPct val="90000"/>
            </a:lnSpc>
            <a:spcBef>
              <a:spcPct val="0"/>
            </a:spcBef>
            <a:spcAft>
              <a:spcPct val="35000"/>
            </a:spcAft>
            <a:buNone/>
          </a:pPr>
          <a:r>
            <a:rPr lang="en-US" sz="1200" kern="1200" dirty="0"/>
            <a:t>Severe (acute)</a:t>
          </a:r>
        </a:p>
      </dsp:txBody>
      <dsp:txXfrm>
        <a:off x="5767432" y="3729432"/>
        <a:ext cx="1629235" cy="710277"/>
      </dsp:txXfrm>
    </dsp:sp>
    <dsp:sp modelId="{58349F35-E0D5-444F-B5F6-0165CDA97B6C}">
      <dsp:nvSpPr>
        <dsp:cNvPr id="0" name=""/>
        <dsp:cNvSpPr/>
      </dsp:nvSpPr>
      <dsp:spPr>
        <a:xfrm>
          <a:off x="5900267" y="4247706"/>
          <a:ext cx="2045350" cy="719647"/>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l" defTabSz="400050" rtl="0">
            <a:lnSpc>
              <a:spcPct val="90000"/>
            </a:lnSpc>
            <a:spcBef>
              <a:spcPct val="0"/>
            </a:spcBef>
            <a:spcAft>
              <a:spcPct val="35000"/>
            </a:spcAft>
            <a:buNone/>
          </a:pPr>
          <a:r>
            <a:rPr lang="en-US" sz="900" kern="1200" dirty="0"/>
            <a:t>Infection</a:t>
          </a:r>
        </a:p>
        <a:p>
          <a:pPr marL="0" lvl="0" indent="0" algn="l" defTabSz="400050" rtl="0">
            <a:lnSpc>
              <a:spcPct val="90000"/>
            </a:lnSpc>
            <a:spcBef>
              <a:spcPct val="0"/>
            </a:spcBef>
            <a:spcAft>
              <a:spcPct val="35000"/>
            </a:spcAft>
            <a:buNone/>
          </a:pPr>
          <a:r>
            <a:rPr lang="en-US" sz="900" kern="1200" dirty="0" err="1"/>
            <a:t>Tra</a:t>
          </a:r>
          <a:r>
            <a:rPr lang="en-US" sz="900" kern="1200" dirty="0"/>
            <a:t> </a:t>
          </a:r>
          <a:r>
            <a:rPr lang="en-US" sz="900" kern="1200" dirty="0" err="1"/>
            <a:t>uma</a:t>
          </a:r>
          <a:endParaRPr lang="en-US" sz="900" kern="1200" dirty="0"/>
        </a:p>
        <a:p>
          <a:pPr marL="0" lvl="0" indent="0" algn="l" defTabSz="400050" rtl="0">
            <a:lnSpc>
              <a:spcPct val="90000"/>
            </a:lnSpc>
            <a:spcBef>
              <a:spcPct val="0"/>
            </a:spcBef>
            <a:spcAft>
              <a:spcPct val="35000"/>
            </a:spcAft>
            <a:buNone/>
          </a:pPr>
          <a:r>
            <a:rPr lang="en-US" sz="900" kern="1200" dirty="0"/>
            <a:t>Burn</a:t>
          </a:r>
        </a:p>
        <a:p>
          <a:pPr marL="0" lvl="0" indent="0" algn="l" defTabSz="400050" rtl="0">
            <a:lnSpc>
              <a:spcPct val="90000"/>
            </a:lnSpc>
            <a:spcBef>
              <a:spcPct val="0"/>
            </a:spcBef>
            <a:spcAft>
              <a:spcPct val="35000"/>
            </a:spcAft>
            <a:buNone/>
          </a:pPr>
          <a:r>
            <a:rPr lang="en-US" sz="900" kern="1200" dirty="0"/>
            <a:t>Closed head injury</a:t>
          </a:r>
        </a:p>
      </dsp:txBody>
      <dsp:txXfrm>
        <a:off x="5900267" y="4247706"/>
        <a:ext cx="2045350" cy="719647"/>
      </dsp:txXfrm>
    </dsp:sp>
    <dsp:sp modelId="{EE30EF07-C7B7-6348-8945-B9B289CA121C}">
      <dsp:nvSpPr>
        <dsp:cNvPr id="0" name=""/>
        <dsp:cNvSpPr/>
      </dsp:nvSpPr>
      <dsp:spPr>
        <a:xfrm>
          <a:off x="1728197" y="1670584"/>
          <a:ext cx="1619440" cy="849699"/>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66039" numCol="1" spcCol="1270" anchor="ctr" anchorCtr="0">
          <a:noAutofit/>
        </a:bodyPr>
        <a:lstStyle/>
        <a:p>
          <a:pPr marL="0" lvl="0" indent="0" algn="ctr" defTabSz="800100" rtl="0">
            <a:lnSpc>
              <a:spcPct val="90000"/>
            </a:lnSpc>
            <a:spcBef>
              <a:spcPct val="0"/>
            </a:spcBef>
            <a:spcAft>
              <a:spcPct val="35000"/>
            </a:spcAft>
            <a:buNone/>
          </a:pPr>
          <a:r>
            <a:rPr lang="en-US" sz="1800" kern="1200" dirty="0"/>
            <a:t>Inflammation?</a:t>
          </a:r>
        </a:p>
      </dsp:txBody>
      <dsp:txXfrm>
        <a:off x="1728197" y="1670584"/>
        <a:ext cx="1619440" cy="849699"/>
      </dsp:txXfrm>
    </dsp:sp>
    <dsp:sp modelId="{7E201E28-B33C-1648-8895-1CFDB261D877}">
      <dsp:nvSpPr>
        <dsp:cNvPr id="0" name=""/>
        <dsp:cNvSpPr/>
      </dsp:nvSpPr>
      <dsp:spPr>
        <a:xfrm>
          <a:off x="1879391" y="2324169"/>
          <a:ext cx="2045350" cy="39221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rtl="0">
            <a:lnSpc>
              <a:spcPct val="90000"/>
            </a:lnSpc>
            <a:spcBef>
              <a:spcPct val="0"/>
            </a:spcBef>
            <a:spcAft>
              <a:spcPct val="35000"/>
            </a:spcAft>
            <a:buNone/>
          </a:pPr>
          <a:r>
            <a:rPr lang="en-US" sz="2700" kern="1200" dirty="0"/>
            <a:t>CRP test</a:t>
          </a:r>
        </a:p>
      </dsp:txBody>
      <dsp:txXfrm>
        <a:off x="1879391" y="2324169"/>
        <a:ext cx="2045350" cy="392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O"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19718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pPr algn="ctr"/>
            <a:fld id="{047E157E-8DCB-4F70-A0AF-5EB586A91DD4}" type="datetime1">
              <a:rPr lang="en-US" smtClean="0">
                <a:solidFill>
                  <a:srgbClr val="FFFFFF"/>
                </a:solidFill>
              </a:rPr>
              <a:pPr algn="ctr"/>
              <a:t>4/1/20</a:t>
            </a:fld>
            <a:endParaRPr lang="en-US" sz="2000" dirty="0">
              <a:solidFill>
                <a:srgbClr val="FFFFFF"/>
              </a:solidFill>
            </a:endParaRPr>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pPr algn="r"/>
            <a:endParaRPr lang="en-US" dirty="0">
              <a:solidFill>
                <a:schemeClr val="tx2"/>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8F82E0A0-C266-4798-8C8F-B9F91E9DA37E}" type="slidenum">
              <a:rPr lang="en-US" smtClean="0">
                <a:solidFill>
                  <a:schemeClr val="tx2"/>
                </a:solidFill>
              </a:rPr>
              <a:pPr/>
              <a:t>‹#›</a:t>
            </a:fld>
            <a:endParaRPr lang="en-US" dirty="0">
              <a:solidFill>
                <a:schemeClr val="tx2"/>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612782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pPr/>
              <a:t>4/1/20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4454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pPr/>
              <a:t>4/1/20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31193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4/1/20</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98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pPr/>
              <a:t>4/1/20</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0249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6FCF9F07-3BC7-4570-B054-79111B0A380C}" type="datetime1">
              <a:rPr lang="en-US" smtClean="0"/>
              <a:pPr/>
              <a:t>4/1/20</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65276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606EA6-EFEA-4C30-9264-4F9291A5780D}" type="datetime1">
              <a:rPr lang="en-US" smtClean="0"/>
              <a:pPr/>
              <a:t>4/1/20</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812781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606EA6-EFEA-4C30-9264-4F9291A5780D}" type="datetime1">
              <a:rPr lang="en-US" smtClean="0"/>
              <a:pPr/>
              <a:t>4/1/20</a:t>
            </a:fld>
            <a:endParaRPr lang="en-US" sz="1400" dirty="0">
              <a:solidFill>
                <a:schemeClr val="tx2"/>
              </a:solidFill>
            </a:endParaRPr>
          </a:p>
        </p:txBody>
      </p:sp>
      <p:sp>
        <p:nvSpPr>
          <p:cNvPr id="8" name="Footer Placeholder 7"/>
          <p:cNvSpPr>
            <a:spLocks noGrp="1"/>
          </p:cNvSpPr>
          <p:nvPr>
            <p:ph type="ftr" sz="quarter" idx="11"/>
          </p:nvPr>
        </p:nvSpPr>
        <p:spPr/>
        <p:txBody>
          <a:bodyPr/>
          <a:lstStyle/>
          <a:p>
            <a:pPr algn="r"/>
            <a:endParaRPr lang="en-US" sz="1400" dirty="0">
              <a:solidFill>
                <a:schemeClr val="tx2"/>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6564473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4/1/20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7068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4/1/20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420825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E4606EA6-EFEA-4C30-9264-4F9291A5780D}" type="datetime1">
              <a:rPr lang="en-US" smtClean="0"/>
              <a:pPr/>
              <a:t>4/1/20</a:t>
            </a:fld>
            <a:endParaRPr lang="en-US" sz="1400" dirty="0">
              <a:solidFill>
                <a:schemeClr val="tx2"/>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pPr algn="r"/>
            <a:endParaRPr lang="en-US" sz="1400" dirty="0">
              <a:solidFill>
                <a:schemeClr val="tx2"/>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90709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E4606EA6-EFEA-4C30-9264-4F9291A5780D}" type="datetime1">
              <a:rPr lang="en-US" smtClean="0"/>
              <a:pPr/>
              <a:t>4/1/20</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algn="ctr"/>
            <a:fld id="{8F82E0A0-C266-4798-8C8F-B9F91E9DA37E}" type="slidenum">
              <a:rPr lang="en-US" sz="2800" b="1" smtClean="0">
                <a:solidFill>
                  <a:srgbClr val="FFFFFF"/>
                </a:solidFill>
              </a:rPr>
              <a:pPr algn="ctr"/>
              <a:t>‹#›</a:t>
            </a:fld>
            <a:endParaRPr lang="en-US" sz="2800"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976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E4606EA6-EFEA-4C30-9264-4F9291A5780D}" type="datetime1">
              <a:rPr lang="en-US" smtClean="0"/>
              <a:pPr/>
              <a:t>4/1/20</a:t>
            </a:fld>
            <a:endParaRPr lang="en-US" sz="1400" dirty="0">
              <a:solidFill>
                <a:schemeClr val="tx2"/>
              </a:solidFill>
            </a:endParaRPr>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71697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en-US" dirty="0"/>
              <a:t>Protein Status Indicators </a:t>
            </a:r>
          </a:p>
        </p:txBody>
      </p:sp>
      <p:sp>
        <p:nvSpPr>
          <p:cNvPr id="5" name="Rectangle 4"/>
          <p:cNvSpPr>
            <a:spLocks noGrp="1"/>
          </p:cNvSpPr>
          <p:nvPr>
            <p:ph type="body" idx="1"/>
          </p:nvPr>
        </p:nvSpPr>
        <p:spPr/>
        <p:txBody>
          <a:bodyPr>
            <a:normAutofit/>
          </a:bodyPr>
          <a:lstStyle/>
          <a:p>
            <a:r>
              <a:rPr lang="en-US" dirty="0"/>
              <a:t>Instructor: Alma Irshaid. MPH. </a:t>
            </a:r>
            <a:r>
              <a:rPr lang="en-US" dirty="0" err="1"/>
              <a:t>ANutr</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8991-3641-9A45-8D4A-7F598954151A}"/>
              </a:ext>
            </a:extLst>
          </p:cNvPr>
          <p:cNvSpPr>
            <a:spLocks noGrp="1"/>
          </p:cNvSpPr>
          <p:nvPr>
            <p:ph type="title"/>
          </p:nvPr>
        </p:nvSpPr>
        <p:spPr/>
        <p:txBody>
          <a:bodyPr/>
          <a:lstStyle/>
          <a:p>
            <a:r>
              <a:rPr lang="en-JO" dirty="0"/>
              <a:t>Nitrogen balance</a:t>
            </a:r>
          </a:p>
        </p:txBody>
      </p:sp>
      <p:sp>
        <p:nvSpPr>
          <p:cNvPr id="3" name="Content Placeholder 2">
            <a:extLst>
              <a:ext uri="{FF2B5EF4-FFF2-40B4-BE49-F238E27FC236}">
                <a16:creationId xmlns:a16="http://schemas.microsoft.com/office/drawing/2014/main" id="{196E7DC5-B06D-2042-81F1-626DE9FBE52C}"/>
              </a:ext>
            </a:extLst>
          </p:cNvPr>
          <p:cNvSpPr>
            <a:spLocks noGrp="1"/>
          </p:cNvSpPr>
          <p:nvPr>
            <p:ph idx="1"/>
          </p:nvPr>
        </p:nvSpPr>
        <p:spPr>
          <a:xfrm>
            <a:off x="611560" y="1203598"/>
            <a:ext cx="8424936" cy="3816424"/>
          </a:xfrm>
        </p:spPr>
        <p:txBody>
          <a:bodyPr>
            <a:normAutofit fontScale="92500" lnSpcReduction="20000"/>
          </a:bodyPr>
          <a:lstStyle/>
          <a:p>
            <a:r>
              <a:rPr lang="en-JO" dirty="0"/>
              <a:t>This method is used to assess overall protein status and effectivness of MNT</a:t>
            </a:r>
          </a:p>
          <a:p>
            <a:r>
              <a:rPr lang="en-JO" dirty="0"/>
              <a:t>Method:</a:t>
            </a:r>
          </a:p>
          <a:p>
            <a:pPr marL="342900" indent="-342900">
              <a:buAutoNum type="arabicPeriod"/>
            </a:pPr>
            <a:r>
              <a:rPr lang="en-JO" dirty="0"/>
              <a:t>Measure dietary intake within 24-hr</a:t>
            </a:r>
          </a:p>
          <a:p>
            <a:pPr marL="342900" indent="-342900">
              <a:buAutoNum type="arabicPeriod"/>
            </a:pPr>
            <a:r>
              <a:rPr lang="en-US" dirty="0"/>
              <a:t>M</a:t>
            </a:r>
            <a:r>
              <a:rPr lang="en-JO" dirty="0"/>
              <a:t>easure urine excretion for 24-hr </a:t>
            </a:r>
          </a:p>
          <a:p>
            <a:pPr marL="0" indent="0">
              <a:buNone/>
            </a:pPr>
            <a:r>
              <a:rPr lang="en-JO" dirty="0"/>
              <a:t>Result:</a:t>
            </a:r>
          </a:p>
          <a:p>
            <a:pPr>
              <a:buFontTx/>
              <a:buChar char="-"/>
            </a:pPr>
            <a:r>
              <a:rPr lang="en-JO" dirty="0"/>
              <a:t>Zero nitrogen balance ( in = out)</a:t>
            </a:r>
          </a:p>
          <a:p>
            <a:pPr>
              <a:buFontTx/>
              <a:buChar char="-"/>
            </a:pPr>
            <a:r>
              <a:rPr lang="en-JO" dirty="0"/>
              <a:t>-ve nitrogen balance ( catabolism or inadequate intake like starvation or fasting)</a:t>
            </a:r>
          </a:p>
          <a:p>
            <a:pPr>
              <a:buFontTx/>
              <a:buChar char="-"/>
            </a:pPr>
            <a:r>
              <a:rPr lang="en-JO" dirty="0"/>
              <a:t>+ve nitrogen balance (Pregnancy, muscle building, recovery, growth)</a:t>
            </a:r>
          </a:p>
          <a:p>
            <a:pPr marL="0" indent="0">
              <a:buNone/>
            </a:pPr>
            <a:r>
              <a:rPr lang="en-JO" b="1" dirty="0"/>
              <a:t> E.g: 55g protein intake (assessed by dietary assessment methods) and 13 g UUN </a:t>
            </a:r>
          </a:p>
          <a:p>
            <a:pPr marL="0" indent="0">
              <a:buNone/>
            </a:pPr>
            <a:r>
              <a:rPr lang="en-JO" u="sng" dirty="0"/>
              <a:t>55</a:t>
            </a:r>
            <a:r>
              <a:rPr lang="en-JO" dirty="0"/>
              <a:t>      -- (13 + </a:t>
            </a:r>
            <a:r>
              <a:rPr lang="en-JO" b="1" dirty="0">
                <a:solidFill>
                  <a:srgbClr val="FF0000"/>
                </a:solidFill>
              </a:rPr>
              <a:t>4</a:t>
            </a:r>
            <a:r>
              <a:rPr lang="en-JO" dirty="0"/>
              <a:t>) = - 8.2 g </a:t>
            </a:r>
          </a:p>
          <a:p>
            <a:pPr marL="0" indent="0">
              <a:buNone/>
            </a:pPr>
            <a:r>
              <a:rPr lang="en-JO" b="1" dirty="0">
                <a:solidFill>
                  <a:srgbClr val="FF0000"/>
                </a:solidFill>
              </a:rPr>
              <a:t>6.25</a:t>
            </a:r>
          </a:p>
          <a:p>
            <a:pPr marL="0" indent="0">
              <a:buNone/>
            </a:pPr>
            <a:r>
              <a:rPr lang="en-US" b="1" dirty="0">
                <a:solidFill>
                  <a:srgbClr val="FF0000"/>
                </a:solidFill>
              </a:rPr>
              <a:t>S</a:t>
            </a:r>
            <a:r>
              <a:rPr lang="en-JO" b="1" dirty="0">
                <a:solidFill>
                  <a:srgbClr val="FF0000"/>
                </a:solidFill>
              </a:rPr>
              <a:t>ources of error? </a:t>
            </a:r>
          </a:p>
          <a:p>
            <a:pPr marL="0" indent="0">
              <a:buNone/>
            </a:pPr>
            <a:r>
              <a:rPr lang="en-US" dirty="0"/>
              <a:t>4 is a constant to account for other losses {skin, stool, wound}</a:t>
            </a:r>
          </a:p>
          <a:p>
            <a:pPr marL="0" indent="0">
              <a:buNone/>
            </a:pPr>
            <a:endParaRPr lang="en-JO" b="1" dirty="0">
              <a:solidFill>
                <a:srgbClr val="FF0000"/>
              </a:solidFill>
            </a:endParaRPr>
          </a:p>
          <a:p>
            <a:pPr marL="0" indent="0">
              <a:buNone/>
            </a:pPr>
            <a:endParaRPr lang="en-JO" dirty="0"/>
          </a:p>
          <a:p>
            <a:pPr marL="0" indent="0">
              <a:buNone/>
            </a:pPr>
            <a:endParaRPr lang="en-JO" dirty="0"/>
          </a:p>
        </p:txBody>
      </p:sp>
    </p:spTree>
    <p:extLst>
      <p:ext uri="{BB962C8B-B14F-4D97-AF65-F5344CB8AC3E}">
        <p14:creationId xmlns:p14="http://schemas.microsoft.com/office/powerpoint/2010/main" val="201619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35745B-E773-B841-9EE4-12D3A5C04C78}"/>
              </a:ext>
            </a:extLst>
          </p:cNvPr>
          <p:cNvSpPr>
            <a:spLocks noGrp="1"/>
          </p:cNvSpPr>
          <p:nvPr>
            <p:ph type="title"/>
          </p:nvPr>
        </p:nvSpPr>
        <p:spPr/>
        <p:txBody>
          <a:bodyPr/>
          <a:lstStyle/>
          <a:p>
            <a:r>
              <a:rPr lang="en-US" dirty="0"/>
              <a:t>Serum Proteins as indicators</a:t>
            </a:r>
            <a:endParaRPr lang="en-JO" dirty="0"/>
          </a:p>
        </p:txBody>
      </p:sp>
    </p:spTree>
    <p:extLst>
      <p:ext uri="{BB962C8B-B14F-4D97-AF65-F5344CB8AC3E}">
        <p14:creationId xmlns:p14="http://schemas.microsoft.com/office/powerpoint/2010/main" val="246517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E8F42-141D-4A49-9E40-08A8005A98DF}"/>
              </a:ext>
            </a:extLst>
          </p:cNvPr>
          <p:cNvSpPr>
            <a:spLocks noGrp="1"/>
          </p:cNvSpPr>
          <p:nvPr>
            <p:ph idx="1"/>
          </p:nvPr>
        </p:nvSpPr>
        <p:spPr>
          <a:xfrm>
            <a:off x="539552" y="771550"/>
            <a:ext cx="8496944" cy="4248472"/>
          </a:xfrm>
        </p:spPr>
        <p:txBody>
          <a:bodyPr>
            <a:normAutofit/>
          </a:bodyPr>
          <a:lstStyle/>
          <a:p>
            <a:pPr marL="0" indent="0">
              <a:buNone/>
            </a:pPr>
            <a:r>
              <a:rPr lang="en-US" b="1" u="sng" dirty="0">
                <a:solidFill>
                  <a:srgbClr val="FF0000"/>
                </a:solidFill>
              </a:rPr>
              <a:t>Indicator of over-all nutritional status “not a good one though”</a:t>
            </a:r>
          </a:p>
          <a:p>
            <a:r>
              <a:rPr lang="en-US" dirty="0"/>
              <a:t>Serum albumin comprises 50% of all serum proteins. However, its half-life of </a:t>
            </a:r>
            <a:r>
              <a:rPr lang="en-US" b="1" dirty="0"/>
              <a:t>21 days </a:t>
            </a:r>
            <a:r>
              <a:rPr lang="en-US" dirty="0"/>
              <a:t>makes it a less-than-optimal indicator of </a:t>
            </a:r>
            <a:r>
              <a:rPr lang="en-US" dirty="0">
                <a:highlight>
                  <a:srgbClr val="FFFF00"/>
                </a:highlight>
              </a:rPr>
              <a:t>acute</a:t>
            </a:r>
            <a:r>
              <a:rPr lang="en-US" dirty="0"/>
              <a:t> changes in nutritional status. </a:t>
            </a:r>
          </a:p>
          <a:p>
            <a:pPr marL="0" indent="0">
              <a:buNone/>
            </a:pPr>
            <a:r>
              <a:rPr lang="en-US" dirty="0"/>
              <a:t>(Half-life is the time required by the body to metabolize one-half the amount of the chemical or substance. In assessing a patient, always keep in mind the half-life in addressing the adequacy of re-nourishing a patient.) </a:t>
            </a:r>
          </a:p>
          <a:p>
            <a:r>
              <a:rPr lang="en-US" dirty="0"/>
              <a:t>Functions : </a:t>
            </a:r>
            <a:r>
              <a:rPr lang="en-US" b="1" dirty="0"/>
              <a:t>Plasma oncotic pressure; transport mechanism </a:t>
            </a:r>
            <a:r>
              <a:rPr lang="en-US" dirty="0"/>
              <a:t>for calcium, magnesium, zinc, bilirubin, fatty acids, enzymes, hormones, and drugs (i.e. anticoagulants and antibiotics). </a:t>
            </a:r>
          </a:p>
          <a:p>
            <a:r>
              <a:rPr lang="en-US" dirty="0"/>
              <a:t>Albumin is an important factor in wound healing because it transports amino acids and fatty acids necessary for healing to the wound, as well as allows for adequate oncotic pressure for the delivery of nutrients to the wound site.</a:t>
            </a:r>
          </a:p>
          <a:p>
            <a:r>
              <a:rPr lang="en-US" dirty="0"/>
              <a:t>Because of its long half-life, is considered to be a </a:t>
            </a:r>
            <a:r>
              <a:rPr lang="en-US" u="sng" dirty="0"/>
              <a:t>poor </a:t>
            </a:r>
            <a:r>
              <a:rPr lang="en-US" dirty="0"/>
              <a:t>marker of nutritional status, especially in the critically ill patient. It may be a better marker when used sequentially in the recovering patient or the outpatient receiving periodic and long-term assessments. </a:t>
            </a:r>
          </a:p>
          <a:p>
            <a:pPr marL="0" indent="0" algn="ctr">
              <a:buNone/>
            </a:pPr>
            <a:r>
              <a:rPr lang="en-US" b="1" dirty="0"/>
              <a:t>Neither specific nor sensitive to ACUTE PEM</a:t>
            </a:r>
          </a:p>
        </p:txBody>
      </p:sp>
      <p:sp>
        <p:nvSpPr>
          <p:cNvPr id="5" name="Title 4">
            <a:extLst>
              <a:ext uri="{FF2B5EF4-FFF2-40B4-BE49-F238E27FC236}">
                <a16:creationId xmlns:a16="http://schemas.microsoft.com/office/drawing/2014/main" id="{408A75A9-D31D-D24B-A2A2-FF02EC6D4E0B}"/>
              </a:ext>
            </a:extLst>
          </p:cNvPr>
          <p:cNvSpPr>
            <a:spLocks noGrp="1"/>
          </p:cNvSpPr>
          <p:nvPr>
            <p:ph type="title"/>
          </p:nvPr>
        </p:nvSpPr>
        <p:spPr>
          <a:xfrm>
            <a:off x="611560" y="132343"/>
            <a:ext cx="7200900" cy="1114425"/>
          </a:xfrm>
        </p:spPr>
        <p:txBody>
          <a:bodyPr/>
          <a:lstStyle/>
          <a:p>
            <a:r>
              <a:rPr lang="en-JO" dirty="0"/>
              <a:t>Albumin</a:t>
            </a:r>
          </a:p>
        </p:txBody>
      </p:sp>
    </p:spTree>
    <p:extLst>
      <p:ext uri="{BB962C8B-B14F-4D97-AF65-F5344CB8AC3E}">
        <p14:creationId xmlns:p14="http://schemas.microsoft.com/office/powerpoint/2010/main" val="355508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4CF6-8524-6744-AA06-712ADE7D15C5}"/>
              </a:ext>
            </a:extLst>
          </p:cNvPr>
          <p:cNvSpPr>
            <a:spLocks noGrp="1"/>
          </p:cNvSpPr>
          <p:nvPr>
            <p:ph type="title"/>
          </p:nvPr>
        </p:nvSpPr>
        <p:spPr/>
        <p:txBody>
          <a:bodyPr/>
          <a:lstStyle/>
          <a:p>
            <a:r>
              <a:rPr lang="en-US" dirty="0"/>
              <a:t>Albumin</a:t>
            </a:r>
          </a:p>
        </p:txBody>
      </p:sp>
      <p:pic>
        <p:nvPicPr>
          <p:cNvPr id="5" name="Content Placeholder 4">
            <a:extLst>
              <a:ext uri="{FF2B5EF4-FFF2-40B4-BE49-F238E27FC236}">
                <a16:creationId xmlns:a16="http://schemas.microsoft.com/office/drawing/2014/main" id="{96006389-D1F6-C148-808D-4824A1ADF427}"/>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5458" t="46000" r="19215" b="27629"/>
          <a:stretch/>
        </p:blipFill>
        <p:spPr>
          <a:xfrm>
            <a:off x="323528" y="1347614"/>
            <a:ext cx="8439472" cy="3456384"/>
          </a:xfrm>
        </p:spPr>
      </p:pic>
      <p:sp>
        <p:nvSpPr>
          <p:cNvPr id="3" name="Down Arrow 2">
            <a:extLst>
              <a:ext uri="{FF2B5EF4-FFF2-40B4-BE49-F238E27FC236}">
                <a16:creationId xmlns:a16="http://schemas.microsoft.com/office/drawing/2014/main" id="{8A6E981C-2757-6142-BC35-18886B57617B}"/>
              </a:ext>
            </a:extLst>
          </p:cNvPr>
          <p:cNvSpPr/>
          <p:nvPr/>
        </p:nvSpPr>
        <p:spPr>
          <a:xfrm rot="10800000">
            <a:off x="2051720" y="2462039"/>
            <a:ext cx="144016"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solidFill>
                <a:srgbClr val="FF0000"/>
              </a:solidFill>
            </a:endParaRPr>
          </a:p>
        </p:txBody>
      </p:sp>
    </p:spTree>
    <p:extLst>
      <p:ext uri="{BB962C8B-B14F-4D97-AF65-F5344CB8AC3E}">
        <p14:creationId xmlns:p14="http://schemas.microsoft.com/office/powerpoint/2010/main" val="364175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5D1F-71E2-FC4B-A698-03BA468B7FD8}"/>
              </a:ext>
            </a:extLst>
          </p:cNvPr>
          <p:cNvSpPr>
            <a:spLocks noGrp="1"/>
          </p:cNvSpPr>
          <p:nvPr>
            <p:ph type="title"/>
          </p:nvPr>
        </p:nvSpPr>
        <p:spPr>
          <a:xfrm>
            <a:off x="611560" y="123478"/>
            <a:ext cx="7200900" cy="1114425"/>
          </a:xfrm>
        </p:spPr>
        <p:txBody>
          <a:bodyPr/>
          <a:lstStyle/>
          <a:p>
            <a:r>
              <a:rPr lang="en-US" dirty="0"/>
              <a:t>Transferrin</a:t>
            </a:r>
          </a:p>
        </p:txBody>
      </p:sp>
      <p:sp>
        <p:nvSpPr>
          <p:cNvPr id="3" name="Content Placeholder 2">
            <a:extLst>
              <a:ext uri="{FF2B5EF4-FFF2-40B4-BE49-F238E27FC236}">
                <a16:creationId xmlns:a16="http://schemas.microsoft.com/office/drawing/2014/main" id="{2DECB77F-383B-7C45-83DC-9934EC75DAD9}"/>
              </a:ext>
            </a:extLst>
          </p:cNvPr>
          <p:cNvSpPr>
            <a:spLocks noGrp="1"/>
          </p:cNvSpPr>
          <p:nvPr>
            <p:ph idx="1"/>
          </p:nvPr>
        </p:nvSpPr>
        <p:spPr>
          <a:xfrm>
            <a:off x="611560" y="915566"/>
            <a:ext cx="8424936" cy="3484984"/>
          </a:xfrm>
        </p:spPr>
        <p:txBody>
          <a:bodyPr>
            <a:noAutofit/>
          </a:bodyPr>
          <a:lstStyle/>
          <a:p>
            <a:r>
              <a:rPr lang="en-US" sz="2400" dirty="0"/>
              <a:t>Half- life of </a:t>
            </a:r>
            <a:r>
              <a:rPr lang="en-US" sz="2400" u="sng" dirty="0"/>
              <a:t>8 to 10 days.</a:t>
            </a:r>
          </a:p>
          <a:p>
            <a:r>
              <a:rPr lang="en-US" sz="2400" dirty="0"/>
              <a:t>Transferrin is more sensitive to changes in nutrition status. </a:t>
            </a:r>
          </a:p>
          <a:p>
            <a:r>
              <a:rPr lang="en-US" sz="2400" dirty="0"/>
              <a:t>Transferrin can be influenced by </a:t>
            </a:r>
            <a:r>
              <a:rPr lang="en-US" sz="2400" u="sng" dirty="0"/>
              <a:t>iron deficiency</a:t>
            </a:r>
            <a:r>
              <a:rPr lang="en-US" sz="2400" dirty="0"/>
              <a:t>, since it is the transporter of iron in the blood. </a:t>
            </a:r>
          </a:p>
          <a:p>
            <a:r>
              <a:rPr lang="en-US" sz="2400" b="1" dirty="0"/>
              <a:t>Elevated</a:t>
            </a:r>
            <a:r>
              <a:rPr lang="en-US" sz="2400" dirty="0"/>
              <a:t> levels can occur with iron deficiency, pregnancy, dehydration, and with chronic blood loss.</a:t>
            </a:r>
          </a:p>
          <a:p>
            <a:pPr marL="0" indent="0" algn="ctr">
              <a:buNone/>
            </a:pPr>
            <a:r>
              <a:rPr lang="en-US" sz="2400" b="1" dirty="0">
                <a:highlight>
                  <a:srgbClr val="FFFF00"/>
                </a:highlight>
              </a:rPr>
              <a:t>↓ iron = ↑ transferrin </a:t>
            </a:r>
          </a:p>
          <a:p>
            <a:r>
              <a:rPr lang="en-US" sz="2400" dirty="0"/>
              <a:t>Transferrin is </a:t>
            </a:r>
            <a:r>
              <a:rPr lang="en-US" sz="2400" b="1" dirty="0"/>
              <a:t>depleted</a:t>
            </a:r>
            <a:r>
              <a:rPr lang="en-US" sz="2400" dirty="0"/>
              <a:t> with liver disease, pernicious anemia, infection, uremia, nephrotic syndrome, iron overload, over-hydration, and with inadequate protein intake.</a:t>
            </a:r>
          </a:p>
        </p:txBody>
      </p:sp>
    </p:spTree>
    <p:extLst>
      <p:ext uri="{BB962C8B-B14F-4D97-AF65-F5344CB8AC3E}">
        <p14:creationId xmlns:p14="http://schemas.microsoft.com/office/powerpoint/2010/main" val="290260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538A7-7932-7944-A3C3-7C2DE694CC51}"/>
              </a:ext>
            </a:extLst>
          </p:cNvPr>
          <p:cNvSpPr>
            <a:spLocks noGrp="1"/>
          </p:cNvSpPr>
          <p:nvPr>
            <p:ph type="title"/>
          </p:nvPr>
        </p:nvSpPr>
        <p:spPr>
          <a:xfrm>
            <a:off x="2522898" y="514350"/>
            <a:ext cx="5778873" cy="1114425"/>
          </a:xfrm>
        </p:spPr>
        <p:txBody>
          <a:bodyPr>
            <a:normAutofit/>
          </a:bodyPr>
          <a:lstStyle/>
          <a:p>
            <a:r>
              <a:rPr lang="en-US" dirty="0"/>
              <a:t>Pre-albumin (thyroxine binding)</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
            <a:ext cx="2283308"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19AC53C-78FD-B544-AEFE-0DDAC1B9093D}"/>
              </a:ext>
            </a:extLst>
          </p:cNvPr>
          <p:cNvSpPr>
            <a:spLocks noGrp="1"/>
          </p:cNvSpPr>
          <p:nvPr>
            <p:ph idx="1"/>
          </p:nvPr>
        </p:nvSpPr>
        <p:spPr>
          <a:xfrm>
            <a:off x="2339752" y="1714500"/>
            <a:ext cx="6696744" cy="2686050"/>
          </a:xfrm>
        </p:spPr>
        <p:txBody>
          <a:bodyPr>
            <a:normAutofit lnSpcReduction="10000"/>
          </a:bodyPr>
          <a:lstStyle/>
          <a:p>
            <a:r>
              <a:rPr lang="en-US" sz="2000" dirty="0"/>
              <a:t>More costly than albumin test</a:t>
            </a:r>
          </a:p>
          <a:p>
            <a:endParaRPr lang="en-US" sz="2000" dirty="0"/>
          </a:p>
          <a:p>
            <a:r>
              <a:rPr lang="en-US" sz="2000" u="sng" dirty="0"/>
              <a:t>Half-life of 2- 3 days</a:t>
            </a:r>
            <a:r>
              <a:rPr lang="en-US" sz="2000" dirty="0"/>
              <a:t>, appears to be a more accurate marker of acute changes in nutritional status and of response to nutritional support.</a:t>
            </a:r>
          </a:p>
          <a:p>
            <a:endParaRPr lang="en-US" sz="2000" dirty="0"/>
          </a:p>
          <a:p>
            <a:r>
              <a:rPr lang="en-US" sz="2000" dirty="0"/>
              <a:t>Pre-albumin acts to serve as a </a:t>
            </a:r>
            <a:r>
              <a:rPr lang="en-US" sz="2000" b="1" dirty="0"/>
              <a:t>transport for thyroxine &amp;</a:t>
            </a:r>
            <a:r>
              <a:rPr lang="en-US" sz="2000" dirty="0"/>
              <a:t> for </a:t>
            </a:r>
            <a:r>
              <a:rPr lang="en-US" sz="2000" b="1" dirty="0"/>
              <a:t>retinol-binding protein</a:t>
            </a:r>
            <a:r>
              <a:rPr lang="en-US" sz="2000" dirty="0"/>
              <a:t>. </a:t>
            </a:r>
          </a:p>
          <a:p>
            <a:pPr marL="0" indent="0">
              <a:buNone/>
            </a:pPr>
            <a:endParaRPr lang="en-US" dirty="0"/>
          </a:p>
        </p:txBody>
      </p:sp>
    </p:spTree>
    <p:extLst>
      <p:ext uri="{BB962C8B-B14F-4D97-AF65-F5344CB8AC3E}">
        <p14:creationId xmlns:p14="http://schemas.microsoft.com/office/powerpoint/2010/main" val="417215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86463-F601-8147-9BEF-5DD28E0B064D}"/>
              </a:ext>
            </a:extLst>
          </p:cNvPr>
          <p:cNvSpPr>
            <a:spLocks noGrp="1"/>
          </p:cNvSpPr>
          <p:nvPr>
            <p:ph idx="1"/>
          </p:nvPr>
        </p:nvSpPr>
        <p:spPr>
          <a:xfrm>
            <a:off x="611560" y="411510"/>
            <a:ext cx="8280920" cy="4536504"/>
          </a:xfrm>
        </p:spPr>
        <p:txBody>
          <a:bodyPr>
            <a:normAutofit lnSpcReduction="10000"/>
          </a:bodyPr>
          <a:lstStyle/>
          <a:p>
            <a:r>
              <a:rPr lang="en-US" sz="2000" dirty="0"/>
              <a:t>Pre-albumin levels can be</a:t>
            </a:r>
            <a:r>
              <a:rPr lang="en-US" sz="2000" b="1" dirty="0"/>
              <a:t> decreased </a:t>
            </a:r>
            <a:r>
              <a:rPr lang="en-US" sz="2000" dirty="0"/>
              <a:t>with malnutrition, inadequate protein intake, acute stress states, surgery, renal disease with dialysis, liver disease, and infection.</a:t>
            </a:r>
          </a:p>
          <a:p>
            <a:r>
              <a:rPr lang="en-US" sz="2000" dirty="0"/>
              <a:t>Levels can be </a:t>
            </a:r>
            <a:r>
              <a:rPr lang="en-US" sz="2000" b="1" dirty="0"/>
              <a:t>increased</a:t>
            </a:r>
            <a:r>
              <a:rPr lang="en-US" sz="2000" dirty="0"/>
              <a:t> with renal disease without dialysis. </a:t>
            </a:r>
          </a:p>
          <a:p>
            <a:pPr lvl="1"/>
            <a:r>
              <a:rPr lang="en-US" sz="2000" dirty="0"/>
              <a:t>Normal </a:t>
            </a:r>
            <a:r>
              <a:rPr lang="en-US" sz="2000" dirty="0" err="1"/>
              <a:t>prealbumin</a:t>
            </a:r>
            <a:r>
              <a:rPr lang="en-US" sz="2000" dirty="0"/>
              <a:t> levels are 15.7 to 29.6 mg/dl. </a:t>
            </a:r>
          </a:p>
          <a:p>
            <a:pPr lvl="1"/>
            <a:r>
              <a:rPr lang="en-US" sz="2000" dirty="0"/>
              <a:t>Mild depletion is characterized as 10 to 15 mg/dl;</a:t>
            </a:r>
          </a:p>
          <a:p>
            <a:pPr lvl="1"/>
            <a:r>
              <a:rPr lang="en-US" sz="2000" dirty="0"/>
              <a:t>Moderate as 5 to 10 mg/dl. </a:t>
            </a:r>
          </a:p>
          <a:p>
            <a:pPr lvl="1"/>
            <a:r>
              <a:rPr lang="en-US" sz="2000" dirty="0"/>
              <a:t>Severe depletion as &lt;5 mg/dl. </a:t>
            </a:r>
          </a:p>
          <a:p>
            <a:r>
              <a:rPr lang="en-US" sz="2000" dirty="0"/>
              <a:t>Because of its short half-life and relatively inexpensive cost, pre-albumin is considered a </a:t>
            </a:r>
            <a:r>
              <a:rPr lang="en-US" sz="2000" dirty="0">
                <a:highlight>
                  <a:srgbClr val="FFFF00"/>
                </a:highlight>
              </a:rPr>
              <a:t>good marker of nutritional status. </a:t>
            </a:r>
          </a:p>
          <a:p>
            <a:endParaRPr lang="en-US" dirty="0"/>
          </a:p>
          <a:p>
            <a:r>
              <a:rPr lang="en-US" dirty="0"/>
              <a:t>PES statement: </a:t>
            </a:r>
          </a:p>
          <a:p>
            <a:pPr marL="0" indent="0">
              <a:buNone/>
            </a:pPr>
            <a:r>
              <a:rPr lang="en-US" dirty="0"/>
              <a:t>Altered prealbumin related to high protein requirement and low consumption (NPO) as evidenced by current level of 9 mg/dL</a:t>
            </a:r>
          </a:p>
        </p:txBody>
      </p:sp>
    </p:spTree>
    <p:extLst>
      <p:ext uri="{BB962C8B-B14F-4D97-AF65-F5344CB8AC3E}">
        <p14:creationId xmlns:p14="http://schemas.microsoft.com/office/powerpoint/2010/main" val="150934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232D-2A02-0945-B814-FC42DA67768D}"/>
              </a:ext>
            </a:extLst>
          </p:cNvPr>
          <p:cNvSpPr>
            <a:spLocks noGrp="1"/>
          </p:cNvSpPr>
          <p:nvPr>
            <p:ph type="title"/>
          </p:nvPr>
        </p:nvSpPr>
        <p:spPr>
          <a:xfrm>
            <a:off x="539552" y="185737"/>
            <a:ext cx="7200900" cy="1114425"/>
          </a:xfrm>
        </p:spPr>
        <p:txBody>
          <a:bodyPr/>
          <a:lstStyle/>
          <a:p>
            <a:r>
              <a:rPr lang="en-US" dirty="0"/>
              <a:t>Retinol-binding protein</a:t>
            </a:r>
          </a:p>
        </p:txBody>
      </p:sp>
      <p:sp>
        <p:nvSpPr>
          <p:cNvPr id="3" name="Content Placeholder 2">
            <a:extLst>
              <a:ext uri="{FF2B5EF4-FFF2-40B4-BE49-F238E27FC236}">
                <a16:creationId xmlns:a16="http://schemas.microsoft.com/office/drawing/2014/main" id="{B0CECFCF-9345-4A44-A0DA-8A96DC4B89B2}"/>
              </a:ext>
            </a:extLst>
          </p:cNvPr>
          <p:cNvSpPr>
            <a:spLocks noGrp="1"/>
          </p:cNvSpPr>
          <p:nvPr>
            <p:ph idx="1"/>
          </p:nvPr>
        </p:nvSpPr>
        <p:spPr>
          <a:xfrm>
            <a:off x="611560" y="987573"/>
            <a:ext cx="8424936" cy="3970189"/>
          </a:xfrm>
        </p:spPr>
        <p:txBody>
          <a:bodyPr>
            <a:normAutofit/>
          </a:bodyPr>
          <a:lstStyle/>
          <a:p>
            <a:r>
              <a:rPr lang="en-US" dirty="0"/>
              <a:t>Half-life of only </a:t>
            </a:r>
            <a:r>
              <a:rPr lang="en-US" u="sng" dirty="0"/>
              <a:t>12 hours </a:t>
            </a:r>
            <a:r>
              <a:rPr lang="en-US" dirty="0"/>
              <a:t>makes it a highly sensitive indicator of acute changes in protein status.</a:t>
            </a:r>
          </a:p>
          <a:p>
            <a:r>
              <a:rPr lang="en-US" dirty="0"/>
              <a:t>Forms a complex with pre-albumin and responds to nutritional changes much the same as prealbumin.</a:t>
            </a:r>
          </a:p>
          <a:p>
            <a:r>
              <a:rPr lang="en-US" dirty="0"/>
              <a:t>It can’t be used as an assessment tool in renal failure because it is altered through and metabolized by the kidney.</a:t>
            </a:r>
          </a:p>
          <a:p>
            <a:r>
              <a:rPr lang="en-US" dirty="0"/>
              <a:t>Diminished levels of retinol-binding protein can be found in liver disease (hepatitis, cirrhosis), stress, surgery, with </a:t>
            </a:r>
            <a:r>
              <a:rPr lang="en-US" u="sng" dirty="0"/>
              <a:t>vitamin A deficiency and zinc, </a:t>
            </a:r>
            <a:r>
              <a:rPr lang="en-US" dirty="0"/>
              <a:t>and </a:t>
            </a:r>
            <a:r>
              <a:rPr lang="en-US" dirty="0" err="1"/>
              <a:t>hyperthyrodism</a:t>
            </a:r>
            <a:r>
              <a:rPr lang="en-US" dirty="0"/>
              <a:t>. </a:t>
            </a:r>
          </a:p>
          <a:p>
            <a:r>
              <a:rPr lang="en-US" dirty="0"/>
              <a:t>Retinol-binding protein is </a:t>
            </a:r>
            <a:r>
              <a:rPr lang="en-US" b="1" dirty="0"/>
              <a:t>not commonly used</a:t>
            </a:r>
            <a:r>
              <a:rPr lang="en-US" dirty="0"/>
              <a:t> as an assessment tool outside of teaching institutions and research facilities at the present time and is cost prohibitive for most institutions. </a:t>
            </a:r>
          </a:p>
          <a:p>
            <a:endParaRPr lang="en-US" dirty="0"/>
          </a:p>
        </p:txBody>
      </p:sp>
    </p:spTree>
    <p:extLst>
      <p:ext uri="{BB962C8B-B14F-4D97-AF65-F5344CB8AC3E}">
        <p14:creationId xmlns:p14="http://schemas.microsoft.com/office/powerpoint/2010/main" val="36621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7962FDD-A7B3-544A-83DE-F16C38F889C5}"/>
              </a:ext>
            </a:extLst>
          </p:cNvPr>
          <p:cNvGraphicFramePr>
            <a:graphicFrameLocks noGrp="1"/>
          </p:cNvGraphicFramePr>
          <p:nvPr>
            <p:ph idx="1"/>
            <p:extLst>
              <p:ext uri="{D42A27DB-BD31-4B8C-83A1-F6EECF244321}">
                <p14:modId xmlns:p14="http://schemas.microsoft.com/office/powerpoint/2010/main" val="2271235132"/>
              </p:ext>
            </p:extLst>
          </p:nvPr>
        </p:nvGraphicFramePr>
        <p:xfrm>
          <a:off x="611560" y="51470"/>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52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558351"/>
            <a:ext cx="8005589" cy="4012254"/>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54042-5819-6E42-BB0F-942FF133E5DA}"/>
              </a:ext>
            </a:extLst>
          </p:cNvPr>
          <p:cNvSpPr>
            <a:spLocks noGrp="1"/>
          </p:cNvSpPr>
          <p:nvPr>
            <p:ph type="title"/>
          </p:nvPr>
        </p:nvSpPr>
        <p:spPr>
          <a:xfrm>
            <a:off x="6115639" y="475521"/>
            <a:ext cx="2516957" cy="2799626"/>
          </a:xfrm>
        </p:spPr>
        <p:txBody>
          <a:bodyPr vert="horz" lIns="91440" tIns="45720" rIns="91440" bIns="45720" rtlCol="0" anchor="b">
            <a:normAutofit/>
          </a:bodyPr>
          <a:lstStyle/>
          <a:p>
            <a:pPr algn="ctr" defTabSz="914400"/>
            <a:r>
              <a:rPr lang="en-US" sz="4500" cap="all"/>
              <a:t>Use it or lose it!</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47552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1512462"/>
            <a:ext cx="2456260"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Content Placeholder 4" descr="A person in a white shirt&#10;&#10;Description automatically generated">
            <a:extLst>
              <a:ext uri="{FF2B5EF4-FFF2-40B4-BE49-F238E27FC236}">
                <a16:creationId xmlns:a16="http://schemas.microsoft.com/office/drawing/2014/main" id="{5DB9C015-4651-C149-A235-E2F045C02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267" y="1052803"/>
            <a:ext cx="4244416" cy="3187286"/>
          </a:xfrm>
          <a:prstGeom prst="rect">
            <a:avLst/>
          </a:prstGeom>
        </p:spPr>
      </p:pic>
    </p:spTree>
    <p:extLst>
      <p:ext uri="{BB962C8B-B14F-4D97-AF65-F5344CB8AC3E}">
        <p14:creationId xmlns:p14="http://schemas.microsoft.com/office/powerpoint/2010/main" val="32991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53F52-A9B4-1B4D-BC7F-0FF6796D978A}"/>
              </a:ext>
            </a:extLst>
          </p:cNvPr>
          <p:cNvSpPr>
            <a:spLocks noGrp="1"/>
          </p:cNvSpPr>
          <p:nvPr>
            <p:ph type="title"/>
          </p:nvPr>
        </p:nvSpPr>
        <p:spPr/>
        <p:txBody>
          <a:bodyPr/>
          <a:lstStyle/>
          <a:p>
            <a:r>
              <a:rPr lang="en-JO" dirty="0"/>
              <a:t>Protein</a:t>
            </a:r>
          </a:p>
        </p:txBody>
      </p:sp>
      <p:sp>
        <p:nvSpPr>
          <p:cNvPr id="5" name="Content Placeholder 4">
            <a:extLst>
              <a:ext uri="{FF2B5EF4-FFF2-40B4-BE49-F238E27FC236}">
                <a16:creationId xmlns:a16="http://schemas.microsoft.com/office/drawing/2014/main" id="{F6745E12-D596-DA49-9036-967AF0972F5C}"/>
              </a:ext>
            </a:extLst>
          </p:cNvPr>
          <p:cNvSpPr>
            <a:spLocks noGrp="1"/>
          </p:cNvSpPr>
          <p:nvPr>
            <p:ph sz="quarter" idx="13"/>
          </p:nvPr>
        </p:nvSpPr>
        <p:spPr/>
        <p:txBody>
          <a:bodyPr>
            <a:normAutofit/>
          </a:bodyPr>
          <a:lstStyle/>
          <a:p>
            <a:r>
              <a:rPr lang="en-JO" sz="2400" dirty="0"/>
              <a:t>Body does not deal with it as an energy source, but rather for maintenance.</a:t>
            </a:r>
          </a:p>
          <a:p>
            <a:endParaRPr lang="ar-SA" sz="2400" dirty="0"/>
          </a:p>
          <a:p>
            <a:r>
              <a:rPr lang="en-US" sz="2400" dirty="0"/>
              <a:t>Under metabolic stress (Surgery, Injury, Trauma, Burn, Starvation,..</a:t>
            </a:r>
            <a:r>
              <a:rPr lang="en-US" sz="2400" dirty="0" err="1"/>
              <a:t>etc</a:t>
            </a:r>
            <a:r>
              <a:rPr lang="en-US" sz="2400" dirty="0"/>
              <a:t>) the body would use muscles as a source of energy to meet the body’s demand.</a:t>
            </a:r>
            <a:endParaRPr lang="en-JO" sz="2400" dirty="0"/>
          </a:p>
          <a:p>
            <a:endParaRPr lang="en-JO" sz="2400" dirty="0"/>
          </a:p>
        </p:txBody>
      </p:sp>
    </p:spTree>
    <p:extLst>
      <p:ext uri="{BB962C8B-B14F-4D97-AF65-F5344CB8AC3E}">
        <p14:creationId xmlns:p14="http://schemas.microsoft.com/office/powerpoint/2010/main" val="82632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91F8-623B-D646-9587-F26F1C167948}"/>
              </a:ext>
            </a:extLst>
          </p:cNvPr>
          <p:cNvSpPr>
            <a:spLocks noGrp="1"/>
          </p:cNvSpPr>
          <p:nvPr>
            <p:ph type="title"/>
          </p:nvPr>
        </p:nvSpPr>
        <p:spPr/>
        <p:txBody>
          <a:bodyPr/>
          <a:lstStyle/>
          <a:p>
            <a:r>
              <a:rPr lang="en-JO" dirty="0"/>
              <a:t>Types of Proteins</a:t>
            </a:r>
          </a:p>
        </p:txBody>
      </p:sp>
      <p:graphicFrame>
        <p:nvGraphicFramePr>
          <p:cNvPr id="4" name="Content Placeholder 3">
            <a:extLst>
              <a:ext uri="{FF2B5EF4-FFF2-40B4-BE49-F238E27FC236}">
                <a16:creationId xmlns:a16="http://schemas.microsoft.com/office/drawing/2014/main" id="{EF39A344-075F-2B45-8111-AAF923364956}"/>
              </a:ext>
            </a:extLst>
          </p:cNvPr>
          <p:cNvGraphicFramePr>
            <a:graphicFrameLocks noGrp="1"/>
          </p:cNvGraphicFramePr>
          <p:nvPr>
            <p:ph idx="1"/>
            <p:extLst>
              <p:ext uri="{D42A27DB-BD31-4B8C-83A1-F6EECF244321}">
                <p14:modId xmlns:p14="http://schemas.microsoft.com/office/powerpoint/2010/main" val="575637052"/>
              </p:ext>
            </p:extLst>
          </p:nvPr>
        </p:nvGraphicFramePr>
        <p:xfrm>
          <a:off x="1259632" y="1131590"/>
          <a:ext cx="741682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22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097BC-7D81-8F4D-B44F-E885F2AE6978}"/>
              </a:ext>
            </a:extLst>
          </p:cNvPr>
          <p:cNvSpPr>
            <a:spLocks noGrp="1"/>
          </p:cNvSpPr>
          <p:nvPr>
            <p:ph type="title"/>
          </p:nvPr>
        </p:nvSpPr>
        <p:spPr>
          <a:xfrm>
            <a:off x="530021" y="843558"/>
            <a:ext cx="1270179" cy="3765264"/>
          </a:xfrm>
        </p:spPr>
        <p:txBody>
          <a:bodyPr>
            <a:normAutofit/>
          </a:bodyPr>
          <a:lstStyle/>
          <a:p>
            <a:r>
              <a:rPr lang="en-JO" sz="2400" dirty="0"/>
              <a:t>Classic steps of nutrient deficie-ncy</a:t>
            </a:r>
          </a:p>
        </p:txBody>
      </p:sp>
      <p:sp>
        <p:nvSpPr>
          <p:cNvPr id="13"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74027E1-C2EF-DC4D-9232-608FA2D90CC1}"/>
              </a:ext>
            </a:extLst>
          </p:cNvPr>
          <p:cNvSpPr>
            <a:spLocks noGrp="1"/>
          </p:cNvSpPr>
          <p:nvPr>
            <p:ph idx="1"/>
          </p:nvPr>
        </p:nvSpPr>
        <p:spPr>
          <a:xfrm>
            <a:off x="1619672" y="51470"/>
            <a:ext cx="7416824" cy="4968552"/>
          </a:xfrm>
        </p:spPr>
        <p:txBody>
          <a:bodyPr>
            <a:noAutofit/>
          </a:bodyPr>
          <a:lstStyle/>
          <a:p>
            <a:pPr marL="342900" indent="-342900">
              <a:lnSpc>
                <a:spcPct val="100000"/>
              </a:lnSpc>
              <a:buAutoNum type="arabicPeriod"/>
            </a:pPr>
            <a:r>
              <a:rPr lang="en-JO" sz="1600" b="1" dirty="0"/>
              <a:t>Inadequate intake ; </a:t>
            </a:r>
            <a:r>
              <a:rPr lang="en-JO" sz="1600" dirty="0"/>
              <a:t>can be assessed by dietary assessment</a:t>
            </a:r>
          </a:p>
          <a:p>
            <a:pPr marL="342900" indent="-342900">
              <a:lnSpc>
                <a:spcPct val="100000"/>
              </a:lnSpc>
              <a:buAutoNum type="arabicPeriod"/>
            </a:pPr>
            <a:r>
              <a:rPr lang="en-JO" sz="1600" b="1" dirty="0"/>
              <a:t>Reduced stores </a:t>
            </a:r>
            <a:r>
              <a:rPr lang="en-JO" sz="1600" b="1" dirty="0">
                <a:solidFill>
                  <a:srgbClr val="FF0000"/>
                </a:solidFill>
              </a:rPr>
              <a:t>X</a:t>
            </a:r>
          </a:p>
          <a:p>
            <a:pPr marL="0" indent="0">
              <a:lnSpc>
                <a:spcPct val="100000"/>
              </a:lnSpc>
              <a:buNone/>
            </a:pPr>
            <a:r>
              <a:rPr lang="en-JO" sz="1600" dirty="0"/>
              <a:t> Does </a:t>
            </a:r>
            <a:r>
              <a:rPr lang="en-JO" sz="1600" u="sng" dirty="0"/>
              <a:t>not </a:t>
            </a:r>
            <a:r>
              <a:rPr lang="en-JO" sz="1600" dirty="0"/>
              <a:t>apply to proteins because they have no storage form in the body</a:t>
            </a:r>
          </a:p>
          <a:p>
            <a:pPr marL="0" indent="0">
              <a:lnSpc>
                <a:spcPct val="100000"/>
              </a:lnSpc>
              <a:buNone/>
            </a:pPr>
            <a:r>
              <a:rPr lang="en-JO" sz="1600" b="1" dirty="0"/>
              <a:t>3. Reduced tissues ; </a:t>
            </a:r>
            <a:r>
              <a:rPr lang="en-JO" sz="1600" b="1" u="sng" dirty="0"/>
              <a:t>Quantity</a:t>
            </a:r>
            <a:r>
              <a:rPr lang="en-JO" sz="1600" dirty="0"/>
              <a:t> of somatic proteins in the body is reduced, can be assessed by anthropometric measurments and HAND GRIP strength method</a:t>
            </a:r>
          </a:p>
          <a:p>
            <a:pPr marL="0" indent="0">
              <a:lnSpc>
                <a:spcPct val="150000"/>
              </a:lnSpc>
              <a:buNone/>
            </a:pPr>
            <a:r>
              <a:rPr lang="en-JO" sz="1600" u="sng" dirty="0"/>
              <a:t>Note: somatic is broken to maintain visceral </a:t>
            </a:r>
          </a:p>
          <a:p>
            <a:pPr marL="0" indent="0">
              <a:lnSpc>
                <a:spcPct val="150000"/>
              </a:lnSpc>
              <a:buNone/>
            </a:pPr>
            <a:r>
              <a:rPr lang="en-JO" sz="1600" b="1" dirty="0"/>
              <a:t>4. Physiologic &amp; Metabolic alternations </a:t>
            </a:r>
          </a:p>
          <a:p>
            <a:pPr marL="0" indent="0">
              <a:lnSpc>
                <a:spcPct val="100000"/>
              </a:lnSpc>
              <a:buNone/>
            </a:pPr>
            <a:r>
              <a:rPr lang="en-JO" sz="1600" dirty="0"/>
              <a:t>E.g: low urinary urea (can be effected by G.I bleeding or high protein intake) assessed by biochemical tests</a:t>
            </a:r>
          </a:p>
          <a:p>
            <a:pPr marL="0" indent="0">
              <a:lnSpc>
                <a:spcPct val="100000"/>
              </a:lnSpc>
              <a:buNone/>
            </a:pPr>
            <a:r>
              <a:rPr lang="en-JO" sz="1600" b="1" dirty="0"/>
              <a:t>5. Altered growth and body composition</a:t>
            </a:r>
          </a:p>
          <a:p>
            <a:pPr marL="0" indent="0">
              <a:lnSpc>
                <a:spcPct val="100000"/>
              </a:lnSpc>
              <a:buNone/>
            </a:pPr>
            <a:r>
              <a:rPr lang="en-US" sz="1600" dirty="0"/>
              <a:t>A</a:t>
            </a:r>
            <a:r>
              <a:rPr lang="en-JO" sz="1600" dirty="0"/>
              <a:t>ssessed by anthropometric measurments</a:t>
            </a:r>
          </a:p>
          <a:p>
            <a:pPr marL="0" indent="0">
              <a:lnSpc>
                <a:spcPct val="100000"/>
              </a:lnSpc>
              <a:buNone/>
            </a:pPr>
            <a:r>
              <a:rPr lang="en-JO" sz="1600" b="1" dirty="0"/>
              <a:t>6. High morbidity/sickness</a:t>
            </a:r>
          </a:p>
          <a:p>
            <a:pPr marL="0" indent="0">
              <a:lnSpc>
                <a:spcPct val="100000"/>
              </a:lnSpc>
              <a:buNone/>
            </a:pPr>
            <a:r>
              <a:rPr lang="en-JO" sz="1600" b="1" dirty="0"/>
              <a:t>7. Death/Mortality </a:t>
            </a:r>
          </a:p>
        </p:txBody>
      </p:sp>
    </p:spTree>
    <p:extLst>
      <p:ext uri="{BB962C8B-B14F-4D97-AF65-F5344CB8AC3E}">
        <p14:creationId xmlns:p14="http://schemas.microsoft.com/office/powerpoint/2010/main" val="23856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4670-F8C2-374E-B0AF-830835D75E86}"/>
              </a:ext>
            </a:extLst>
          </p:cNvPr>
          <p:cNvSpPr>
            <a:spLocks noGrp="1"/>
          </p:cNvSpPr>
          <p:nvPr>
            <p:ph type="title"/>
          </p:nvPr>
        </p:nvSpPr>
        <p:spPr/>
        <p:txBody>
          <a:bodyPr/>
          <a:lstStyle/>
          <a:p>
            <a:r>
              <a:rPr lang="en-JO" dirty="0"/>
              <a:t>Consequences of loosing muscle mass</a:t>
            </a:r>
          </a:p>
        </p:txBody>
      </p:sp>
      <p:sp>
        <p:nvSpPr>
          <p:cNvPr id="4" name="Content Placeholder 3">
            <a:extLst>
              <a:ext uri="{FF2B5EF4-FFF2-40B4-BE49-F238E27FC236}">
                <a16:creationId xmlns:a16="http://schemas.microsoft.com/office/drawing/2014/main" id="{A9900E26-BEFF-C54B-ABBA-8CD246CE619F}"/>
              </a:ext>
            </a:extLst>
          </p:cNvPr>
          <p:cNvSpPr>
            <a:spLocks noGrp="1"/>
          </p:cNvSpPr>
          <p:nvPr>
            <p:ph idx="1"/>
          </p:nvPr>
        </p:nvSpPr>
        <p:spPr>
          <a:xfrm>
            <a:off x="539552" y="1203598"/>
            <a:ext cx="8496944" cy="3816424"/>
          </a:xfrm>
        </p:spPr>
        <p:txBody>
          <a:bodyPr>
            <a:normAutofit lnSpcReduction="10000"/>
          </a:bodyPr>
          <a:lstStyle/>
          <a:p>
            <a:r>
              <a:rPr lang="en-JO" b="1" dirty="0"/>
              <a:t>Muscle wasting:</a:t>
            </a:r>
          </a:p>
          <a:p>
            <a:pPr marL="0" indent="0">
              <a:buNone/>
            </a:pPr>
            <a:r>
              <a:rPr lang="en-US" dirty="0"/>
              <a:t>A weakening, shrinking, and loss of muscle caused by disease or lack of use. Muscle wasting decreases strength and the ability to move. – generally used with children’s loss of muscles </a:t>
            </a:r>
            <a:r>
              <a:rPr lang="en-US" dirty="0" err="1"/>
              <a:t>e.g</a:t>
            </a:r>
            <a:r>
              <a:rPr lang="en-US" dirty="0"/>
              <a:t>: marasmus”</a:t>
            </a:r>
            <a:endParaRPr lang="en-JO" dirty="0"/>
          </a:p>
          <a:p>
            <a:r>
              <a:rPr lang="en-JO" b="1" dirty="0"/>
              <a:t>Sarcopenia:</a:t>
            </a:r>
          </a:p>
          <a:p>
            <a:pPr marL="0" indent="0">
              <a:buNone/>
            </a:pPr>
            <a:r>
              <a:rPr lang="en-US" dirty="0"/>
              <a:t>loss of muscle mass, strength, and function in </a:t>
            </a:r>
            <a:r>
              <a:rPr lang="en-US" u="sng" dirty="0"/>
              <a:t>older adults</a:t>
            </a:r>
            <a:r>
              <a:rPr lang="en-US" dirty="0"/>
              <a:t>. Signs include weakness, fatigue, loss of energy, balance problems, and trouble walking and standing which can lead to falls, broken bones, and other serious injuries and can affect a person's ability to care for oneself. Older age, getting little or no exercise, and poor nutrition may increase the risk of sarcopenia.  may also occur in people with cancer.</a:t>
            </a:r>
            <a:endParaRPr lang="en-JO" dirty="0"/>
          </a:p>
          <a:p>
            <a:r>
              <a:rPr lang="en-JO" b="1" dirty="0"/>
              <a:t>Cachexia:</a:t>
            </a:r>
          </a:p>
          <a:p>
            <a:pPr marL="0" indent="0">
              <a:buNone/>
            </a:pPr>
            <a:r>
              <a:rPr lang="en-US" dirty="0"/>
              <a:t>Loss of body weight and muscle mass, and weakness that may occur in patients with </a:t>
            </a:r>
            <a:r>
              <a:rPr lang="en-US" u="sng" dirty="0"/>
              <a:t>cancer, AIDS</a:t>
            </a:r>
            <a:r>
              <a:rPr lang="en-US" dirty="0"/>
              <a:t>, or other chronic diseases.</a:t>
            </a:r>
            <a:endParaRPr lang="en-JO" dirty="0"/>
          </a:p>
          <a:p>
            <a:r>
              <a:rPr lang="en-JO" b="1" dirty="0"/>
              <a:t>Atrophy:</a:t>
            </a:r>
          </a:p>
          <a:p>
            <a:pPr marL="0" indent="0">
              <a:buNone/>
            </a:pPr>
            <a:r>
              <a:rPr lang="en-US" dirty="0"/>
              <a:t>decrease in the size of a tissue or organ due to cellular shrinkage; the decrease in cell size is caused by the loss of organelles, cytoplasm and proteins.</a:t>
            </a:r>
            <a:endParaRPr lang="en-JO" dirty="0"/>
          </a:p>
        </p:txBody>
      </p:sp>
    </p:spTree>
    <p:extLst>
      <p:ext uri="{BB962C8B-B14F-4D97-AF65-F5344CB8AC3E}">
        <p14:creationId xmlns:p14="http://schemas.microsoft.com/office/powerpoint/2010/main" val="240972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558351"/>
            <a:ext cx="8005589" cy="4012254"/>
            <a:chOff x="752858" y="744469"/>
            <a:chExt cx="10674117" cy="5349671"/>
          </a:xfrm>
        </p:grpSpPr>
        <p:sp>
          <p:nvSpPr>
            <p:cNvPr id="14"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7" name="Rectangle 16">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558351"/>
            <a:ext cx="8005589" cy="4012254"/>
            <a:chOff x="752858" y="744469"/>
            <a:chExt cx="10674117" cy="5349671"/>
          </a:xfrm>
        </p:grpSpPr>
        <p:sp>
          <p:nvSpPr>
            <p:cNvPr id="20"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21"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8" name="Title 7">
            <a:extLst>
              <a:ext uri="{FF2B5EF4-FFF2-40B4-BE49-F238E27FC236}">
                <a16:creationId xmlns:a16="http://schemas.microsoft.com/office/drawing/2014/main" id="{D40970AE-1CBA-814B-8A7A-0B8854DEB503}"/>
              </a:ext>
            </a:extLst>
          </p:cNvPr>
          <p:cNvSpPr>
            <a:spLocks noGrp="1"/>
          </p:cNvSpPr>
          <p:nvPr>
            <p:ph type="title"/>
          </p:nvPr>
        </p:nvSpPr>
        <p:spPr>
          <a:xfrm>
            <a:off x="1436346" y="987574"/>
            <a:ext cx="6270921" cy="3024336"/>
          </a:xfrm>
        </p:spPr>
        <p:txBody>
          <a:bodyPr vert="horz" lIns="91440" tIns="45720" rIns="91440" bIns="45720" rtlCol="0" anchor="b">
            <a:normAutofit/>
          </a:bodyPr>
          <a:lstStyle/>
          <a:p>
            <a:pPr algn="ctr" defTabSz="914400"/>
            <a:r>
              <a:rPr lang="en-US" sz="2900" dirty="0"/>
              <a:t>Biochemical protein assessment</a:t>
            </a:r>
            <a:br>
              <a:rPr lang="en-US" sz="2900" dirty="0"/>
            </a:br>
            <a:r>
              <a:rPr lang="en-US" sz="2900" dirty="0"/>
              <a:t> </a:t>
            </a:r>
            <a:br>
              <a:rPr lang="en-US" sz="2900" dirty="0"/>
            </a:br>
            <a:endParaRPr lang="en-US" sz="2900" dirty="0"/>
          </a:p>
        </p:txBody>
      </p:sp>
    </p:spTree>
    <p:extLst>
      <p:ext uri="{BB962C8B-B14F-4D97-AF65-F5344CB8AC3E}">
        <p14:creationId xmlns:p14="http://schemas.microsoft.com/office/powerpoint/2010/main" val="55756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D2D92-9800-0949-8B4F-C341DD77E4C5}"/>
              </a:ext>
            </a:extLst>
          </p:cNvPr>
          <p:cNvSpPr>
            <a:spLocks noGrp="1"/>
          </p:cNvSpPr>
          <p:nvPr>
            <p:ph type="title"/>
          </p:nvPr>
        </p:nvSpPr>
        <p:spPr/>
        <p:txBody>
          <a:bodyPr>
            <a:normAutofit/>
          </a:bodyPr>
          <a:lstStyle/>
          <a:p>
            <a:r>
              <a:rPr lang="en-US" dirty="0"/>
              <a:t>1.Creatinine-height index (Chi) </a:t>
            </a:r>
          </a:p>
        </p:txBody>
      </p:sp>
      <p:sp>
        <p:nvSpPr>
          <p:cNvPr id="5" name="Content Placeholder 4">
            <a:extLst>
              <a:ext uri="{FF2B5EF4-FFF2-40B4-BE49-F238E27FC236}">
                <a16:creationId xmlns:a16="http://schemas.microsoft.com/office/drawing/2014/main" id="{B8EBE5A5-8CB5-0F47-9210-2124EDB544D2}"/>
              </a:ext>
            </a:extLst>
          </p:cNvPr>
          <p:cNvSpPr>
            <a:spLocks noGrp="1"/>
          </p:cNvSpPr>
          <p:nvPr>
            <p:ph idx="1"/>
          </p:nvPr>
        </p:nvSpPr>
        <p:spPr>
          <a:xfrm>
            <a:off x="611560" y="1059582"/>
            <a:ext cx="8424936" cy="3960440"/>
          </a:xfrm>
        </p:spPr>
        <p:txBody>
          <a:bodyPr>
            <a:normAutofit/>
          </a:bodyPr>
          <a:lstStyle/>
          <a:p>
            <a:r>
              <a:rPr lang="en-US" sz="2000" dirty="0"/>
              <a:t>Creatinine is a by-product of the metabolism of creatine that is mainly found in the </a:t>
            </a:r>
            <a:r>
              <a:rPr lang="en-US" sz="2000" b="1" dirty="0"/>
              <a:t>muscles</a:t>
            </a:r>
            <a:r>
              <a:rPr lang="en-US" sz="2000" dirty="0"/>
              <a:t> of the body; therefore measurement of urinary creatinine can </a:t>
            </a:r>
            <a:r>
              <a:rPr lang="en-US" sz="2000" u="sng" dirty="0"/>
              <a:t>indirectly</a:t>
            </a:r>
            <a:r>
              <a:rPr lang="en-US" sz="2000" dirty="0"/>
              <a:t> reflect lean body mass. </a:t>
            </a:r>
          </a:p>
          <a:p>
            <a:endParaRPr lang="en-US" sz="2000" dirty="0"/>
          </a:p>
          <a:p>
            <a:r>
              <a:rPr lang="en-US" sz="2000" dirty="0"/>
              <a:t>The ratio of urinary creatinine to expected creatinine excretion (based on sex &amp; height) is used to assess the degree of muscle depletion. </a:t>
            </a:r>
          </a:p>
          <a:p>
            <a:endParaRPr lang="en-US" sz="2000" dirty="0"/>
          </a:p>
          <a:p>
            <a:r>
              <a:rPr lang="en-US" sz="2000" dirty="0"/>
              <a:t>Values of expected creatinine excretion are:</a:t>
            </a:r>
          </a:p>
          <a:p>
            <a:pPr lvl="1"/>
            <a:r>
              <a:rPr lang="en-US" sz="2000" dirty="0"/>
              <a:t>Women — 18 mg creatinine/kg IBW </a:t>
            </a:r>
          </a:p>
          <a:p>
            <a:pPr lvl="1"/>
            <a:r>
              <a:rPr lang="en-US" sz="2000" dirty="0"/>
              <a:t>Men — 23 mg creatinine/kg IBW.</a:t>
            </a:r>
          </a:p>
          <a:p>
            <a:pPr lvl="1"/>
            <a:endParaRPr lang="en-US" dirty="0"/>
          </a:p>
          <a:p>
            <a:pPr marL="397764" lvl="1" indent="0">
              <a:buNone/>
            </a:pPr>
            <a:endParaRPr lang="en-US" dirty="0"/>
          </a:p>
        </p:txBody>
      </p:sp>
    </p:spTree>
    <p:extLst>
      <p:ext uri="{BB962C8B-B14F-4D97-AF65-F5344CB8AC3E}">
        <p14:creationId xmlns:p14="http://schemas.microsoft.com/office/powerpoint/2010/main" val="239299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4ECDC0-DB9D-0B4B-BF6E-4BA54BCD2CB4}"/>
              </a:ext>
            </a:extLst>
          </p:cNvPr>
          <p:cNvPicPr>
            <a:picLocks noChangeAspect="1"/>
          </p:cNvPicPr>
          <p:nvPr/>
        </p:nvPicPr>
        <p:blipFill rotWithShape="1">
          <a:blip r:embed="rId2">
            <a:extLst>
              <a:ext uri="{28A0092B-C50C-407E-A947-70E740481C1C}">
                <a14:useLocalDpi xmlns:a14="http://schemas.microsoft.com/office/drawing/2010/main" val="0"/>
              </a:ext>
            </a:extLst>
          </a:blip>
          <a:srcRect l="36000" t="24800" r="18500" b="34600"/>
          <a:stretch/>
        </p:blipFill>
        <p:spPr>
          <a:xfrm>
            <a:off x="323528" y="195486"/>
            <a:ext cx="8820472" cy="4680520"/>
          </a:xfrm>
          <a:prstGeom prst="rect">
            <a:avLst/>
          </a:prstGeom>
        </p:spPr>
      </p:pic>
    </p:spTree>
    <p:extLst>
      <p:ext uri="{BB962C8B-B14F-4D97-AF65-F5344CB8AC3E}">
        <p14:creationId xmlns:p14="http://schemas.microsoft.com/office/powerpoint/2010/main" val="162295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CA81-CB3D-4A40-8550-1220131F5B3C}"/>
              </a:ext>
            </a:extLst>
          </p:cNvPr>
          <p:cNvSpPr>
            <a:spLocks noGrp="1"/>
          </p:cNvSpPr>
          <p:nvPr>
            <p:ph type="title"/>
          </p:nvPr>
        </p:nvSpPr>
        <p:spPr/>
        <p:txBody>
          <a:bodyPr/>
          <a:lstStyle/>
          <a:p>
            <a:r>
              <a:rPr lang="en-JO" dirty="0"/>
              <a:t>Some effects on results </a:t>
            </a:r>
          </a:p>
        </p:txBody>
      </p:sp>
      <p:graphicFrame>
        <p:nvGraphicFramePr>
          <p:cNvPr id="4" name="Content Placeholder 3">
            <a:extLst>
              <a:ext uri="{FF2B5EF4-FFF2-40B4-BE49-F238E27FC236}">
                <a16:creationId xmlns:a16="http://schemas.microsoft.com/office/drawing/2014/main" id="{206C7A25-FCF0-454B-BB73-D01BA628CDDA}"/>
              </a:ext>
            </a:extLst>
          </p:cNvPr>
          <p:cNvGraphicFramePr>
            <a:graphicFrameLocks noGrp="1"/>
          </p:cNvGraphicFramePr>
          <p:nvPr>
            <p:ph idx="1"/>
            <p:extLst>
              <p:ext uri="{D42A27DB-BD31-4B8C-83A1-F6EECF244321}">
                <p14:modId xmlns:p14="http://schemas.microsoft.com/office/powerpoint/2010/main" val="4072941533"/>
              </p:ext>
            </p:extLst>
          </p:nvPr>
        </p:nvGraphicFramePr>
        <p:xfrm>
          <a:off x="683568" y="1203598"/>
          <a:ext cx="8352928" cy="3744415"/>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114240181"/>
                    </a:ext>
                  </a:extLst>
                </a:gridCol>
                <a:gridCol w="4176464">
                  <a:extLst>
                    <a:ext uri="{9D8B030D-6E8A-4147-A177-3AD203B41FA5}">
                      <a16:colId xmlns:a16="http://schemas.microsoft.com/office/drawing/2014/main" val="2308830207"/>
                    </a:ext>
                  </a:extLst>
                </a:gridCol>
              </a:tblGrid>
              <a:tr h="748883">
                <a:tc>
                  <a:txBody>
                    <a:bodyPr/>
                    <a:lstStyle/>
                    <a:p>
                      <a:r>
                        <a:rPr lang="en-JO" sz="2000" dirty="0"/>
                        <a:t>Conditions increasing creatinine excretion</a:t>
                      </a:r>
                    </a:p>
                  </a:txBody>
                  <a:tcPr/>
                </a:tc>
                <a:tc>
                  <a:txBody>
                    <a:bodyPr/>
                    <a:lstStyle/>
                    <a:p>
                      <a:r>
                        <a:rPr lang="en-JO" sz="2000" dirty="0"/>
                        <a:t>Conditions lowering creatinine excretion </a:t>
                      </a:r>
                    </a:p>
                  </a:txBody>
                  <a:tcPr/>
                </a:tc>
                <a:extLst>
                  <a:ext uri="{0D108BD9-81ED-4DB2-BD59-A6C34878D82A}">
                    <a16:rowId xmlns:a16="http://schemas.microsoft.com/office/drawing/2014/main" val="2514038170"/>
                  </a:ext>
                </a:extLst>
              </a:tr>
              <a:tr h="748883">
                <a:tc>
                  <a:txBody>
                    <a:bodyPr/>
                    <a:lstStyle/>
                    <a:p>
                      <a:r>
                        <a:rPr lang="en-JO" sz="2000" dirty="0"/>
                        <a:t>High meat consumption on a daily basis</a:t>
                      </a:r>
                    </a:p>
                  </a:txBody>
                  <a:tcPr/>
                </a:tc>
                <a:tc>
                  <a:txBody>
                    <a:bodyPr/>
                    <a:lstStyle/>
                    <a:p>
                      <a:r>
                        <a:rPr lang="en-JO" sz="2000" dirty="0"/>
                        <a:t>Renal Failure</a:t>
                      </a:r>
                    </a:p>
                  </a:txBody>
                  <a:tcPr/>
                </a:tc>
                <a:extLst>
                  <a:ext uri="{0D108BD9-81ED-4DB2-BD59-A6C34878D82A}">
                    <a16:rowId xmlns:a16="http://schemas.microsoft.com/office/drawing/2014/main" val="4138851465"/>
                  </a:ext>
                </a:extLst>
              </a:tr>
              <a:tr h="748883">
                <a:tc>
                  <a:txBody>
                    <a:bodyPr/>
                    <a:lstStyle/>
                    <a:p>
                      <a:r>
                        <a:rPr lang="en-JO" sz="2000" dirty="0"/>
                        <a:t>Sepsis, trauma, fever</a:t>
                      </a:r>
                    </a:p>
                  </a:txBody>
                  <a:tcPr/>
                </a:tc>
                <a:tc>
                  <a:txBody>
                    <a:bodyPr/>
                    <a:lstStyle/>
                    <a:p>
                      <a:r>
                        <a:rPr lang="en-US" sz="2000" dirty="0"/>
                        <a:t>L</a:t>
                      </a:r>
                      <a:r>
                        <a:rPr lang="en-JO" sz="2000" dirty="0"/>
                        <a:t>ow urine output “</a:t>
                      </a:r>
                      <a:r>
                        <a:rPr lang="en-US" sz="2000" b="1" i="0" u="none" strike="noStrike" kern="1200" dirty="0">
                          <a:solidFill>
                            <a:schemeClr val="dk1"/>
                          </a:solidFill>
                          <a:effectLst/>
                          <a:latin typeface="+mn-lt"/>
                          <a:ea typeface="+mn-ea"/>
                          <a:cs typeface="+mn-cs"/>
                        </a:rPr>
                        <a:t>Oliguria</a:t>
                      </a:r>
                      <a:r>
                        <a:rPr lang="en-US" sz="2000" b="0" i="0" u="none" strike="noStrike" kern="1200" dirty="0">
                          <a:solidFill>
                            <a:schemeClr val="dk1"/>
                          </a:solidFill>
                          <a:effectLst/>
                          <a:latin typeface="+mn-lt"/>
                          <a:ea typeface="+mn-ea"/>
                          <a:cs typeface="+mn-cs"/>
                        </a:rPr>
                        <a:t> ”</a:t>
                      </a:r>
                      <a:endParaRPr lang="en-JO" sz="2000" dirty="0"/>
                    </a:p>
                  </a:txBody>
                  <a:tcPr/>
                </a:tc>
                <a:extLst>
                  <a:ext uri="{0D108BD9-81ED-4DB2-BD59-A6C34878D82A}">
                    <a16:rowId xmlns:a16="http://schemas.microsoft.com/office/drawing/2014/main" val="1241474961"/>
                  </a:ext>
                </a:extLst>
              </a:tr>
              <a:tr h="748883">
                <a:tc>
                  <a:txBody>
                    <a:bodyPr/>
                    <a:lstStyle/>
                    <a:p>
                      <a:r>
                        <a:rPr lang="en-JO" sz="2000" dirty="0"/>
                        <a:t>Strenous exercise </a:t>
                      </a:r>
                    </a:p>
                  </a:txBody>
                  <a:tcPr/>
                </a:tc>
                <a:tc>
                  <a:txBody>
                    <a:bodyPr/>
                    <a:lstStyle/>
                    <a:p>
                      <a:r>
                        <a:rPr lang="en-JO" sz="2000" dirty="0"/>
                        <a:t>Aging</a:t>
                      </a:r>
                    </a:p>
                  </a:txBody>
                  <a:tcPr/>
                </a:tc>
                <a:extLst>
                  <a:ext uri="{0D108BD9-81ED-4DB2-BD59-A6C34878D82A}">
                    <a16:rowId xmlns:a16="http://schemas.microsoft.com/office/drawing/2014/main" val="2555608205"/>
                  </a:ext>
                </a:extLst>
              </a:tr>
              <a:tr h="748883">
                <a:tc>
                  <a:txBody>
                    <a:bodyPr/>
                    <a:lstStyle/>
                    <a:p>
                      <a:r>
                        <a:rPr lang="en-JO" sz="2000" dirty="0"/>
                        <a:t>2nd phase of menstraul cycle</a:t>
                      </a:r>
                    </a:p>
                  </a:txBody>
                  <a:tcPr/>
                </a:tc>
                <a:tc>
                  <a:txBody>
                    <a:bodyPr/>
                    <a:lstStyle/>
                    <a:p>
                      <a:r>
                        <a:rPr lang="en-JO" sz="2000" dirty="0"/>
                        <a:t>Muscle atrophy unrelated to nutrition </a:t>
                      </a:r>
                    </a:p>
                  </a:txBody>
                  <a:tcPr/>
                </a:tc>
                <a:extLst>
                  <a:ext uri="{0D108BD9-81ED-4DB2-BD59-A6C34878D82A}">
                    <a16:rowId xmlns:a16="http://schemas.microsoft.com/office/drawing/2014/main" val="3032742030"/>
                  </a:ext>
                </a:extLst>
              </a:tr>
            </a:tbl>
          </a:graphicData>
        </a:graphic>
      </p:graphicFrame>
    </p:spTree>
    <p:extLst>
      <p:ext uri="{BB962C8B-B14F-4D97-AF65-F5344CB8AC3E}">
        <p14:creationId xmlns:p14="http://schemas.microsoft.com/office/powerpoint/2010/main" val="297818718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Macintosh PowerPoint</Application>
  <PresentationFormat>On-screen Show (16:9)</PresentationFormat>
  <Paragraphs>132</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Protein Status Indicators </vt:lpstr>
      <vt:lpstr>Protein</vt:lpstr>
      <vt:lpstr>Types of Proteins</vt:lpstr>
      <vt:lpstr>Classic steps of nutrient deficie-ncy</vt:lpstr>
      <vt:lpstr>Consequences of loosing muscle mass</vt:lpstr>
      <vt:lpstr>Biochemical protein assessment   </vt:lpstr>
      <vt:lpstr>1.Creatinine-height index (Chi) </vt:lpstr>
      <vt:lpstr>PowerPoint Presentation</vt:lpstr>
      <vt:lpstr>Some effects on results </vt:lpstr>
      <vt:lpstr>Nitrogen balance</vt:lpstr>
      <vt:lpstr>Serum Proteins as indicators</vt:lpstr>
      <vt:lpstr>Albumin</vt:lpstr>
      <vt:lpstr>Albumin</vt:lpstr>
      <vt:lpstr>Transferrin</vt:lpstr>
      <vt:lpstr>Pre-albumin (thyroxine binding)</vt:lpstr>
      <vt:lpstr>PowerPoint Presentation</vt:lpstr>
      <vt:lpstr>Retinol-binding protein</vt:lpstr>
      <vt:lpstr>PowerPoint Presentation</vt:lpstr>
      <vt:lpstr>Use it or lose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irshaidalma@gmail.com</dc:creator>
  <cp:lastModifiedBy/>
  <cp:revision>1</cp:revision>
  <dcterms:created xsi:type="dcterms:W3CDTF">2020-03-31T20:25:02Z</dcterms:created>
  <dcterms:modified xsi:type="dcterms:W3CDTF">2020-04-01T08:09:31Z</dcterms:modified>
</cp:coreProperties>
</file>