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378" r:id="rId2"/>
    <p:sldId id="379" r:id="rId3"/>
    <p:sldId id="385" r:id="rId4"/>
    <p:sldId id="383" r:id="rId5"/>
    <p:sldId id="384" r:id="rId6"/>
    <p:sldId id="386" r:id="rId7"/>
    <p:sldId id="393" r:id="rId8"/>
    <p:sldId id="394" r:id="rId9"/>
    <p:sldId id="395" r:id="rId10"/>
    <p:sldId id="396" r:id="rId11"/>
    <p:sldId id="397" r:id="rId12"/>
    <p:sldId id="399" r:id="rId13"/>
    <p:sldId id="398" r:id="rId14"/>
    <p:sldId id="403" r:id="rId15"/>
    <p:sldId id="400" r:id="rId16"/>
    <p:sldId id="402" r:id="rId17"/>
    <p:sldId id="40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327" autoAdjust="0"/>
    <p:restoredTop sz="94660"/>
  </p:normalViewPr>
  <p:slideViewPr>
    <p:cSldViewPr>
      <p:cViewPr>
        <p:scale>
          <a:sx n="75" d="100"/>
          <a:sy n="75" d="100"/>
        </p:scale>
        <p:origin x="-74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0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0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4DDD-7BB8-4AC9-9F33-480B3CA1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1632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D07E-4180-486A-86AB-D86ABD696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08E-C0CD-4983-A648-9D1B3F292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DE3-3A65-4B9F-8731-A260C37A48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95BB-DDC9-4686-B23F-4FE83FAD1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0A1C-394A-4E30-AF85-A776BEE86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4EDC-7F26-4C02-B978-C11F1C54D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808F-92BE-4681-B4F2-9904C488A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563-0F30-4375-8E33-7912D87D9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B242-9269-4FB2-8C23-B63CE52D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1D5A-5564-4302-851C-587C7899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50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4A711B-383C-4882-BD7C-6D54BCDBD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50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0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multiplexers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TDM a group of analog signals are sampled sequentially in time at a common sampling rate and then multiplexed for transmission over a common line</a:t>
            </a:r>
          </a:p>
          <a:p>
            <a:pPr algn="just"/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section the multiplexing of digital signals at different rates will be considered</a:t>
            </a:r>
          </a:p>
          <a:p>
            <a:pPr algn="just"/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Multiplexing of digital signals is accomplished by using a bit-by bit interleaving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four (DS4)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DS4 is the fourth level multiplexer</a:t>
            </a:r>
          </a:p>
          <a:p>
            <a:r>
              <a:rPr lang="en-US" dirty="0" smtClean="0"/>
              <a:t>DS4 combines 6 DS3 bit streams to obtain a digital  signal one at 274.176 Mb/s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five (DS5)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DS5 is the fifth level multiplexer</a:t>
            </a:r>
          </a:p>
          <a:p>
            <a:r>
              <a:rPr lang="en-US" dirty="0" smtClean="0"/>
              <a:t>DS5 combines 2 DS4 bit streams to obtain a digital  signal one </a:t>
            </a:r>
            <a:r>
              <a:rPr lang="en-US" smtClean="0"/>
              <a:t>at 560.16 </a:t>
            </a:r>
            <a:r>
              <a:rPr lang="en-US" dirty="0" smtClean="0"/>
              <a:t>Mb/s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involved in the design of a digital multiplexer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Synchronization between receiver and receiver</a:t>
            </a:r>
          </a:p>
          <a:p>
            <a:r>
              <a:rPr lang="en-US" sz="3100" dirty="0" smtClean="0"/>
              <a:t>The multiplexed signal must include some form of framing so that its individual components can be identified at the receiver</a:t>
            </a:r>
          </a:p>
          <a:p>
            <a:r>
              <a:rPr lang="en-US" sz="3100" dirty="0" smtClean="0"/>
              <a:t>The multiplexer has to handle small variations in the bit rates of the incoming digital signals</a:t>
            </a:r>
          </a:p>
          <a:p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144000" cy="89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56505"/>
            <a:ext cx="9144000" cy="339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39349"/>
            <a:ext cx="8848725" cy="172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118" y="2514600"/>
            <a:ext cx="779168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Virtues, limitations and modifications of PCM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Why someone use digital communications (PCM) even though it introduces complications in the design of communication system?</a:t>
            </a:r>
          </a:p>
          <a:p>
            <a:pPr algn="just"/>
            <a:r>
              <a:rPr lang="en-US" dirty="0" smtClean="0"/>
              <a:t>PCM system has many advantages</a:t>
            </a:r>
          </a:p>
          <a:p>
            <a:pPr algn="just"/>
            <a:r>
              <a:rPr lang="en-US" dirty="0" smtClean="0"/>
              <a:t>some of these advantages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Robustness to channel noise</a:t>
            </a:r>
          </a:p>
          <a:p>
            <a:r>
              <a:rPr lang="en-US" dirty="0" smtClean="0"/>
              <a:t>Efficient regeneration of the coded signal along the transmission path</a:t>
            </a:r>
          </a:p>
          <a:p>
            <a:r>
              <a:rPr lang="en-US" dirty="0" smtClean="0"/>
              <a:t>Efficient exchange of increased channel bandwidth for improved signal to noise ratio, obey an exponential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A uniform format for the transmission of different kinds of base band signals, hence their integration with other forms of digital data in a common network</a:t>
            </a:r>
          </a:p>
          <a:p>
            <a:r>
              <a:rPr lang="en-US" sz="3100" dirty="0" smtClean="0"/>
              <a:t>Comparative ease with which message sources may be dropped or reinserted in time division multiplex system</a:t>
            </a:r>
          </a:p>
          <a:p>
            <a:r>
              <a:rPr lang="en-US" sz="3100" dirty="0" smtClean="0"/>
              <a:t>Secure communication through the use of special modulation schemes or encryption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multiplexers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selector switch is used sequentially takes a bit from each incoming line, then applies it to a high speed common line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the receiving end of the system the output of this common line is separated out into its low speed individual components and then delivered to their destination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multiplexers block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51760"/>
            <a:ext cx="8229600" cy="2830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multiplexers groups- group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multiplexers are divided into two major groups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group is used to take relatively low bit-rate data streams originating from computers and multiplex them for TDM transmission over the public switched telephone network. This group requires the use of modulators and demodulators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multiplexers groups- group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second group forms part of the data transmission services</a:t>
            </a:r>
          </a:p>
          <a:p>
            <a:pPr marL="514350" indent="-514350"/>
            <a:r>
              <a:rPr lang="en-US" dirty="0" smtClean="0"/>
              <a:t>These multiplexers constitute a digital hierarchy that time division multiplexes low rate bit streams into much higher rate bit streams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zero (DS0)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DS0 standard takes one voice signal, then samples it at a sampling frequency of 8 kHz/s, the samples are converted into PCM using 8-bit quantizer</a:t>
            </a:r>
          </a:p>
          <a:p>
            <a:r>
              <a:rPr lang="en-US" dirty="0" smtClean="0"/>
              <a:t>This means that the DS0 produces data at a rate of 64 </a:t>
            </a:r>
            <a:r>
              <a:rPr lang="en-US" dirty="0" err="1" smtClean="0"/>
              <a:t>kbit</a:t>
            </a:r>
            <a:r>
              <a:rPr lang="en-US" dirty="0" smtClean="0"/>
              <a:t>/s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one (DS1) hierarchy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DS1 is the first level of the hierarchy</a:t>
                </a:r>
              </a:p>
              <a:p>
                <a:r>
                  <a:rPr lang="en-US" dirty="0" smtClean="0"/>
                  <a:t>DS1 combines 24 DS0 bit streams to obtain a digital  signal one at 1.544 Mb/s</a:t>
                </a:r>
              </a:p>
              <a:p>
                <a:r>
                  <a:rPr lang="en-US" dirty="0" smtClean="0"/>
                  <a:t>The bandwidth of the DS1 is computed from the following </a:t>
                </a:r>
                <a:r>
                  <a:rPr lang="en-US" dirty="0" smtClean="0"/>
                  <a:t>equation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𝑛𝑢𝑚𝑏𝑒𝑟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𝑜𝑓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𝑏𝑖𝑡𝑠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𝑠𝑎𝑚𝑝𝑙𝑖𝑛𝑔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𝑟𝑎𝑡𝑒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×24+1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×8000=1.544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𝑀𝑏𝑖𝑡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𝑠𝑒𝑐𝑜𝑛𝑑</m:t>
                      </m:r>
                    </m:oMath>
                  </m:oMathPara>
                </a14:m>
                <a:endParaRPr lang="en-US" sz="280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two (DS2)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DS2 is the second level multiplexer</a:t>
            </a:r>
          </a:p>
          <a:p>
            <a:r>
              <a:rPr lang="en-US" dirty="0" smtClean="0"/>
              <a:t>DS2 combines 4 DS1 bit streams to obtain a digital  signal one at 6.312 Mb/s</a:t>
            </a:r>
          </a:p>
          <a:p>
            <a:r>
              <a:rPr lang="en-US" dirty="0" smtClean="0"/>
              <a:t>The bandwidth of the DS2 is computed from the following equation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544634"/>
              </p:ext>
            </p:extLst>
          </p:nvPr>
        </p:nvGraphicFramePr>
        <p:xfrm>
          <a:off x="1589809" y="4343400"/>
          <a:ext cx="6792191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3" imgW="3301920" imgH="888840" progId="Equation.3">
                  <p:embed/>
                </p:oleObj>
              </mc:Choice>
              <mc:Fallback>
                <p:oleObj name="Equation" r:id="rId3" imgW="330192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809" y="4343400"/>
                        <a:ext cx="6792191" cy="1828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three (DS3)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DS3 is the third level multiplexer</a:t>
            </a:r>
          </a:p>
          <a:p>
            <a:r>
              <a:rPr lang="en-US" dirty="0" smtClean="0"/>
              <a:t>DS3 combines 7 DS2 bit streams to obtain a digital  signal one at 44.736 Mb/s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gital Dots 2">
    <a:dk1>
      <a:srgbClr val="5B5B89"/>
    </a:dk1>
    <a:lt1>
      <a:srgbClr val="FFFFFF"/>
    </a:lt1>
    <a:dk2>
      <a:srgbClr val="666699"/>
    </a:dk2>
    <a:lt2>
      <a:srgbClr val="DFDEF6"/>
    </a:lt2>
    <a:accent1>
      <a:srgbClr val="6666FF"/>
    </a:accent1>
    <a:accent2>
      <a:srgbClr val="52527C"/>
    </a:accent2>
    <a:accent3>
      <a:srgbClr val="B8B8CA"/>
    </a:accent3>
    <a:accent4>
      <a:srgbClr val="DADADA"/>
    </a:accent4>
    <a:accent5>
      <a:srgbClr val="B8B8FF"/>
    </a:accent5>
    <a:accent6>
      <a:srgbClr val="494970"/>
    </a:accent6>
    <a:hlink>
      <a:srgbClr val="9999FF"/>
    </a:hlink>
    <a:folHlink>
      <a:srgbClr val="CCCCFF"/>
    </a:folHlink>
  </a:clrScheme>
</a:themeOverride>
</file>

<file path=ppt/theme/themeOverride2.xml><?xml version="1.0" encoding="utf-8"?>
<a:themeOverride xmlns:a="http://schemas.openxmlformats.org/drawingml/2006/main">
  <a:clrScheme name="Digital Dots 2">
    <a:dk1>
      <a:srgbClr val="5B5B89"/>
    </a:dk1>
    <a:lt1>
      <a:srgbClr val="FFFFFF"/>
    </a:lt1>
    <a:dk2>
      <a:srgbClr val="666699"/>
    </a:dk2>
    <a:lt2>
      <a:srgbClr val="DFDEF6"/>
    </a:lt2>
    <a:accent1>
      <a:srgbClr val="6666FF"/>
    </a:accent1>
    <a:accent2>
      <a:srgbClr val="52527C"/>
    </a:accent2>
    <a:accent3>
      <a:srgbClr val="B8B8CA"/>
    </a:accent3>
    <a:accent4>
      <a:srgbClr val="DADADA"/>
    </a:accent4>
    <a:accent5>
      <a:srgbClr val="B8B8FF"/>
    </a:accent5>
    <a:accent6>
      <a:srgbClr val="494970"/>
    </a:accent6>
    <a:hlink>
      <a:srgbClr val="9999FF"/>
    </a:hlink>
    <a:folHlink>
      <a:srgbClr val="CC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3411</TotalTime>
  <Words>624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Digital Dots</vt:lpstr>
      <vt:lpstr>Equation</vt:lpstr>
      <vt:lpstr>Digital multiplexers</vt:lpstr>
      <vt:lpstr>Digital multiplexers</vt:lpstr>
      <vt:lpstr>Digital multiplexers block diagram</vt:lpstr>
      <vt:lpstr>Digital multiplexers groups- group 1</vt:lpstr>
      <vt:lpstr>Digital multiplexers groups- group 2</vt:lpstr>
      <vt:lpstr>Digital signal zero (DS0) hierarchy</vt:lpstr>
      <vt:lpstr>Digital signal one (DS1) hierarchy</vt:lpstr>
      <vt:lpstr>Digital signal two (DS2) hierarchy</vt:lpstr>
      <vt:lpstr>Digital signal three (DS3) hierarchy</vt:lpstr>
      <vt:lpstr>Digital signal four (DS4) hierarchy</vt:lpstr>
      <vt:lpstr>Digital signal five (DS5) hierarchy</vt:lpstr>
      <vt:lpstr>Problems involved in the design of a digital multiplexer</vt:lpstr>
      <vt:lpstr>PowerPoint Presentation</vt:lpstr>
      <vt:lpstr>PowerPoint Presentation</vt:lpstr>
      <vt:lpstr>Virtues, limitations and modifications of PCM</vt:lpstr>
      <vt:lpstr>Advantages of PCM</vt:lpstr>
      <vt:lpstr>Advantages of PCM</vt:lpstr>
    </vt:vector>
  </TitlesOfParts>
  <Company>SweetHaven Publishing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laura</cp:lastModifiedBy>
  <cp:revision>237</cp:revision>
  <dcterms:created xsi:type="dcterms:W3CDTF">2004-08-13T16:35:55Z</dcterms:created>
  <dcterms:modified xsi:type="dcterms:W3CDTF">2011-09-22T03:16:02Z</dcterms:modified>
</cp:coreProperties>
</file>