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27.jpg" ContentType="image/jp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77"/>
  </p:notesMasterIdLst>
  <p:sldIdLst>
    <p:sldId id="256" r:id="rId3"/>
    <p:sldId id="257" r:id="rId4"/>
    <p:sldId id="258" r:id="rId5"/>
    <p:sldId id="259" r:id="rId6"/>
    <p:sldId id="260" r:id="rId7"/>
    <p:sldId id="261" r:id="rId8"/>
    <p:sldId id="262" r:id="rId9"/>
    <p:sldId id="345" r:id="rId10"/>
    <p:sldId id="263" r:id="rId11"/>
    <p:sldId id="264" r:id="rId12"/>
    <p:sldId id="265" r:id="rId13"/>
    <p:sldId id="266" r:id="rId14"/>
    <p:sldId id="346" r:id="rId15"/>
    <p:sldId id="347" r:id="rId16"/>
    <p:sldId id="267" r:id="rId17"/>
    <p:sldId id="268" r:id="rId18"/>
    <p:sldId id="349" r:id="rId19"/>
    <p:sldId id="348" r:id="rId20"/>
    <p:sldId id="350" r:id="rId21"/>
    <p:sldId id="351" r:id="rId22"/>
    <p:sldId id="269" r:id="rId23"/>
    <p:sldId id="302" r:id="rId24"/>
    <p:sldId id="303" r:id="rId25"/>
    <p:sldId id="304" r:id="rId26"/>
    <p:sldId id="305" r:id="rId27"/>
    <p:sldId id="306" r:id="rId28"/>
    <p:sldId id="352" r:id="rId29"/>
    <p:sldId id="308" r:id="rId30"/>
    <p:sldId id="270" r:id="rId31"/>
    <p:sldId id="271" r:id="rId32"/>
    <p:sldId id="311" r:id="rId33"/>
    <p:sldId id="272" r:id="rId34"/>
    <p:sldId id="273" r:id="rId35"/>
    <p:sldId id="274" r:id="rId36"/>
    <p:sldId id="275" r:id="rId37"/>
    <p:sldId id="336" r:id="rId38"/>
    <p:sldId id="337" r:id="rId39"/>
    <p:sldId id="276" r:id="rId40"/>
    <p:sldId id="277" r:id="rId41"/>
    <p:sldId id="278" r:id="rId42"/>
    <p:sldId id="279" r:id="rId43"/>
    <p:sldId id="341" r:id="rId44"/>
    <p:sldId id="342" r:id="rId45"/>
    <p:sldId id="344"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10" r:id="rId69"/>
    <p:sldId id="312" r:id="rId70"/>
    <p:sldId id="313" r:id="rId71"/>
    <p:sldId id="314" r:id="rId72"/>
    <p:sldId id="315" r:id="rId73"/>
    <p:sldId id="316" r:id="rId74"/>
    <p:sldId id="317" r:id="rId75"/>
    <p:sldId id="318" r:id="rId76"/>
  </p:sldIdLst>
  <p:sldSz cx="9144000" cy="6858000" type="screen4x3"/>
  <p:notesSz cx="6858000" cy="9144000"/>
  <p:embeddedFontLst>
    <p:embeddedFont>
      <p:font typeface="Calibri" panose="020F0502020204030204" pitchFamily="34" charset="0"/>
      <p:regular r:id="rId78"/>
      <p:bold r:id="rId79"/>
      <p:italic r:id="rId80"/>
      <p:boldItalic r:id="rId81"/>
    </p:embeddedFont>
    <p:embeddedFont>
      <p:font typeface="Cambria Math" panose="02040503050406030204" pitchFamily="18" charset="0"/>
      <p:regular r:id="rId82"/>
    </p:embeddedFont>
    <p:embeddedFont>
      <p:font typeface="Caveat" panose="020B0604020202020204" charset="0"/>
      <p:regular r:id="rId83"/>
      <p:bold r:id="rId84"/>
    </p:embeddedFont>
    <p:embeddedFont>
      <p:font typeface="Comic Sans MS" panose="030F0702030302020204" pitchFamily="66" charset="0"/>
      <p:regular r:id="rId85"/>
      <p:bold r:id="rId86"/>
      <p:italic r:id="rId87"/>
      <p:boldItalic r:id="rId88"/>
    </p:embeddedFont>
    <p:embeddedFont>
      <p:font typeface="Gulim" panose="020B0600000101010101" pitchFamily="34" charset="-127"/>
      <p:regular r:id="rId89"/>
    </p:embeddedFont>
    <p:embeddedFont>
      <p:font typeface="Open Sans" panose="020B0604020202020204" charset="0"/>
      <p:regular r:id="rId90"/>
      <p:bold r:id="rId91"/>
      <p:italic r:id="rId92"/>
      <p:boldItalic r:id="rId93"/>
    </p:embeddedFont>
    <p:embeddedFont>
      <p:font typeface="Tahoma" panose="020B0604030504040204" pitchFamily="34" charset="0"/>
      <p:regular r:id="rId94"/>
      <p:bold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6" roundtripDataSignature="AMtx7mg4HJHWTs8jHebNUG/cHjthLvAm9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BB4DC8-4D5E-4218-940A-5E07E5C2A7C1}">
  <a:tblStyle styleId="{70BB4DC8-4D5E-4218-940A-5E07E5C2A7C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5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7.fntdata"/><Relationship Id="rId89" Type="http://schemas.openxmlformats.org/officeDocument/2006/relationships/font" Target="fonts/font12.fntdata"/><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font" Target="fonts/font2.fntdata"/><Relationship Id="rId87"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5.fntdata"/><Relationship Id="rId90" Type="http://schemas.openxmlformats.org/officeDocument/2006/relationships/font" Target="fonts/font13.fntdata"/><Relationship Id="rId95" Type="http://schemas.openxmlformats.org/officeDocument/2006/relationships/font" Target="fonts/font1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font" Target="fonts/font16.fntdata"/><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ulim"/>
                <a:ea typeface="Gulim"/>
                <a:cs typeface="Gulim"/>
                <a:sym typeface="Gulim"/>
              </a:defRPr>
            </a:lvl1pPr>
            <a:lvl2pPr marR="0" lvl="1" algn="l" rtl="0">
              <a:spcBef>
                <a:spcPts val="0"/>
              </a:spcBef>
              <a:spcAft>
                <a:spcPts val="0"/>
              </a:spcAft>
              <a:buSzPts val="1400"/>
              <a:buNone/>
              <a:defRPr sz="1800" b="0" i="0" u="none" strike="noStrike" cap="none">
                <a:solidFill>
                  <a:schemeClr val="dk1"/>
                </a:solidFill>
                <a:latin typeface="Gulim"/>
                <a:ea typeface="Gulim"/>
                <a:cs typeface="Gulim"/>
                <a:sym typeface="Gulim"/>
              </a:defRPr>
            </a:lvl2pPr>
            <a:lvl3pPr marR="0" lvl="2" algn="l" rtl="0">
              <a:spcBef>
                <a:spcPts val="0"/>
              </a:spcBef>
              <a:spcAft>
                <a:spcPts val="0"/>
              </a:spcAft>
              <a:buSzPts val="1400"/>
              <a:buNone/>
              <a:defRPr sz="1800" b="0" i="0" u="none" strike="noStrike" cap="none">
                <a:solidFill>
                  <a:schemeClr val="dk1"/>
                </a:solidFill>
                <a:latin typeface="Gulim"/>
                <a:ea typeface="Gulim"/>
                <a:cs typeface="Gulim"/>
                <a:sym typeface="Gulim"/>
              </a:defRPr>
            </a:lvl3pPr>
            <a:lvl4pPr marR="0" lvl="3" algn="l" rtl="0">
              <a:spcBef>
                <a:spcPts val="0"/>
              </a:spcBef>
              <a:spcAft>
                <a:spcPts val="0"/>
              </a:spcAft>
              <a:buSzPts val="1400"/>
              <a:buNone/>
              <a:defRPr sz="1800" b="0" i="0" u="none" strike="noStrike" cap="none">
                <a:solidFill>
                  <a:schemeClr val="dk1"/>
                </a:solidFill>
                <a:latin typeface="Gulim"/>
                <a:ea typeface="Gulim"/>
                <a:cs typeface="Gulim"/>
                <a:sym typeface="Gulim"/>
              </a:defRPr>
            </a:lvl4pPr>
            <a:lvl5pPr marR="0" lvl="4" algn="l" rtl="0">
              <a:spcBef>
                <a:spcPts val="0"/>
              </a:spcBef>
              <a:spcAft>
                <a:spcPts val="0"/>
              </a:spcAft>
              <a:buSzPts val="1400"/>
              <a:buNone/>
              <a:defRPr sz="1800" b="0" i="0" u="none" strike="noStrike" cap="none">
                <a:solidFill>
                  <a:schemeClr val="dk1"/>
                </a:solidFill>
                <a:latin typeface="Gulim"/>
                <a:ea typeface="Gulim"/>
                <a:cs typeface="Gulim"/>
                <a:sym typeface="Gulim"/>
              </a:defRPr>
            </a:lvl5pPr>
            <a:lvl6pPr marR="0" lvl="5" algn="l" rtl="0">
              <a:spcBef>
                <a:spcPts val="0"/>
              </a:spcBef>
              <a:spcAft>
                <a:spcPts val="0"/>
              </a:spcAft>
              <a:buSzPts val="1400"/>
              <a:buNone/>
              <a:defRPr sz="1800" b="0" i="0" u="none" strike="noStrike" cap="none">
                <a:solidFill>
                  <a:schemeClr val="dk1"/>
                </a:solidFill>
                <a:latin typeface="Gulim"/>
                <a:ea typeface="Gulim"/>
                <a:cs typeface="Gulim"/>
                <a:sym typeface="Gulim"/>
              </a:defRPr>
            </a:lvl6pPr>
            <a:lvl7pPr marR="0" lvl="6" algn="l" rtl="0">
              <a:spcBef>
                <a:spcPts val="0"/>
              </a:spcBef>
              <a:spcAft>
                <a:spcPts val="0"/>
              </a:spcAft>
              <a:buSzPts val="1400"/>
              <a:buNone/>
              <a:defRPr sz="1800" b="0" i="0" u="none" strike="noStrike" cap="none">
                <a:solidFill>
                  <a:schemeClr val="dk1"/>
                </a:solidFill>
                <a:latin typeface="Gulim"/>
                <a:ea typeface="Gulim"/>
                <a:cs typeface="Gulim"/>
                <a:sym typeface="Gulim"/>
              </a:defRPr>
            </a:lvl7pPr>
            <a:lvl8pPr marR="0" lvl="7" algn="l" rtl="0">
              <a:spcBef>
                <a:spcPts val="0"/>
              </a:spcBef>
              <a:spcAft>
                <a:spcPts val="0"/>
              </a:spcAft>
              <a:buSzPts val="1400"/>
              <a:buNone/>
              <a:defRPr sz="1800" b="0" i="0" u="none" strike="noStrike" cap="none">
                <a:solidFill>
                  <a:schemeClr val="dk1"/>
                </a:solidFill>
                <a:latin typeface="Gulim"/>
                <a:ea typeface="Gulim"/>
                <a:cs typeface="Gulim"/>
                <a:sym typeface="Gulim"/>
              </a:defRPr>
            </a:lvl8pPr>
            <a:lvl9pPr marR="0" lvl="8" algn="l" rtl="0">
              <a:spcBef>
                <a:spcPts val="0"/>
              </a:spcBef>
              <a:spcAft>
                <a:spcPts val="0"/>
              </a:spcAft>
              <a:buSzPts val="1400"/>
              <a:buNone/>
              <a:defRPr sz="1800" b="0" i="0" u="none" strike="noStrike" cap="none">
                <a:solidFill>
                  <a:schemeClr val="dk1"/>
                </a:solidFill>
                <a:latin typeface="Gulim"/>
                <a:ea typeface="Gulim"/>
                <a:cs typeface="Gulim"/>
                <a:sym typeface="Gulim"/>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ulim"/>
                <a:ea typeface="Gulim"/>
                <a:cs typeface="Gulim"/>
                <a:sym typeface="Gulim"/>
              </a:defRPr>
            </a:lvl1pPr>
            <a:lvl2pPr marR="0" lvl="1" algn="l" rtl="0">
              <a:spcBef>
                <a:spcPts val="0"/>
              </a:spcBef>
              <a:spcAft>
                <a:spcPts val="0"/>
              </a:spcAft>
              <a:buSzPts val="1400"/>
              <a:buNone/>
              <a:defRPr sz="1800" b="0" i="0" u="none" strike="noStrike" cap="none">
                <a:solidFill>
                  <a:schemeClr val="dk1"/>
                </a:solidFill>
                <a:latin typeface="Gulim"/>
                <a:ea typeface="Gulim"/>
                <a:cs typeface="Gulim"/>
                <a:sym typeface="Gulim"/>
              </a:defRPr>
            </a:lvl2pPr>
            <a:lvl3pPr marR="0" lvl="2" algn="l" rtl="0">
              <a:spcBef>
                <a:spcPts val="0"/>
              </a:spcBef>
              <a:spcAft>
                <a:spcPts val="0"/>
              </a:spcAft>
              <a:buSzPts val="1400"/>
              <a:buNone/>
              <a:defRPr sz="1800" b="0" i="0" u="none" strike="noStrike" cap="none">
                <a:solidFill>
                  <a:schemeClr val="dk1"/>
                </a:solidFill>
                <a:latin typeface="Gulim"/>
                <a:ea typeface="Gulim"/>
                <a:cs typeface="Gulim"/>
                <a:sym typeface="Gulim"/>
              </a:defRPr>
            </a:lvl3pPr>
            <a:lvl4pPr marR="0" lvl="3" algn="l" rtl="0">
              <a:spcBef>
                <a:spcPts val="0"/>
              </a:spcBef>
              <a:spcAft>
                <a:spcPts val="0"/>
              </a:spcAft>
              <a:buSzPts val="1400"/>
              <a:buNone/>
              <a:defRPr sz="1800" b="0" i="0" u="none" strike="noStrike" cap="none">
                <a:solidFill>
                  <a:schemeClr val="dk1"/>
                </a:solidFill>
                <a:latin typeface="Gulim"/>
                <a:ea typeface="Gulim"/>
                <a:cs typeface="Gulim"/>
                <a:sym typeface="Gulim"/>
              </a:defRPr>
            </a:lvl4pPr>
            <a:lvl5pPr marR="0" lvl="4" algn="l" rtl="0">
              <a:spcBef>
                <a:spcPts val="0"/>
              </a:spcBef>
              <a:spcAft>
                <a:spcPts val="0"/>
              </a:spcAft>
              <a:buSzPts val="1400"/>
              <a:buNone/>
              <a:defRPr sz="1800" b="0" i="0" u="none" strike="noStrike" cap="none">
                <a:solidFill>
                  <a:schemeClr val="dk1"/>
                </a:solidFill>
                <a:latin typeface="Gulim"/>
                <a:ea typeface="Gulim"/>
                <a:cs typeface="Gulim"/>
                <a:sym typeface="Gulim"/>
              </a:defRPr>
            </a:lvl5pPr>
            <a:lvl6pPr marR="0" lvl="5" algn="l" rtl="0">
              <a:spcBef>
                <a:spcPts val="0"/>
              </a:spcBef>
              <a:spcAft>
                <a:spcPts val="0"/>
              </a:spcAft>
              <a:buSzPts val="1400"/>
              <a:buNone/>
              <a:defRPr sz="1800" b="0" i="0" u="none" strike="noStrike" cap="none">
                <a:solidFill>
                  <a:schemeClr val="dk1"/>
                </a:solidFill>
                <a:latin typeface="Gulim"/>
                <a:ea typeface="Gulim"/>
                <a:cs typeface="Gulim"/>
                <a:sym typeface="Gulim"/>
              </a:defRPr>
            </a:lvl6pPr>
            <a:lvl7pPr marR="0" lvl="6" algn="l" rtl="0">
              <a:spcBef>
                <a:spcPts val="0"/>
              </a:spcBef>
              <a:spcAft>
                <a:spcPts val="0"/>
              </a:spcAft>
              <a:buSzPts val="1400"/>
              <a:buNone/>
              <a:defRPr sz="1800" b="0" i="0" u="none" strike="noStrike" cap="none">
                <a:solidFill>
                  <a:schemeClr val="dk1"/>
                </a:solidFill>
                <a:latin typeface="Gulim"/>
                <a:ea typeface="Gulim"/>
                <a:cs typeface="Gulim"/>
                <a:sym typeface="Gulim"/>
              </a:defRPr>
            </a:lvl7pPr>
            <a:lvl8pPr marR="0" lvl="7" algn="l" rtl="0">
              <a:spcBef>
                <a:spcPts val="0"/>
              </a:spcBef>
              <a:spcAft>
                <a:spcPts val="0"/>
              </a:spcAft>
              <a:buSzPts val="1400"/>
              <a:buNone/>
              <a:defRPr sz="1800" b="0" i="0" u="none" strike="noStrike" cap="none">
                <a:solidFill>
                  <a:schemeClr val="dk1"/>
                </a:solidFill>
                <a:latin typeface="Gulim"/>
                <a:ea typeface="Gulim"/>
                <a:cs typeface="Gulim"/>
                <a:sym typeface="Gulim"/>
              </a:defRPr>
            </a:lvl8pPr>
            <a:lvl9pPr marR="0" lvl="8" algn="l" rtl="0">
              <a:spcBef>
                <a:spcPts val="0"/>
              </a:spcBef>
              <a:spcAft>
                <a:spcPts val="0"/>
              </a:spcAft>
              <a:buSzPts val="1400"/>
              <a:buNone/>
              <a:defRPr sz="1800" b="0" i="0" u="none" strike="noStrike" cap="none">
                <a:solidFill>
                  <a:schemeClr val="dk1"/>
                </a:solidFill>
                <a:latin typeface="Gulim"/>
                <a:ea typeface="Gulim"/>
                <a:cs typeface="Gulim"/>
                <a:sym typeface="Gulim"/>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Gulim"/>
                <a:ea typeface="Gulim"/>
                <a:cs typeface="Gulim"/>
                <a:sym typeface="Gulim"/>
              </a:defRPr>
            </a:lvl1pPr>
            <a:lvl2pPr marL="914400" marR="0" lvl="1" indent="-228600" algn="l" rtl="0">
              <a:spcBef>
                <a:spcPts val="360"/>
              </a:spcBef>
              <a:spcAft>
                <a:spcPts val="0"/>
              </a:spcAft>
              <a:buSzPts val="1400"/>
              <a:buNone/>
              <a:defRPr sz="1200" b="0" i="0" u="none" strike="noStrike" cap="none">
                <a:solidFill>
                  <a:schemeClr val="dk1"/>
                </a:solidFill>
                <a:latin typeface="Gulim"/>
                <a:ea typeface="Gulim"/>
                <a:cs typeface="Gulim"/>
                <a:sym typeface="Gulim"/>
              </a:defRPr>
            </a:lvl2pPr>
            <a:lvl3pPr marL="1371600" marR="0" lvl="2" indent="-228600" algn="l" rtl="0">
              <a:spcBef>
                <a:spcPts val="360"/>
              </a:spcBef>
              <a:spcAft>
                <a:spcPts val="0"/>
              </a:spcAft>
              <a:buSzPts val="1400"/>
              <a:buNone/>
              <a:defRPr sz="1200" b="0" i="0" u="none" strike="noStrike" cap="none">
                <a:solidFill>
                  <a:schemeClr val="dk1"/>
                </a:solidFill>
                <a:latin typeface="Gulim"/>
                <a:ea typeface="Gulim"/>
                <a:cs typeface="Gulim"/>
                <a:sym typeface="Gulim"/>
              </a:defRPr>
            </a:lvl3pPr>
            <a:lvl4pPr marL="1828800" marR="0" lvl="3" indent="-228600" algn="l" rtl="0">
              <a:spcBef>
                <a:spcPts val="360"/>
              </a:spcBef>
              <a:spcAft>
                <a:spcPts val="0"/>
              </a:spcAft>
              <a:buSzPts val="1400"/>
              <a:buNone/>
              <a:defRPr sz="1200" b="0" i="0" u="none" strike="noStrike" cap="none">
                <a:solidFill>
                  <a:schemeClr val="dk1"/>
                </a:solidFill>
                <a:latin typeface="Gulim"/>
                <a:ea typeface="Gulim"/>
                <a:cs typeface="Gulim"/>
                <a:sym typeface="Gulim"/>
              </a:defRPr>
            </a:lvl4pPr>
            <a:lvl5pPr marL="2286000" marR="0" lvl="4" indent="-228600" algn="l" rtl="0">
              <a:spcBef>
                <a:spcPts val="360"/>
              </a:spcBef>
              <a:spcAft>
                <a:spcPts val="0"/>
              </a:spcAft>
              <a:buSzPts val="1400"/>
              <a:buNone/>
              <a:defRPr sz="1200" b="0" i="0" u="none" strike="noStrike" cap="none">
                <a:solidFill>
                  <a:schemeClr val="dk1"/>
                </a:solidFill>
                <a:latin typeface="Gulim"/>
                <a:ea typeface="Gulim"/>
                <a:cs typeface="Gulim"/>
                <a:sym typeface="Gulim"/>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ulim"/>
                <a:ea typeface="Gulim"/>
                <a:cs typeface="Gulim"/>
                <a:sym typeface="Gulim"/>
              </a:defRPr>
            </a:lvl1pPr>
            <a:lvl2pPr marR="0" lvl="1" algn="l" rtl="0">
              <a:spcBef>
                <a:spcPts val="0"/>
              </a:spcBef>
              <a:spcAft>
                <a:spcPts val="0"/>
              </a:spcAft>
              <a:buSzPts val="1400"/>
              <a:buNone/>
              <a:defRPr sz="1800" b="0" i="0" u="none" strike="noStrike" cap="none">
                <a:solidFill>
                  <a:schemeClr val="dk1"/>
                </a:solidFill>
                <a:latin typeface="Gulim"/>
                <a:ea typeface="Gulim"/>
                <a:cs typeface="Gulim"/>
                <a:sym typeface="Gulim"/>
              </a:defRPr>
            </a:lvl2pPr>
            <a:lvl3pPr marR="0" lvl="2" algn="l" rtl="0">
              <a:spcBef>
                <a:spcPts val="0"/>
              </a:spcBef>
              <a:spcAft>
                <a:spcPts val="0"/>
              </a:spcAft>
              <a:buSzPts val="1400"/>
              <a:buNone/>
              <a:defRPr sz="1800" b="0" i="0" u="none" strike="noStrike" cap="none">
                <a:solidFill>
                  <a:schemeClr val="dk1"/>
                </a:solidFill>
                <a:latin typeface="Gulim"/>
                <a:ea typeface="Gulim"/>
                <a:cs typeface="Gulim"/>
                <a:sym typeface="Gulim"/>
              </a:defRPr>
            </a:lvl3pPr>
            <a:lvl4pPr marR="0" lvl="3" algn="l" rtl="0">
              <a:spcBef>
                <a:spcPts val="0"/>
              </a:spcBef>
              <a:spcAft>
                <a:spcPts val="0"/>
              </a:spcAft>
              <a:buSzPts val="1400"/>
              <a:buNone/>
              <a:defRPr sz="1800" b="0" i="0" u="none" strike="noStrike" cap="none">
                <a:solidFill>
                  <a:schemeClr val="dk1"/>
                </a:solidFill>
                <a:latin typeface="Gulim"/>
                <a:ea typeface="Gulim"/>
                <a:cs typeface="Gulim"/>
                <a:sym typeface="Gulim"/>
              </a:defRPr>
            </a:lvl4pPr>
            <a:lvl5pPr marR="0" lvl="4" algn="l" rtl="0">
              <a:spcBef>
                <a:spcPts val="0"/>
              </a:spcBef>
              <a:spcAft>
                <a:spcPts val="0"/>
              </a:spcAft>
              <a:buSzPts val="1400"/>
              <a:buNone/>
              <a:defRPr sz="1800" b="0" i="0" u="none" strike="noStrike" cap="none">
                <a:solidFill>
                  <a:schemeClr val="dk1"/>
                </a:solidFill>
                <a:latin typeface="Gulim"/>
                <a:ea typeface="Gulim"/>
                <a:cs typeface="Gulim"/>
                <a:sym typeface="Gulim"/>
              </a:defRPr>
            </a:lvl5pPr>
            <a:lvl6pPr marR="0" lvl="5" algn="l" rtl="0">
              <a:spcBef>
                <a:spcPts val="0"/>
              </a:spcBef>
              <a:spcAft>
                <a:spcPts val="0"/>
              </a:spcAft>
              <a:buSzPts val="1400"/>
              <a:buNone/>
              <a:defRPr sz="1800" b="0" i="0" u="none" strike="noStrike" cap="none">
                <a:solidFill>
                  <a:schemeClr val="dk1"/>
                </a:solidFill>
                <a:latin typeface="Gulim"/>
                <a:ea typeface="Gulim"/>
                <a:cs typeface="Gulim"/>
                <a:sym typeface="Gulim"/>
              </a:defRPr>
            </a:lvl6pPr>
            <a:lvl7pPr marR="0" lvl="6" algn="l" rtl="0">
              <a:spcBef>
                <a:spcPts val="0"/>
              </a:spcBef>
              <a:spcAft>
                <a:spcPts val="0"/>
              </a:spcAft>
              <a:buSzPts val="1400"/>
              <a:buNone/>
              <a:defRPr sz="1800" b="0" i="0" u="none" strike="noStrike" cap="none">
                <a:solidFill>
                  <a:schemeClr val="dk1"/>
                </a:solidFill>
                <a:latin typeface="Gulim"/>
                <a:ea typeface="Gulim"/>
                <a:cs typeface="Gulim"/>
                <a:sym typeface="Gulim"/>
              </a:defRPr>
            </a:lvl7pPr>
            <a:lvl8pPr marR="0" lvl="7" algn="l" rtl="0">
              <a:spcBef>
                <a:spcPts val="0"/>
              </a:spcBef>
              <a:spcAft>
                <a:spcPts val="0"/>
              </a:spcAft>
              <a:buSzPts val="1400"/>
              <a:buNone/>
              <a:defRPr sz="1800" b="0" i="0" u="none" strike="noStrike" cap="none">
                <a:solidFill>
                  <a:schemeClr val="dk1"/>
                </a:solidFill>
                <a:latin typeface="Gulim"/>
                <a:ea typeface="Gulim"/>
                <a:cs typeface="Gulim"/>
                <a:sym typeface="Gulim"/>
              </a:defRPr>
            </a:lvl8pPr>
            <a:lvl9pPr marR="0" lvl="8" algn="l" rtl="0">
              <a:spcBef>
                <a:spcPts val="0"/>
              </a:spcBef>
              <a:spcAft>
                <a:spcPts val="0"/>
              </a:spcAft>
              <a:buSzPts val="1400"/>
              <a:buNone/>
              <a:defRPr sz="1800" b="0" i="0" u="none" strike="noStrike" cap="none">
                <a:solidFill>
                  <a:schemeClr val="dk1"/>
                </a:solidFill>
                <a:latin typeface="Gulim"/>
                <a:ea typeface="Gulim"/>
                <a:cs typeface="Gulim"/>
                <a:sym typeface="Gulim"/>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ulim"/>
                <a:ea typeface="Gulim"/>
                <a:cs typeface="Gulim"/>
                <a:sym typeface="Gulim"/>
              </a:rPr>
              <a:t>‹#›</a:t>
            </a:fld>
            <a:endParaRPr sz="1200" b="0" i="0" u="none" strike="noStrike" cap="none">
              <a:solidFill>
                <a:schemeClr val="dk1"/>
              </a:solidFill>
              <a:latin typeface="Gulim"/>
              <a:ea typeface="Gulim"/>
              <a:cs typeface="Gulim"/>
              <a:sym typeface="Gulim"/>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5" name="Google Shape;13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2" name="Google Shape;22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7" name="Google Shape;23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47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7" name="Google Shape;23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847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79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6" name="Google Shape;656;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146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9" name="Google Shape;67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91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2" name="Google Shape;14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9" name="Google Shape;74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725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1" name="Google Shape;76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162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5" name="Google Shape;80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789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1" name="Google Shape;84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954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1" name="Google Shape;84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8437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2" name="Google Shape;27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 name="Google Shape;27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8" name="Google Shape;87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501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6" name="Google Shape;28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5" name="Google Shape;2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2" name="Google Shape;30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9" name="Google Shape;30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6" name="Google Shape;31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3" name="Google Shape;32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0" name="Google Shape;33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4" name="Google Shape;34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2" name="Google Shape;35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6" name="Google Shape;37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5" name="Google Shape;38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3" name="Google Shape;39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0" name="Google Shape;40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7" name="Google Shape;40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2" name="Google Shape;42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9" name="Google Shape;42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6" name="Google Shape;43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3" name="Google Shape;44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9" name="Google Shape;44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9" name="Google Shape;45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9" name="Google Shape;46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 name="Google Shape;1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8" name="Google Shape;47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5" name="Google Shape;48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9" name="Google Shape;54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2" name="Google Shape;56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9" name="Google Shape;56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6" name="Google Shape;58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6" name="Google Shape;61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3" name="Google Shape;62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86750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1" name="Google Shape;871;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6" name="Google Shape;88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4" name="Google Shape;894;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
        <p:nvSpPr>
          <p:cNvPr id="920" name="Google Shape;92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1" name="Google Shape;921;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mmmmmmm</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7" name="Google Shape;927;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60" name="Google Shape;96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67" name="Google Shape;96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4" name="Google Shape;974;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1" name="Google Shape;1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3" name="Google Shape;21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67"/>
          <p:cNvSpPr/>
          <p:nvPr/>
        </p:nvSpPr>
        <p:spPr>
          <a:xfrm>
            <a:off x="1258888" y="2060575"/>
            <a:ext cx="6842125" cy="4105275"/>
          </a:xfrm>
          <a:prstGeom prst="rect">
            <a:avLst/>
          </a:prstGeom>
          <a:solidFill>
            <a:schemeClr val="accent1">
              <a:alpha val="55686"/>
            </a:schemeClr>
          </a:solidFill>
          <a:ln>
            <a:noFill/>
          </a:ln>
          <a:effectLst>
            <a:outerShdw dist="107763" dir="2700000" algn="ctr" rotWithShape="0">
              <a:schemeClr val="lt2">
                <a:alpha val="49803"/>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grpSp>
        <p:nvGrpSpPr>
          <p:cNvPr id="20" name="Google Shape;20;p67"/>
          <p:cNvGrpSpPr/>
          <p:nvPr/>
        </p:nvGrpSpPr>
        <p:grpSpPr>
          <a:xfrm>
            <a:off x="500063" y="615950"/>
            <a:ext cx="8286750" cy="1157288"/>
            <a:chOff x="315" y="1080"/>
            <a:chExt cx="5220" cy="729"/>
          </a:xfrm>
        </p:grpSpPr>
        <p:sp>
          <p:nvSpPr>
            <p:cNvPr id="21" name="Google Shape;21;p67"/>
            <p:cNvSpPr/>
            <p:nvPr/>
          </p:nvSpPr>
          <p:spPr>
            <a:xfrm>
              <a:off x="315" y="1203"/>
              <a:ext cx="5202" cy="606"/>
            </a:xfrm>
            <a:custGeom>
              <a:avLst/>
              <a:gdLst/>
              <a:ahLst/>
              <a:cxnLst/>
              <a:rect l="l" t="t" r="r" b="b"/>
              <a:pathLst>
                <a:path w="5124" h="439" extrusionOk="0">
                  <a:moveTo>
                    <a:pt x="3" y="435"/>
                  </a:moveTo>
                  <a:lnTo>
                    <a:pt x="4710" y="438"/>
                  </a:lnTo>
                  <a:lnTo>
                    <a:pt x="4863" y="438"/>
                  </a:lnTo>
                  <a:cubicBezTo>
                    <a:pt x="4906" y="426"/>
                    <a:pt x="4928" y="439"/>
                    <a:pt x="4971" y="367"/>
                  </a:cubicBezTo>
                  <a:lnTo>
                    <a:pt x="5124" y="3"/>
                  </a:lnTo>
                  <a:lnTo>
                    <a:pt x="241" y="2"/>
                  </a:lnTo>
                  <a:lnTo>
                    <a:pt x="200" y="0"/>
                  </a:lnTo>
                  <a:lnTo>
                    <a:pt x="150" y="0"/>
                  </a:lnTo>
                  <a:lnTo>
                    <a:pt x="118" y="9"/>
                  </a:lnTo>
                  <a:lnTo>
                    <a:pt x="86" y="24"/>
                  </a:lnTo>
                  <a:lnTo>
                    <a:pt x="57" y="47"/>
                  </a:lnTo>
                  <a:lnTo>
                    <a:pt x="25" y="83"/>
                  </a:lnTo>
                  <a:lnTo>
                    <a:pt x="7" y="109"/>
                  </a:lnTo>
                  <a:lnTo>
                    <a:pt x="0" y="142"/>
                  </a:lnTo>
                  <a:lnTo>
                    <a:pt x="3" y="435"/>
                  </a:lnTo>
                  <a:close/>
                </a:path>
              </a:pathLst>
            </a:custGeom>
            <a:solidFill>
              <a:schemeClr val="accent1"/>
            </a:solidFill>
            <a:ln>
              <a:noFill/>
            </a:ln>
            <a:effectLst>
              <a:outerShdw dist="85194" dir="3806097" algn="ctr" rotWithShape="0">
                <a:schemeClr val="lt2">
                  <a:alpha val="49803"/>
                </a:scheme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22" name="Google Shape;22;p67"/>
            <p:cNvSpPr/>
            <p:nvPr/>
          </p:nvSpPr>
          <p:spPr>
            <a:xfrm>
              <a:off x="5032" y="1203"/>
              <a:ext cx="503" cy="561"/>
            </a:xfrm>
            <a:custGeom>
              <a:avLst/>
              <a:gdLst/>
              <a:ahLst/>
              <a:cxnLst/>
              <a:rect l="l" t="t" r="r" b="b"/>
              <a:pathLst>
                <a:path w="488" h="489" extrusionOk="0">
                  <a:moveTo>
                    <a:pt x="488" y="0"/>
                  </a:moveTo>
                  <a:lnTo>
                    <a:pt x="320" y="444"/>
                  </a:lnTo>
                  <a:cubicBezTo>
                    <a:pt x="279" y="489"/>
                    <a:pt x="374" y="318"/>
                    <a:pt x="242" y="270"/>
                  </a:cubicBezTo>
                  <a:cubicBezTo>
                    <a:pt x="110" y="222"/>
                    <a:pt x="0" y="316"/>
                    <a:pt x="41" y="269"/>
                  </a:cubicBezTo>
                  <a:lnTo>
                    <a:pt x="488" y="0"/>
                  </a:lnTo>
                  <a:close/>
                </a:path>
              </a:pathLst>
            </a:cu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23" name="Google Shape;23;p67"/>
            <p:cNvSpPr/>
            <p:nvPr/>
          </p:nvSpPr>
          <p:spPr>
            <a:xfrm>
              <a:off x="470" y="1080"/>
              <a:ext cx="295" cy="602"/>
            </a:xfrm>
            <a:custGeom>
              <a:avLst/>
              <a:gdLst/>
              <a:ahLst/>
              <a:cxnLst/>
              <a:rect l="l" t="t" r="r" b="b"/>
              <a:pathLst>
                <a:path w="180" h="417" extrusionOk="0">
                  <a:moveTo>
                    <a:pt x="146" y="133"/>
                  </a:moveTo>
                  <a:lnTo>
                    <a:pt x="167" y="136"/>
                  </a:lnTo>
                  <a:lnTo>
                    <a:pt x="102" y="378"/>
                  </a:lnTo>
                  <a:lnTo>
                    <a:pt x="96" y="388"/>
                  </a:lnTo>
                  <a:lnTo>
                    <a:pt x="89" y="402"/>
                  </a:lnTo>
                  <a:lnTo>
                    <a:pt x="75" y="412"/>
                  </a:lnTo>
                  <a:lnTo>
                    <a:pt x="59" y="417"/>
                  </a:lnTo>
                  <a:lnTo>
                    <a:pt x="35" y="412"/>
                  </a:lnTo>
                  <a:lnTo>
                    <a:pt x="23" y="405"/>
                  </a:lnTo>
                  <a:lnTo>
                    <a:pt x="14" y="399"/>
                  </a:lnTo>
                  <a:lnTo>
                    <a:pt x="3" y="382"/>
                  </a:lnTo>
                  <a:lnTo>
                    <a:pt x="0" y="372"/>
                  </a:lnTo>
                  <a:lnTo>
                    <a:pt x="3" y="346"/>
                  </a:lnTo>
                  <a:lnTo>
                    <a:pt x="86" y="34"/>
                  </a:lnTo>
                  <a:lnTo>
                    <a:pt x="90" y="22"/>
                  </a:lnTo>
                  <a:lnTo>
                    <a:pt x="99" y="12"/>
                  </a:lnTo>
                  <a:lnTo>
                    <a:pt x="110" y="4"/>
                  </a:lnTo>
                  <a:lnTo>
                    <a:pt x="123" y="0"/>
                  </a:lnTo>
                  <a:lnTo>
                    <a:pt x="149" y="1"/>
                  </a:lnTo>
                  <a:lnTo>
                    <a:pt x="162" y="6"/>
                  </a:lnTo>
                  <a:lnTo>
                    <a:pt x="173" y="16"/>
                  </a:lnTo>
                  <a:lnTo>
                    <a:pt x="177" y="31"/>
                  </a:lnTo>
                  <a:lnTo>
                    <a:pt x="180" y="43"/>
                  </a:lnTo>
                  <a:lnTo>
                    <a:pt x="179" y="60"/>
                  </a:lnTo>
                  <a:lnTo>
                    <a:pt x="171" y="90"/>
                  </a:lnTo>
                  <a:lnTo>
                    <a:pt x="149" y="90"/>
                  </a:lnTo>
                  <a:lnTo>
                    <a:pt x="155" y="61"/>
                  </a:lnTo>
                  <a:lnTo>
                    <a:pt x="158" y="51"/>
                  </a:lnTo>
                  <a:lnTo>
                    <a:pt x="158" y="40"/>
                  </a:lnTo>
                  <a:lnTo>
                    <a:pt x="155" y="27"/>
                  </a:lnTo>
                  <a:lnTo>
                    <a:pt x="146" y="22"/>
                  </a:lnTo>
                  <a:lnTo>
                    <a:pt x="131" y="19"/>
                  </a:lnTo>
                  <a:lnTo>
                    <a:pt x="119" y="25"/>
                  </a:lnTo>
                  <a:lnTo>
                    <a:pt x="113" y="36"/>
                  </a:lnTo>
                  <a:lnTo>
                    <a:pt x="107" y="49"/>
                  </a:lnTo>
                  <a:lnTo>
                    <a:pt x="104" y="61"/>
                  </a:lnTo>
                  <a:lnTo>
                    <a:pt x="24" y="357"/>
                  </a:lnTo>
                  <a:lnTo>
                    <a:pt x="21" y="372"/>
                  </a:lnTo>
                  <a:lnTo>
                    <a:pt x="27" y="384"/>
                  </a:lnTo>
                  <a:lnTo>
                    <a:pt x="41" y="391"/>
                  </a:lnTo>
                  <a:lnTo>
                    <a:pt x="51" y="393"/>
                  </a:lnTo>
                  <a:lnTo>
                    <a:pt x="71" y="390"/>
                  </a:lnTo>
                  <a:lnTo>
                    <a:pt x="81" y="373"/>
                  </a:lnTo>
                  <a:lnTo>
                    <a:pt x="84" y="360"/>
                  </a:lnTo>
                  <a:lnTo>
                    <a:pt x="146" y="133"/>
                  </a:lnTo>
                  <a:close/>
                </a:path>
              </a:pathLst>
            </a:custGeom>
            <a:gradFill>
              <a:gsLst>
                <a:gs pos="0">
                  <a:srgbClr val="F0F0F0"/>
                </a:gs>
                <a:gs pos="100000">
                  <a:srgbClr val="B2B2B2"/>
                </a:gs>
              </a:gsLst>
              <a:path path="circle">
                <a:fillToRect l="50000" t="50000" r="50000" b="50000"/>
              </a:path>
              <a:tileRect/>
            </a:gradFill>
            <a:ln>
              <a:noFill/>
            </a:ln>
            <a:effectLst>
              <a:outerShdw dist="25400" algn="ctr" rotWithShape="0">
                <a:schemeClr val="dk1"/>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grpSp>
      <p:sp>
        <p:nvSpPr>
          <p:cNvPr id="24" name="Google Shape;24;p67"/>
          <p:cNvSpPr txBox="1">
            <a:spLocks noGrp="1"/>
          </p:cNvSpPr>
          <p:nvPr>
            <p:ph type="ctrTitle"/>
          </p:nvPr>
        </p:nvSpPr>
        <p:spPr>
          <a:xfrm>
            <a:off x="1071563" y="901700"/>
            <a:ext cx="7643812"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solidFill>
                  <a:srgbClr val="29292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7"/>
          <p:cNvSpPr txBox="1">
            <a:spLocks noGrp="1"/>
          </p:cNvSpPr>
          <p:nvPr>
            <p:ph type="subTitle" idx="1"/>
          </p:nvPr>
        </p:nvSpPr>
        <p:spPr>
          <a:xfrm>
            <a:off x="1314450" y="2133600"/>
            <a:ext cx="6713538" cy="3959225"/>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SzPts val="1170"/>
              <a:buFont typeface="Noto Sans Symbols"/>
              <a:buNone/>
              <a:defRPr sz="1800" b="1">
                <a:solidFill>
                  <a:srgbClr val="993300"/>
                </a:solidFill>
              </a:defRPr>
            </a:lvl1pPr>
            <a:lvl2pPr lvl="1" algn="l">
              <a:spcBef>
                <a:spcPts val="360"/>
              </a:spcBef>
              <a:spcAft>
                <a:spcPts val="0"/>
              </a:spcAft>
              <a:buSzPts val="1620"/>
              <a:buChar char="⮚"/>
              <a:defRPr/>
            </a:lvl2pPr>
            <a:lvl3pPr lvl="2" algn="l">
              <a:spcBef>
                <a:spcPts val="360"/>
              </a:spcBef>
              <a:spcAft>
                <a:spcPts val="0"/>
              </a:spcAft>
              <a:buSzPts val="1620"/>
              <a:buChar char="▪"/>
              <a:defRPr/>
            </a:lvl3pPr>
            <a:lvl4pPr lvl="3" algn="l">
              <a:spcBef>
                <a:spcPts val="360"/>
              </a:spcBef>
              <a:spcAft>
                <a:spcPts val="0"/>
              </a:spcAft>
              <a:buSzPts val="1620"/>
              <a:buChar char="•"/>
              <a:defRPr/>
            </a:lvl4pPr>
            <a:lvl5pPr lvl="4" algn="l">
              <a:spcBef>
                <a:spcPts val="360"/>
              </a:spcBef>
              <a:spcAft>
                <a:spcPts val="0"/>
              </a:spcAft>
              <a:buSzPts val="1620"/>
              <a:buChar char="🞣"/>
              <a:defRPr/>
            </a:lvl5pPr>
            <a:lvl6pPr lvl="5" algn="l">
              <a:spcBef>
                <a:spcPts val="360"/>
              </a:spcBef>
              <a:spcAft>
                <a:spcPts val="0"/>
              </a:spcAft>
              <a:buSzPts val="1620"/>
              <a:buChar char="🞣"/>
              <a:defRPr/>
            </a:lvl6pPr>
            <a:lvl7pPr lvl="6" algn="l">
              <a:spcBef>
                <a:spcPts val="360"/>
              </a:spcBef>
              <a:spcAft>
                <a:spcPts val="0"/>
              </a:spcAft>
              <a:buSzPts val="1620"/>
              <a:buChar char="🞣"/>
              <a:defRPr/>
            </a:lvl7pPr>
            <a:lvl8pPr lvl="7" algn="l">
              <a:spcBef>
                <a:spcPts val="360"/>
              </a:spcBef>
              <a:spcAft>
                <a:spcPts val="0"/>
              </a:spcAft>
              <a:buSzPts val="1620"/>
              <a:buChar char="🞣"/>
              <a:defRPr/>
            </a:lvl8pPr>
            <a:lvl9pPr lvl="8" algn="l">
              <a:spcBef>
                <a:spcPts val="360"/>
              </a:spcBef>
              <a:spcAft>
                <a:spcPts val="0"/>
              </a:spcAft>
              <a:buSzPts val="1620"/>
              <a:buChar char="🞣"/>
              <a:defRPr/>
            </a:lvl9pPr>
          </a:lstStyle>
          <a:p>
            <a:endParaRPr/>
          </a:p>
        </p:txBody>
      </p:sp>
      <p:sp>
        <p:nvSpPr>
          <p:cNvPr id="26" name="Google Shape;26;p6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a:solidFill>
                  <a:schemeClr val="dk1"/>
                </a:solidFill>
                <a:latin typeface="Gulim"/>
                <a:ea typeface="Gulim"/>
                <a:cs typeface="Gulim"/>
                <a:sym typeface="Gulim"/>
              </a:defRPr>
            </a:lvl1pPr>
            <a:lvl2pPr marL="0" marR="0" lvl="1" indent="0" algn="r">
              <a:spcBef>
                <a:spcPts val="0"/>
              </a:spcBef>
              <a:spcAft>
                <a:spcPts val="0"/>
              </a:spcAft>
              <a:buNone/>
              <a:defRPr sz="1400" b="0">
                <a:solidFill>
                  <a:schemeClr val="dk1"/>
                </a:solidFill>
                <a:latin typeface="Gulim"/>
                <a:ea typeface="Gulim"/>
                <a:cs typeface="Gulim"/>
                <a:sym typeface="Gulim"/>
              </a:defRPr>
            </a:lvl2pPr>
            <a:lvl3pPr marL="0" marR="0" lvl="2" indent="0" algn="r">
              <a:spcBef>
                <a:spcPts val="0"/>
              </a:spcBef>
              <a:spcAft>
                <a:spcPts val="0"/>
              </a:spcAft>
              <a:buNone/>
              <a:defRPr sz="1400" b="0">
                <a:solidFill>
                  <a:schemeClr val="dk1"/>
                </a:solidFill>
                <a:latin typeface="Gulim"/>
                <a:ea typeface="Gulim"/>
                <a:cs typeface="Gulim"/>
                <a:sym typeface="Gulim"/>
              </a:defRPr>
            </a:lvl3pPr>
            <a:lvl4pPr marL="0" marR="0" lvl="3" indent="0" algn="r">
              <a:spcBef>
                <a:spcPts val="0"/>
              </a:spcBef>
              <a:spcAft>
                <a:spcPts val="0"/>
              </a:spcAft>
              <a:buNone/>
              <a:defRPr sz="1400" b="0">
                <a:solidFill>
                  <a:schemeClr val="dk1"/>
                </a:solidFill>
                <a:latin typeface="Gulim"/>
                <a:ea typeface="Gulim"/>
                <a:cs typeface="Gulim"/>
                <a:sym typeface="Gulim"/>
              </a:defRPr>
            </a:lvl4pPr>
            <a:lvl5pPr marL="0" marR="0" lvl="4" indent="0" algn="r">
              <a:spcBef>
                <a:spcPts val="0"/>
              </a:spcBef>
              <a:spcAft>
                <a:spcPts val="0"/>
              </a:spcAft>
              <a:buNone/>
              <a:defRPr sz="1400" b="0">
                <a:solidFill>
                  <a:schemeClr val="dk1"/>
                </a:solidFill>
                <a:latin typeface="Gulim"/>
                <a:ea typeface="Gulim"/>
                <a:cs typeface="Gulim"/>
                <a:sym typeface="Gulim"/>
              </a:defRPr>
            </a:lvl5pPr>
            <a:lvl6pPr marL="0" marR="0" lvl="5" indent="0" algn="r">
              <a:spcBef>
                <a:spcPts val="0"/>
              </a:spcBef>
              <a:spcAft>
                <a:spcPts val="0"/>
              </a:spcAft>
              <a:buNone/>
              <a:defRPr sz="1400" b="0">
                <a:solidFill>
                  <a:schemeClr val="dk1"/>
                </a:solidFill>
                <a:latin typeface="Gulim"/>
                <a:ea typeface="Gulim"/>
                <a:cs typeface="Gulim"/>
                <a:sym typeface="Gulim"/>
              </a:defRPr>
            </a:lvl6pPr>
            <a:lvl7pPr marL="0" marR="0" lvl="6" indent="0" algn="r">
              <a:spcBef>
                <a:spcPts val="0"/>
              </a:spcBef>
              <a:spcAft>
                <a:spcPts val="0"/>
              </a:spcAft>
              <a:buNone/>
              <a:defRPr sz="1400" b="0">
                <a:solidFill>
                  <a:schemeClr val="dk1"/>
                </a:solidFill>
                <a:latin typeface="Gulim"/>
                <a:ea typeface="Gulim"/>
                <a:cs typeface="Gulim"/>
                <a:sym typeface="Gulim"/>
              </a:defRPr>
            </a:lvl7pPr>
            <a:lvl8pPr marL="0" marR="0" lvl="7" indent="0" algn="r">
              <a:spcBef>
                <a:spcPts val="0"/>
              </a:spcBef>
              <a:spcAft>
                <a:spcPts val="0"/>
              </a:spcAft>
              <a:buNone/>
              <a:defRPr sz="1400" b="0">
                <a:solidFill>
                  <a:schemeClr val="dk1"/>
                </a:solidFill>
                <a:latin typeface="Gulim"/>
                <a:ea typeface="Gulim"/>
                <a:cs typeface="Gulim"/>
                <a:sym typeface="Gulim"/>
              </a:defRPr>
            </a:lvl8pPr>
            <a:lvl9pPr marL="0" marR="0" lvl="8" indent="0" algn="r">
              <a:spcBef>
                <a:spcPts val="0"/>
              </a:spcBef>
              <a:spcAft>
                <a:spcPts val="0"/>
              </a:spcAft>
              <a:buNone/>
              <a:defRPr sz="1400" b="0">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7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440"/>
              <a:buFont typeface="Times New Roman"/>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SzPts val="1440"/>
              <a:buNone/>
              <a:defRPr sz="1600" b="1"/>
            </a:lvl6pPr>
            <a:lvl7pPr marL="3200400" lvl="6" indent="-228600" algn="l">
              <a:spcBef>
                <a:spcPts val="320"/>
              </a:spcBef>
              <a:spcAft>
                <a:spcPts val="0"/>
              </a:spcAft>
              <a:buSzPts val="1440"/>
              <a:buNone/>
              <a:defRPr sz="1600" b="1"/>
            </a:lvl7pPr>
            <a:lvl8pPr marL="3657600" lvl="7" indent="-228600" algn="l">
              <a:spcBef>
                <a:spcPts val="320"/>
              </a:spcBef>
              <a:spcAft>
                <a:spcPts val="0"/>
              </a:spcAft>
              <a:buSzPts val="1440"/>
              <a:buNone/>
              <a:defRPr sz="1600" b="1"/>
            </a:lvl8pPr>
            <a:lvl9pPr marL="4114800" lvl="8" indent="-228600" algn="l">
              <a:spcBef>
                <a:spcPts val="320"/>
              </a:spcBef>
              <a:spcAft>
                <a:spcPts val="0"/>
              </a:spcAft>
              <a:buSzPts val="1440"/>
              <a:buNone/>
              <a:defRPr sz="1600" b="1"/>
            </a:lvl9pPr>
          </a:lstStyle>
          <a:p>
            <a:endParaRPr/>
          </a:p>
        </p:txBody>
      </p:sp>
      <p:sp>
        <p:nvSpPr>
          <p:cNvPr id="93" name="Google Shape;93;p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42900" algn="l">
              <a:spcBef>
                <a:spcPts val="400"/>
              </a:spcBef>
              <a:spcAft>
                <a:spcPts val="0"/>
              </a:spcAft>
              <a:buSzPts val="1800"/>
              <a:buChar char="⮚"/>
              <a:defRPr sz="2000"/>
            </a:lvl2pPr>
            <a:lvl3pPr marL="1371600" lvl="2" indent="-331469" algn="l">
              <a:spcBef>
                <a:spcPts val="360"/>
              </a:spcBef>
              <a:spcAft>
                <a:spcPts val="0"/>
              </a:spcAft>
              <a:buSzPts val="1620"/>
              <a:buChar char="▪"/>
              <a:defRPr sz="1800"/>
            </a:lvl3pPr>
            <a:lvl4pPr marL="1828800" lvl="3" indent="-320039" algn="l">
              <a:spcBef>
                <a:spcPts val="320"/>
              </a:spcBef>
              <a:spcAft>
                <a:spcPts val="0"/>
              </a:spcAft>
              <a:buSzPts val="1440"/>
              <a:buFont typeface="Times New Roman"/>
              <a:buChar char="•"/>
              <a:defRPr sz="1600"/>
            </a:lvl4pPr>
            <a:lvl5pPr marL="2286000" lvl="4" indent="-320039" algn="l">
              <a:spcBef>
                <a:spcPts val="320"/>
              </a:spcBef>
              <a:spcAft>
                <a:spcPts val="0"/>
              </a:spcAft>
              <a:buSzPts val="1440"/>
              <a:buChar char="🞣"/>
              <a:defRPr sz="1600"/>
            </a:lvl5pPr>
            <a:lvl6pPr marL="2743200" lvl="5" indent="-320039" algn="l">
              <a:spcBef>
                <a:spcPts val="320"/>
              </a:spcBef>
              <a:spcAft>
                <a:spcPts val="0"/>
              </a:spcAft>
              <a:buSzPts val="1440"/>
              <a:buChar char="🞣"/>
              <a:defRPr sz="1600"/>
            </a:lvl6pPr>
            <a:lvl7pPr marL="3200400" lvl="6" indent="-320039" algn="l">
              <a:spcBef>
                <a:spcPts val="320"/>
              </a:spcBef>
              <a:spcAft>
                <a:spcPts val="0"/>
              </a:spcAft>
              <a:buSzPts val="1440"/>
              <a:buChar char="🞣"/>
              <a:defRPr sz="1600"/>
            </a:lvl7pPr>
            <a:lvl8pPr marL="3657600" lvl="7" indent="-320040" algn="l">
              <a:spcBef>
                <a:spcPts val="320"/>
              </a:spcBef>
              <a:spcAft>
                <a:spcPts val="0"/>
              </a:spcAft>
              <a:buSzPts val="1440"/>
              <a:buChar char="🞣"/>
              <a:defRPr sz="1600"/>
            </a:lvl8pPr>
            <a:lvl9pPr marL="4114800" lvl="8" indent="-320040" algn="l">
              <a:spcBef>
                <a:spcPts val="320"/>
              </a:spcBef>
              <a:spcAft>
                <a:spcPts val="0"/>
              </a:spcAft>
              <a:buSzPts val="1440"/>
              <a:buChar char="🞣"/>
              <a:defRPr sz="1600"/>
            </a:lvl9pPr>
          </a:lstStyle>
          <a:p>
            <a:endParaRPr/>
          </a:p>
        </p:txBody>
      </p:sp>
      <p:sp>
        <p:nvSpPr>
          <p:cNvPr id="94" name="Google Shape;94;p7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440"/>
              <a:buFont typeface="Times New Roman"/>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SzPts val="1440"/>
              <a:buNone/>
              <a:defRPr sz="1600" b="1"/>
            </a:lvl6pPr>
            <a:lvl7pPr marL="3200400" lvl="6" indent="-228600" algn="l">
              <a:spcBef>
                <a:spcPts val="320"/>
              </a:spcBef>
              <a:spcAft>
                <a:spcPts val="0"/>
              </a:spcAft>
              <a:buSzPts val="1440"/>
              <a:buNone/>
              <a:defRPr sz="1600" b="1"/>
            </a:lvl7pPr>
            <a:lvl8pPr marL="3657600" lvl="7" indent="-228600" algn="l">
              <a:spcBef>
                <a:spcPts val="320"/>
              </a:spcBef>
              <a:spcAft>
                <a:spcPts val="0"/>
              </a:spcAft>
              <a:buSzPts val="1440"/>
              <a:buNone/>
              <a:defRPr sz="1600" b="1"/>
            </a:lvl8pPr>
            <a:lvl9pPr marL="4114800" lvl="8" indent="-228600" algn="l">
              <a:spcBef>
                <a:spcPts val="320"/>
              </a:spcBef>
              <a:spcAft>
                <a:spcPts val="0"/>
              </a:spcAft>
              <a:buSzPts val="1440"/>
              <a:buNone/>
              <a:defRPr sz="1600" b="1"/>
            </a:lvl9pPr>
          </a:lstStyle>
          <a:p>
            <a:endParaRPr/>
          </a:p>
        </p:txBody>
      </p:sp>
      <p:sp>
        <p:nvSpPr>
          <p:cNvPr id="95" name="Google Shape;95;p7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42900" algn="l">
              <a:spcBef>
                <a:spcPts val="400"/>
              </a:spcBef>
              <a:spcAft>
                <a:spcPts val="0"/>
              </a:spcAft>
              <a:buSzPts val="1800"/>
              <a:buChar char="⮚"/>
              <a:defRPr sz="2000"/>
            </a:lvl2pPr>
            <a:lvl3pPr marL="1371600" lvl="2" indent="-331469" algn="l">
              <a:spcBef>
                <a:spcPts val="360"/>
              </a:spcBef>
              <a:spcAft>
                <a:spcPts val="0"/>
              </a:spcAft>
              <a:buSzPts val="1620"/>
              <a:buChar char="▪"/>
              <a:defRPr sz="1800"/>
            </a:lvl3pPr>
            <a:lvl4pPr marL="1828800" lvl="3" indent="-320039" algn="l">
              <a:spcBef>
                <a:spcPts val="320"/>
              </a:spcBef>
              <a:spcAft>
                <a:spcPts val="0"/>
              </a:spcAft>
              <a:buSzPts val="1440"/>
              <a:buFont typeface="Times New Roman"/>
              <a:buChar char="•"/>
              <a:defRPr sz="1600"/>
            </a:lvl4pPr>
            <a:lvl5pPr marL="2286000" lvl="4" indent="-320039" algn="l">
              <a:spcBef>
                <a:spcPts val="320"/>
              </a:spcBef>
              <a:spcAft>
                <a:spcPts val="0"/>
              </a:spcAft>
              <a:buSzPts val="1440"/>
              <a:buChar char="🞣"/>
              <a:defRPr sz="1600"/>
            </a:lvl5pPr>
            <a:lvl6pPr marL="2743200" lvl="5" indent="-320039" algn="l">
              <a:spcBef>
                <a:spcPts val="320"/>
              </a:spcBef>
              <a:spcAft>
                <a:spcPts val="0"/>
              </a:spcAft>
              <a:buSzPts val="1440"/>
              <a:buChar char="🞣"/>
              <a:defRPr sz="1600"/>
            </a:lvl6pPr>
            <a:lvl7pPr marL="3200400" lvl="6" indent="-320039" algn="l">
              <a:spcBef>
                <a:spcPts val="320"/>
              </a:spcBef>
              <a:spcAft>
                <a:spcPts val="0"/>
              </a:spcAft>
              <a:buSzPts val="1440"/>
              <a:buChar char="🞣"/>
              <a:defRPr sz="1600"/>
            </a:lvl7pPr>
            <a:lvl8pPr marL="3657600" lvl="7" indent="-320040" algn="l">
              <a:spcBef>
                <a:spcPts val="320"/>
              </a:spcBef>
              <a:spcAft>
                <a:spcPts val="0"/>
              </a:spcAft>
              <a:buSzPts val="1440"/>
              <a:buChar char="🞣"/>
              <a:defRPr sz="1600"/>
            </a:lvl8pPr>
            <a:lvl9pPr marL="4114800" lvl="8" indent="-320040" algn="l">
              <a:spcBef>
                <a:spcPts val="320"/>
              </a:spcBef>
              <a:spcAft>
                <a:spcPts val="0"/>
              </a:spcAft>
              <a:buSzPts val="1440"/>
              <a:buChar char="🞣"/>
              <a:defRPr sz="1600"/>
            </a:lvl9pPr>
          </a:lstStyle>
          <a:p>
            <a:endParaRPr/>
          </a:p>
        </p:txBody>
      </p:sp>
      <p:sp>
        <p:nvSpPr>
          <p:cNvPr id="96" name="Google Shape;96;p75"/>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7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7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7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60680" algn="l">
              <a:spcBef>
                <a:spcPts val="640"/>
              </a:spcBef>
              <a:spcAft>
                <a:spcPts val="0"/>
              </a:spcAft>
              <a:buSzPts val="2080"/>
              <a:buChar char="❖"/>
              <a:defRPr sz="3200"/>
            </a:lvl1pPr>
            <a:lvl2pPr marL="914400" lvl="1" indent="-388619" algn="l">
              <a:spcBef>
                <a:spcPts val="560"/>
              </a:spcBef>
              <a:spcAft>
                <a:spcPts val="0"/>
              </a:spcAft>
              <a:buSzPts val="2520"/>
              <a:buChar char="⮚"/>
              <a:defRPr sz="2800"/>
            </a:lvl2pPr>
            <a:lvl3pPr marL="1371600" lvl="2" indent="-365760" algn="l">
              <a:spcBef>
                <a:spcPts val="480"/>
              </a:spcBef>
              <a:spcAft>
                <a:spcPts val="0"/>
              </a:spcAft>
              <a:buSzPts val="2160"/>
              <a:buChar char="▪"/>
              <a:defRPr sz="2400"/>
            </a:lvl3pPr>
            <a:lvl4pPr marL="1828800" lvl="3" indent="-342900" algn="l">
              <a:spcBef>
                <a:spcPts val="400"/>
              </a:spcBef>
              <a:spcAft>
                <a:spcPts val="0"/>
              </a:spcAft>
              <a:buSzPts val="1800"/>
              <a:buFont typeface="Times New Roman"/>
              <a:buChar char="•"/>
              <a:defRPr sz="2000"/>
            </a:lvl4pPr>
            <a:lvl5pPr marL="2286000" lvl="4" indent="-342900" algn="l">
              <a:spcBef>
                <a:spcPts val="400"/>
              </a:spcBef>
              <a:spcAft>
                <a:spcPts val="0"/>
              </a:spcAft>
              <a:buSzPts val="1800"/>
              <a:buChar char="🞣"/>
              <a:defRPr sz="2000"/>
            </a:lvl5pPr>
            <a:lvl6pPr marL="2743200" lvl="5" indent="-342900" algn="l">
              <a:spcBef>
                <a:spcPts val="400"/>
              </a:spcBef>
              <a:spcAft>
                <a:spcPts val="0"/>
              </a:spcAft>
              <a:buSzPts val="1800"/>
              <a:buChar char="🞣"/>
              <a:defRPr sz="2000"/>
            </a:lvl6pPr>
            <a:lvl7pPr marL="3200400" lvl="6" indent="-342900" algn="l">
              <a:spcBef>
                <a:spcPts val="400"/>
              </a:spcBef>
              <a:spcAft>
                <a:spcPts val="0"/>
              </a:spcAft>
              <a:buSzPts val="1800"/>
              <a:buChar char="🞣"/>
              <a:defRPr sz="2000"/>
            </a:lvl7pPr>
            <a:lvl8pPr marL="3657600" lvl="7" indent="-342900" algn="l">
              <a:spcBef>
                <a:spcPts val="400"/>
              </a:spcBef>
              <a:spcAft>
                <a:spcPts val="0"/>
              </a:spcAft>
              <a:buSzPts val="1800"/>
              <a:buChar char="🞣"/>
              <a:defRPr sz="2000"/>
            </a:lvl8pPr>
            <a:lvl9pPr marL="4114800" lvl="8" indent="-342900" algn="l">
              <a:spcBef>
                <a:spcPts val="400"/>
              </a:spcBef>
              <a:spcAft>
                <a:spcPts val="0"/>
              </a:spcAft>
              <a:buSzPts val="1800"/>
              <a:buChar char="🞣"/>
              <a:defRPr sz="2000"/>
            </a:lvl9pPr>
          </a:lstStyle>
          <a:p>
            <a:endParaRPr/>
          </a:p>
        </p:txBody>
      </p:sp>
      <p:sp>
        <p:nvSpPr>
          <p:cNvPr id="102" name="Google Shape;102;p7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810"/>
              <a:buFont typeface="Times New Roman"/>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SzPts val="810"/>
              <a:buNone/>
              <a:defRPr sz="900"/>
            </a:lvl6pPr>
            <a:lvl7pPr marL="3200400" lvl="6" indent="-228600" algn="l">
              <a:spcBef>
                <a:spcPts val="180"/>
              </a:spcBef>
              <a:spcAft>
                <a:spcPts val="0"/>
              </a:spcAft>
              <a:buSzPts val="810"/>
              <a:buNone/>
              <a:defRPr sz="900"/>
            </a:lvl7pPr>
            <a:lvl8pPr marL="3657600" lvl="7" indent="-228600" algn="l">
              <a:spcBef>
                <a:spcPts val="180"/>
              </a:spcBef>
              <a:spcAft>
                <a:spcPts val="0"/>
              </a:spcAft>
              <a:buSzPts val="810"/>
              <a:buNone/>
              <a:defRPr sz="900"/>
            </a:lvl8pPr>
            <a:lvl9pPr marL="4114800" lvl="8" indent="-228600" algn="l">
              <a:spcBef>
                <a:spcPts val="180"/>
              </a:spcBef>
              <a:spcAft>
                <a:spcPts val="0"/>
              </a:spcAft>
              <a:buSzPts val="810"/>
              <a:buNone/>
              <a:defRPr sz="900"/>
            </a:lvl9pPr>
          </a:lstStyle>
          <a:p>
            <a:endParaRPr/>
          </a:p>
        </p:txBody>
      </p:sp>
      <p:sp>
        <p:nvSpPr>
          <p:cNvPr id="103" name="Google Shape;103;p76"/>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7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7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77"/>
          <p:cNvSpPr>
            <a:spLocks noGrp="1"/>
          </p:cNvSpPr>
          <p:nvPr>
            <p:ph type="pic" idx="2"/>
          </p:nvPr>
        </p:nvSpPr>
        <p:spPr>
          <a:xfrm>
            <a:off x="1792288" y="612775"/>
            <a:ext cx="5486400" cy="4114800"/>
          </a:xfrm>
          <a:prstGeom prst="rect">
            <a:avLst/>
          </a:prstGeom>
          <a:noFill/>
          <a:ln>
            <a:noFill/>
          </a:ln>
        </p:spPr>
      </p:sp>
      <p:sp>
        <p:nvSpPr>
          <p:cNvPr id="109" name="Google Shape;109;p7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810"/>
              <a:buFont typeface="Times New Roman"/>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SzPts val="810"/>
              <a:buNone/>
              <a:defRPr sz="900"/>
            </a:lvl6pPr>
            <a:lvl7pPr marL="3200400" lvl="6" indent="-228600" algn="l">
              <a:spcBef>
                <a:spcPts val="180"/>
              </a:spcBef>
              <a:spcAft>
                <a:spcPts val="0"/>
              </a:spcAft>
              <a:buSzPts val="810"/>
              <a:buNone/>
              <a:defRPr sz="900"/>
            </a:lvl7pPr>
            <a:lvl8pPr marL="3657600" lvl="7" indent="-228600" algn="l">
              <a:spcBef>
                <a:spcPts val="180"/>
              </a:spcBef>
              <a:spcAft>
                <a:spcPts val="0"/>
              </a:spcAft>
              <a:buSzPts val="810"/>
              <a:buNone/>
              <a:defRPr sz="900"/>
            </a:lvl8pPr>
            <a:lvl9pPr marL="4114800" lvl="8" indent="-228600" algn="l">
              <a:spcBef>
                <a:spcPts val="180"/>
              </a:spcBef>
              <a:spcAft>
                <a:spcPts val="0"/>
              </a:spcAft>
              <a:buSzPts val="810"/>
              <a:buNone/>
              <a:defRPr sz="900"/>
            </a:lvl9pPr>
          </a:lstStyle>
          <a:p>
            <a:endParaRPr/>
          </a:p>
        </p:txBody>
      </p:sp>
      <p:sp>
        <p:nvSpPr>
          <p:cNvPr id="110" name="Google Shape;110;p77"/>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7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7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78"/>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78"/>
          <p:cNvSpPr txBox="1">
            <a:spLocks noGrp="1"/>
          </p:cNvSpPr>
          <p:nvPr>
            <p:ph type="body" idx="1"/>
          </p:nvPr>
        </p:nvSpPr>
        <p:spPr>
          <a:xfrm rot="5400000">
            <a:off x="2020888" y="-539749"/>
            <a:ext cx="5145088" cy="8186737"/>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116" name="Google Shape;116;p78"/>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7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7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79"/>
          <p:cNvSpPr txBox="1">
            <a:spLocks noGrp="1"/>
          </p:cNvSpPr>
          <p:nvPr>
            <p:ph type="title"/>
          </p:nvPr>
        </p:nvSpPr>
        <p:spPr>
          <a:xfrm rot="5400000">
            <a:off x="4795838" y="2235201"/>
            <a:ext cx="5735638" cy="20462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79"/>
          <p:cNvSpPr txBox="1">
            <a:spLocks noGrp="1"/>
          </p:cNvSpPr>
          <p:nvPr>
            <p:ph type="body" idx="1"/>
          </p:nvPr>
        </p:nvSpPr>
        <p:spPr>
          <a:xfrm rot="5400000">
            <a:off x="626269" y="264319"/>
            <a:ext cx="5735638" cy="598805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122" name="Google Shape;122;p79"/>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7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7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25"/>
        <p:cNvGrpSpPr/>
        <p:nvPr/>
      </p:nvGrpSpPr>
      <p:grpSpPr>
        <a:xfrm>
          <a:off x="0" y="0"/>
          <a:ext cx="0" cy="0"/>
          <a:chOff x="0" y="0"/>
          <a:chExt cx="0" cy="0"/>
        </a:xfrm>
      </p:grpSpPr>
      <p:sp>
        <p:nvSpPr>
          <p:cNvPr id="126" name="Google Shape;126;p80"/>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80"/>
          <p:cNvSpPr txBox="1">
            <a:spLocks noGrp="1"/>
          </p:cNvSpPr>
          <p:nvPr>
            <p:ph type="body" idx="1"/>
          </p:nvPr>
        </p:nvSpPr>
        <p:spPr>
          <a:xfrm>
            <a:off x="500063" y="981075"/>
            <a:ext cx="4016375" cy="5145088"/>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128" name="Google Shape;128;p80"/>
          <p:cNvSpPr txBox="1">
            <a:spLocks noGrp="1"/>
          </p:cNvSpPr>
          <p:nvPr>
            <p:ph type="body" idx="2"/>
          </p:nvPr>
        </p:nvSpPr>
        <p:spPr>
          <a:xfrm>
            <a:off x="4668838" y="981075"/>
            <a:ext cx="4017962" cy="249555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129" name="Google Shape;129;p80"/>
          <p:cNvSpPr txBox="1">
            <a:spLocks noGrp="1"/>
          </p:cNvSpPr>
          <p:nvPr>
            <p:ph type="body" idx="3"/>
          </p:nvPr>
        </p:nvSpPr>
        <p:spPr>
          <a:xfrm>
            <a:off x="4668838" y="3629025"/>
            <a:ext cx="4017962" cy="2497138"/>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130" name="Google Shape;130;p80"/>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8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8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27579" y="483234"/>
            <a:ext cx="4688840" cy="696594"/>
          </a:xfrm>
          <a:prstGeom prst="rect">
            <a:avLst/>
          </a:prstGeom>
        </p:spPr>
        <p:txBody>
          <a:bodyPr wrap="square" lIns="0" tIns="0" rIns="0" bIns="0">
            <a:spAutoFit/>
          </a:bodyPr>
          <a:lstStyle>
            <a:lvl1pPr>
              <a:defRPr sz="4400" b="0" i="0">
                <a:solidFill>
                  <a:srgbClr val="DFDEF6"/>
                </a:solidFill>
                <a:latin typeface="Arial"/>
                <a:cs typeface="Arial"/>
              </a:defRPr>
            </a:lvl1pPr>
          </a:lstStyle>
          <a:p>
            <a:endParaRPr/>
          </a:p>
        </p:txBody>
      </p:sp>
      <p:sp>
        <p:nvSpPr>
          <p:cNvPr id="3" name="Holder 3"/>
          <p:cNvSpPr>
            <a:spLocks noGrp="1"/>
          </p:cNvSpPr>
          <p:nvPr>
            <p:ph type="subTitle" idx="4"/>
          </p:nvPr>
        </p:nvSpPr>
        <p:spPr>
          <a:xfrm>
            <a:off x="1714500" y="3735167"/>
            <a:ext cx="5714999" cy="1195704"/>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13-Feb-24</a:t>
            </a:fld>
            <a:endParaRPr lang="en-US"/>
          </a:p>
        </p:txBody>
      </p:sp>
      <p:sp>
        <p:nvSpPr>
          <p:cNvPr id="6" name="Holder 6"/>
          <p:cNvSpPr>
            <a:spLocks noGrp="1"/>
          </p:cNvSpPr>
          <p:nvPr>
            <p:ph type="sldNum" sz="quarter" idx="7"/>
          </p:nvPr>
        </p:nvSpPr>
        <p:spPr/>
        <p:txBody>
          <a:bodyPr lIns="0" tIns="0" rIns="0" bIns="0"/>
          <a:lstStyle>
            <a:lvl1pPr>
              <a:defRPr sz="2000" b="0" i="0">
                <a:solidFill>
                  <a:schemeClr val="bg1"/>
                </a:solidFill>
                <a:latin typeface="Arial"/>
                <a:cs typeface="Arial"/>
              </a:defRPr>
            </a:lvl1pPr>
          </a:lstStyle>
          <a:p>
            <a:pPr marL="179705">
              <a:lnSpc>
                <a:spcPts val="2315"/>
              </a:lnSpc>
            </a:pPr>
            <a:fld id="{81D60167-4931-47E6-BA6A-407CBD079E47}" type="slidenum">
              <a:rPr dirty="0"/>
              <a:t>‹#›</a:t>
            </a:fld>
            <a:endParaRPr dirty="0"/>
          </a:p>
        </p:txBody>
      </p:sp>
    </p:spTree>
    <p:extLst>
      <p:ext uri="{BB962C8B-B14F-4D97-AF65-F5344CB8AC3E}">
        <p14:creationId xmlns:p14="http://schemas.microsoft.com/office/powerpoint/2010/main" val="3339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68"/>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8"/>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41" name="Google Shape;41;p68"/>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9"/>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9"/>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500063" y="981075"/>
            <a:ext cx="4016375" cy="5145088"/>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52" name="Google Shape;52;p70"/>
          <p:cNvSpPr txBox="1">
            <a:spLocks noGrp="1"/>
          </p:cNvSpPr>
          <p:nvPr>
            <p:ph type="body" idx="2"/>
          </p:nvPr>
        </p:nvSpPr>
        <p:spPr>
          <a:xfrm>
            <a:off x="4668838" y="981075"/>
            <a:ext cx="4017962" cy="5145088"/>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53" name="Google Shape;53;p70"/>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71"/>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60"/>
        <p:cNvGrpSpPr/>
        <p:nvPr/>
      </p:nvGrpSpPr>
      <p:grpSpPr>
        <a:xfrm>
          <a:off x="0" y="0"/>
          <a:ext cx="0" cy="0"/>
          <a:chOff x="0" y="0"/>
          <a:chExt cx="0" cy="0"/>
        </a:xfrm>
      </p:grpSpPr>
      <p:sp>
        <p:nvSpPr>
          <p:cNvPr id="61" name="Google Shape;61;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2"/>
          <p:cNvSpPr>
            <a:spLocks noGrp="1"/>
          </p:cNvSpPr>
          <p:nvPr>
            <p:ph type="chart" idx="2"/>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R="0" lvl="0" algn="l" rtl="0">
              <a:spcBef>
                <a:spcPts val="440"/>
              </a:spcBef>
              <a:spcAft>
                <a:spcPts val="0"/>
              </a:spcAft>
              <a:buClr>
                <a:schemeClr val="hlink"/>
              </a:buClr>
              <a:buSzPts val="1430"/>
              <a:buFont typeface="Noto Sans Symbols"/>
              <a:buChar char="❖"/>
              <a:defRPr sz="2200" b="0" i="0" u="none" strike="noStrike" cap="none">
                <a:solidFill>
                  <a:schemeClr val="dk1"/>
                </a:solidFill>
                <a:latin typeface="Times New Roman"/>
                <a:ea typeface="Times New Roman"/>
                <a:cs typeface="Times New Roman"/>
                <a:sym typeface="Times New Roman"/>
              </a:defRPr>
            </a:lvl1pPr>
            <a:lvl2pPr marR="0" lvl="1" algn="l" rtl="0">
              <a:spcBef>
                <a:spcPts val="400"/>
              </a:spcBef>
              <a:spcAft>
                <a:spcPts val="0"/>
              </a:spcAft>
              <a:buClr>
                <a:schemeClr val="accent2"/>
              </a:buClr>
              <a:buSzPts val="1800"/>
              <a:buFont typeface="Noto Sans Symbols"/>
              <a:buChar char="⮚"/>
              <a:defRPr sz="20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hlink"/>
              </a:buClr>
              <a:buSzPts val="2160"/>
              <a:buFont typeface="Noto Sans Symbols"/>
              <a:buChar char="▪"/>
              <a:defRPr sz="2400" b="0" i="1" u="none" strike="noStrike" cap="none">
                <a:solidFill>
                  <a:schemeClr val="dk1"/>
                </a:solidFill>
                <a:latin typeface="Times New Roman"/>
                <a:ea typeface="Times New Roman"/>
                <a:cs typeface="Times New Roman"/>
                <a:sym typeface="Times New Roman"/>
              </a:defRPr>
            </a:lvl3pPr>
            <a:lvl4pPr marR="0" lvl="3" algn="l" rtl="0">
              <a:spcBef>
                <a:spcPts val="320"/>
              </a:spcBef>
              <a:spcAft>
                <a:spcPts val="0"/>
              </a:spcAft>
              <a:buClr>
                <a:schemeClr val="accent2"/>
              </a:buClr>
              <a:buSzPts val="144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R="0" lvl="4"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5pPr>
            <a:lvl6pPr marR="0" lvl="5"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6pPr>
            <a:lvl7pPr marR="0" lvl="6"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7pPr>
            <a:lvl8pPr marR="0" lvl="7"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8pPr>
            <a:lvl9pPr marR="0" lvl="8"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63" name="Google Shape;63;p72"/>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600" b="1">
                <a:solidFill>
                  <a:schemeClr val="dk1"/>
                </a:solidFill>
                <a:latin typeface="Gulim"/>
                <a:ea typeface="Gulim"/>
                <a:cs typeface="Gulim"/>
                <a:sym typeface="Gulim"/>
              </a:defRPr>
            </a:lvl1pPr>
            <a:lvl2pPr marL="0" lvl="1" indent="0" algn="r">
              <a:spcBef>
                <a:spcPts val="0"/>
              </a:spcBef>
              <a:spcAft>
                <a:spcPts val="0"/>
              </a:spcAft>
              <a:buNone/>
              <a:defRPr sz="1600" b="1">
                <a:solidFill>
                  <a:schemeClr val="dk1"/>
                </a:solidFill>
                <a:latin typeface="Gulim"/>
                <a:ea typeface="Gulim"/>
                <a:cs typeface="Gulim"/>
                <a:sym typeface="Gulim"/>
              </a:defRPr>
            </a:lvl2pPr>
            <a:lvl3pPr marL="0" lvl="2" indent="0" algn="r">
              <a:spcBef>
                <a:spcPts val="0"/>
              </a:spcBef>
              <a:spcAft>
                <a:spcPts val="0"/>
              </a:spcAft>
              <a:buNone/>
              <a:defRPr sz="1600" b="1">
                <a:solidFill>
                  <a:schemeClr val="dk1"/>
                </a:solidFill>
                <a:latin typeface="Gulim"/>
                <a:ea typeface="Gulim"/>
                <a:cs typeface="Gulim"/>
                <a:sym typeface="Gulim"/>
              </a:defRPr>
            </a:lvl3pPr>
            <a:lvl4pPr marL="0" lvl="3" indent="0" algn="r">
              <a:spcBef>
                <a:spcPts val="0"/>
              </a:spcBef>
              <a:spcAft>
                <a:spcPts val="0"/>
              </a:spcAft>
              <a:buNone/>
              <a:defRPr sz="1600" b="1">
                <a:solidFill>
                  <a:schemeClr val="dk1"/>
                </a:solidFill>
                <a:latin typeface="Gulim"/>
                <a:ea typeface="Gulim"/>
                <a:cs typeface="Gulim"/>
                <a:sym typeface="Gulim"/>
              </a:defRPr>
            </a:lvl4pPr>
            <a:lvl5pPr marL="0" lvl="4" indent="0" algn="r">
              <a:spcBef>
                <a:spcPts val="0"/>
              </a:spcBef>
              <a:spcAft>
                <a:spcPts val="0"/>
              </a:spcAft>
              <a:buNone/>
              <a:defRPr sz="1600" b="1">
                <a:solidFill>
                  <a:schemeClr val="dk1"/>
                </a:solidFill>
                <a:latin typeface="Gulim"/>
                <a:ea typeface="Gulim"/>
                <a:cs typeface="Gulim"/>
                <a:sym typeface="Gulim"/>
              </a:defRPr>
            </a:lvl5pPr>
            <a:lvl6pPr marL="0" lvl="5" indent="0" algn="r">
              <a:spcBef>
                <a:spcPts val="0"/>
              </a:spcBef>
              <a:spcAft>
                <a:spcPts val="0"/>
              </a:spcAft>
              <a:buNone/>
              <a:defRPr sz="1600" b="1">
                <a:solidFill>
                  <a:schemeClr val="dk1"/>
                </a:solidFill>
                <a:latin typeface="Gulim"/>
                <a:ea typeface="Gulim"/>
                <a:cs typeface="Gulim"/>
                <a:sym typeface="Gulim"/>
              </a:defRPr>
            </a:lvl6pPr>
            <a:lvl7pPr marL="0" lvl="6" indent="0" algn="r">
              <a:spcBef>
                <a:spcPts val="0"/>
              </a:spcBef>
              <a:spcAft>
                <a:spcPts val="0"/>
              </a:spcAft>
              <a:buNone/>
              <a:defRPr sz="1600" b="1">
                <a:solidFill>
                  <a:schemeClr val="dk1"/>
                </a:solidFill>
                <a:latin typeface="Gulim"/>
                <a:ea typeface="Gulim"/>
                <a:cs typeface="Gulim"/>
                <a:sym typeface="Gulim"/>
              </a:defRPr>
            </a:lvl7pPr>
            <a:lvl8pPr marL="0" lvl="7" indent="0" algn="r">
              <a:spcBef>
                <a:spcPts val="0"/>
              </a:spcBef>
              <a:spcAft>
                <a:spcPts val="0"/>
              </a:spcAft>
              <a:buNone/>
              <a:defRPr sz="1600" b="1">
                <a:solidFill>
                  <a:schemeClr val="dk1"/>
                </a:solidFill>
                <a:latin typeface="Gulim"/>
                <a:ea typeface="Gulim"/>
                <a:cs typeface="Gulim"/>
                <a:sym typeface="Gulim"/>
              </a:defRPr>
            </a:lvl8pPr>
            <a:lvl9pPr marL="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6"/>
        <p:cNvGrpSpPr/>
        <p:nvPr/>
      </p:nvGrpSpPr>
      <p:grpSpPr>
        <a:xfrm>
          <a:off x="0" y="0"/>
          <a:ext cx="0" cy="0"/>
          <a:chOff x="0" y="0"/>
          <a:chExt cx="0" cy="0"/>
        </a:xfrm>
      </p:grpSpPr>
      <p:sp>
        <p:nvSpPr>
          <p:cNvPr id="67" name="Google Shape;67;p66"/>
          <p:cNvSpPr/>
          <p:nvPr/>
        </p:nvSpPr>
        <p:spPr>
          <a:xfrm>
            <a:off x="1258888" y="2060575"/>
            <a:ext cx="6842125" cy="4105275"/>
          </a:xfrm>
          <a:prstGeom prst="rect">
            <a:avLst/>
          </a:prstGeom>
          <a:solidFill>
            <a:schemeClr val="accent1">
              <a:alpha val="55686"/>
            </a:schemeClr>
          </a:solidFill>
          <a:ln>
            <a:noFill/>
          </a:ln>
          <a:effectLst>
            <a:outerShdw dist="107763" dir="2700000" algn="ctr" rotWithShape="0">
              <a:schemeClr val="lt2">
                <a:alpha val="49803"/>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grpSp>
        <p:nvGrpSpPr>
          <p:cNvPr id="68" name="Google Shape;68;p66"/>
          <p:cNvGrpSpPr/>
          <p:nvPr/>
        </p:nvGrpSpPr>
        <p:grpSpPr>
          <a:xfrm>
            <a:off x="500063" y="615950"/>
            <a:ext cx="8286750" cy="1157288"/>
            <a:chOff x="315" y="1080"/>
            <a:chExt cx="5220" cy="729"/>
          </a:xfrm>
        </p:grpSpPr>
        <p:sp>
          <p:nvSpPr>
            <p:cNvPr id="69" name="Google Shape;69;p66"/>
            <p:cNvSpPr/>
            <p:nvPr/>
          </p:nvSpPr>
          <p:spPr>
            <a:xfrm>
              <a:off x="315" y="1203"/>
              <a:ext cx="5202" cy="606"/>
            </a:xfrm>
            <a:custGeom>
              <a:avLst/>
              <a:gdLst/>
              <a:ahLst/>
              <a:cxnLst/>
              <a:rect l="l" t="t" r="r" b="b"/>
              <a:pathLst>
                <a:path w="5124" h="439" extrusionOk="0">
                  <a:moveTo>
                    <a:pt x="3" y="435"/>
                  </a:moveTo>
                  <a:lnTo>
                    <a:pt x="4710" y="438"/>
                  </a:lnTo>
                  <a:lnTo>
                    <a:pt x="4863" y="438"/>
                  </a:lnTo>
                  <a:cubicBezTo>
                    <a:pt x="4906" y="426"/>
                    <a:pt x="4928" y="439"/>
                    <a:pt x="4971" y="367"/>
                  </a:cubicBezTo>
                  <a:lnTo>
                    <a:pt x="5124" y="3"/>
                  </a:lnTo>
                  <a:lnTo>
                    <a:pt x="241" y="2"/>
                  </a:lnTo>
                  <a:lnTo>
                    <a:pt x="200" y="0"/>
                  </a:lnTo>
                  <a:lnTo>
                    <a:pt x="150" y="0"/>
                  </a:lnTo>
                  <a:lnTo>
                    <a:pt x="118" y="9"/>
                  </a:lnTo>
                  <a:lnTo>
                    <a:pt x="86" y="24"/>
                  </a:lnTo>
                  <a:lnTo>
                    <a:pt x="57" y="47"/>
                  </a:lnTo>
                  <a:lnTo>
                    <a:pt x="25" y="83"/>
                  </a:lnTo>
                  <a:lnTo>
                    <a:pt x="7" y="109"/>
                  </a:lnTo>
                  <a:lnTo>
                    <a:pt x="0" y="142"/>
                  </a:lnTo>
                  <a:lnTo>
                    <a:pt x="3" y="435"/>
                  </a:lnTo>
                  <a:close/>
                </a:path>
              </a:pathLst>
            </a:custGeom>
            <a:solidFill>
              <a:schemeClr val="accent1"/>
            </a:solidFill>
            <a:ln>
              <a:noFill/>
            </a:ln>
            <a:effectLst>
              <a:outerShdw dist="85194" dir="3806097" algn="ctr" rotWithShape="0">
                <a:schemeClr val="lt2">
                  <a:alpha val="49803"/>
                </a:scheme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70" name="Google Shape;70;p66"/>
            <p:cNvSpPr/>
            <p:nvPr/>
          </p:nvSpPr>
          <p:spPr>
            <a:xfrm>
              <a:off x="5032" y="1203"/>
              <a:ext cx="503" cy="561"/>
            </a:xfrm>
            <a:custGeom>
              <a:avLst/>
              <a:gdLst/>
              <a:ahLst/>
              <a:cxnLst/>
              <a:rect l="l" t="t" r="r" b="b"/>
              <a:pathLst>
                <a:path w="488" h="489" extrusionOk="0">
                  <a:moveTo>
                    <a:pt x="488" y="0"/>
                  </a:moveTo>
                  <a:lnTo>
                    <a:pt x="320" y="444"/>
                  </a:lnTo>
                  <a:cubicBezTo>
                    <a:pt x="279" y="489"/>
                    <a:pt x="374" y="318"/>
                    <a:pt x="242" y="270"/>
                  </a:cubicBezTo>
                  <a:cubicBezTo>
                    <a:pt x="110" y="222"/>
                    <a:pt x="0" y="316"/>
                    <a:pt x="41" y="269"/>
                  </a:cubicBezTo>
                  <a:lnTo>
                    <a:pt x="488" y="0"/>
                  </a:lnTo>
                  <a:close/>
                </a:path>
              </a:pathLst>
            </a:cu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71" name="Google Shape;71;p66"/>
            <p:cNvSpPr/>
            <p:nvPr/>
          </p:nvSpPr>
          <p:spPr>
            <a:xfrm>
              <a:off x="470" y="1080"/>
              <a:ext cx="295" cy="602"/>
            </a:xfrm>
            <a:custGeom>
              <a:avLst/>
              <a:gdLst/>
              <a:ahLst/>
              <a:cxnLst/>
              <a:rect l="l" t="t" r="r" b="b"/>
              <a:pathLst>
                <a:path w="180" h="417" extrusionOk="0">
                  <a:moveTo>
                    <a:pt x="146" y="133"/>
                  </a:moveTo>
                  <a:lnTo>
                    <a:pt x="167" y="136"/>
                  </a:lnTo>
                  <a:lnTo>
                    <a:pt x="102" y="378"/>
                  </a:lnTo>
                  <a:lnTo>
                    <a:pt x="96" y="388"/>
                  </a:lnTo>
                  <a:lnTo>
                    <a:pt x="89" y="402"/>
                  </a:lnTo>
                  <a:lnTo>
                    <a:pt x="75" y="412"/>
                  </a:lnTo>
                  <a:lnTo>
                    <a:pt x="59" y="417"/>
                  </a:lnTo>
                  <a:lnTo>
                    <a:pt x="35" y="412"/>
                  </a:lnTo>
                  <a:lnTo>
                    <a:pt x="23" y="405"/>
                  </a:lnTo>
                  <a:lnTo>
                    <a:pt x="14" y="399"/>
                  </a:lnTo>
                  <a:lnTo>
                    <a:pt x="3" y="382"/>
                  </a:lnTo>
                  <a:lnTo>
                    <a:pt x="0" y="372"/>
                  </a:lnTo>
                  <a:lnTo>
                    <a:pt x="3" y="346"/>
                  </a:lnTo>
                  <a:lnTo>
                    <a:pt x="86" y="34"/>
                  </a:lnTo>
                  <a:lnTo>
                    <a:pt x="90" y="22"/>
                  </a:lnTo>
                  <a:lnTo>
                    <a:pt x="99" y="12"/>
                  </a:lnTo>
                  <a:lnTo>
                    <a:pt x="110" y="4"/>
                  </a:lnTo>
                  <a:lnTo>
                    <a:pt x="123" y="0"/>
                  </a:lnTo>
                  <a:lnTo>
                    <a:pt x="149" y="1"/>
                  </a:lnTo>
                  <a:lnTo>
                    <a:pt x="162" y="6"/>
                  </a:lnTo>
                  <a:lnTo>
                    <a:pt x="173" y="16"/>
                  </a:lnTo>
                  <a:lnTo>
                    <a:pt x="177" y="31"/>
                  </a:lnTo>
                  <a:lnTo>
                    <a:pt x="180" y="43"/>
                  </a:lnTo>
                  <a:lnTo>
                    <a:pt x="179" y="60"/>
                  </a:lnTo>
                  <a:lnTo>
                    <a:pt x="171" y="90"/>
                  </a:lnTo>
                  <a:lnTo>
                    <a:pt x="149" y="90"/>
                  </a:lnTo>
                  <a:lnTo>
                    <a:pt x="155" y="61"/>
                  </a:lnTo>
                  <a:lnTo>
                    <a:pt x="158" y="51"/>
                  </a:lnTo>
                  <a:lnTo>
                    <a:pt x="158" y="40"/>
                  </a:lnTo>
                  <a:lnTo>
                    <a:pt x="155" y="27"/>
                  </a:lnTo>
                  <a:lnTo>
                    <a:pt x="146" y="22"/>
                  </a:lnTo>
                  <a:lnTo>
                    <a:pt x="131" y="19"/>
                  </a:lnTo>
                  <a:lnTo>
                    <a:pt x="119" y="25"/>
                  </a:lnTo>
                  <a:lnTo>
                    <a:pt x="113" y="36"/>
                  </a:lnTo>
                  <a:lnTo>
                    <a:pt x="107" y="49"/>
                  </a:lnTo>
                  <a:lnTo>
                    <a:pt x="104" y="61"/>
                  </a:lnTo>
                  <a:lnTo>
                    <a:pt x="24" y="357"/>
                  </a:lnTo>
                  <a:lnTo>
                    <a:pt x="21" y="372"/>
                  </a:lnTo>
                  <a:lnTo>
                    <a:pt x="27" y="384"/>
                  </a:lnTo>
                  <a:lnTo>
                    <a:pt x="41" y="391"/>
                  </a:lnTo>
                  <a:lnTo>
                    <a:pt x="51" y="393"/>
                  </a:lnTo>
                  <a:lnTo>
                    <a:pt x="71" y="390"/>
                  </a:lnTo>
                  <a:lnTo>
                    <a:pt x="81" y="373"/>
                  </a:lnTo>
                  <a:lnTo>
                    <a:pt x="84" y="360"/>
                  </a:lnTo>
                  <a:lnTo>
                    <a:pt x="146" y="133"/>
                  </a:lnTo>
                  <a:close/>
                </a:path>
              </a:pathLst>
            </a:custGeom>
            <a:gradFill>
              <a:gsLst>
                <a:gs pos="0">
                  <a:srgbClr val="F0F0F0"/>
                </a:gs>
                <a:gs pos="100000">
                  <a:srgbClr val="B2B2B2"/>
                </a:gs>
              </a:gsLst>
              <a:path path="circle">
                <a:fillToRect l="50000" t="50000" r="50000" b="50000"/>
              </a:path>
              <a:tileRect/>
            </a:gradFill>
            <a:ln>
              <a:noFill/>
            </a:ln>
            <a:effectLst>
              <a:outerShdw dist="25400" algn="ctr" rotWithShape="0">
                <a:schemeClr val="dk1"/>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grpSp>
      <p:sp>
        <p:nvSpPr>
          <p:cNvPr id="72" name="Google Shape;72;p66"/>
          <p:cNvSpPr txBox="1">
            <a:spLocks noGrp="1"/>
          </p:cNvSpPr>
          <p:nvPr>
            <p:ph type="ctrTitle"/>
          </p:nvPr>
        </p:nvSpPr>
        <p:spPr>
          <a:xfrm>
            <a:off x="1071563" y="901700"/>
            <a:ext cx="7643812"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solidFill>
                  <a:srgbClr val="29292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6"/>
          <p:cNvSpPr txBox="1">
            <a:spLocks noGrp="1"/>
          </p:cNvSpPr>
          <p:nvPr>
            <p:ph type="subTitle" idx="1"/>
          </p:nvPr>
        </p:nvSpPr>
        <p:spPr>
          <a:xfrm>
            <a:off x="1314450" y="2133600"/>
            <a:ext cx="6713538" cy="3959225"/>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SzPts val="1170"/>
              <a:buFont typeface="Noto Sans Symbols"/>
              <a:buNone/>
              <a:defRPr sz="1800" b="1">
                <a:solidFill>
                  <a:srgbClr val="993300"/>
                </a:solidFill>
              </a:defRPr>
            </a:lvl1pPr>
            <a:lvl2pPr lvl="1" algn="l">
              <a:spcBef>
                <a:spcPts val="360"/>
              </a:spcBef>
              <a:spcAft>
                <a:spcPts val="0"/>
              </a:spcAft>
              <a:buSzPts val="1620"/>
              <a:buChar char="⮚"/>
              <a:defRPr/>
            </a:lvl2pPr>
            <a:lvl3pPr lvl="2" algn="l">
              <a:spcBef>
                <a:spcPts val="360"/>
              </a:spcBef>
              <a:spcAft>
                <a:spcPts val="0"/>
              </a:spcAft>
              <a:buSzPts val="1620"/>
              <a:buChar char="▪"/>
              <a:defRPr/>
            </a:lvl3pPr>
            <a:lvl4pPr lvl="3" algn="l">
              <a:spcBef>
                <a:spcPts val="360"/>
              </a:spcBef>
              <a:spcAft>
                <a:spcPts val="0"/>
              </a:spcAft>
              <a:buSzPts val="1620"/>
              <a:buChar char="•"/>
              <a:defRPr/>
            </a:lvl4pPr>
            <a:lvl5pPr lvl="4" algn="l">
              <a:spcBef>
                <a:spcPts val="360"/>
              </a:spcBef>
              <a:spcAft>
                <a:spcPts val="0"/>
              </a:spcAft>
              <a:buSzPts val="1620"/>
              <a:buChar char="🞣"/>
              <a:defRPr/>
            </a:lvl5pPr>
            <a:lvl6pPr lvl="5" algn="l">
              <a:spcBef>
                <a:spcPts val="360"/>
              </a:spcBef>
              <a:spcAft>
                <a:spcPts val="0"/>
              </a:spcAft>
              <a:buSzPts val="1620"/>
              <a:buChar char="🞣"/>
              <a:defRPr/>
            </a:lvl6pPr>
            <a:lvl7pPr lvl="6" algn="l">
              <a:spcBef>
                <a:spcPts val="360"/>
              </a:spcBef>
              <a:spcAft>
                <a:spcPts val="0"/>
              </a:spcAft>
              <a:buSzPts val="1620"/>
              <a:buChar char="🞣"/>
              <a:defRPr/>
            </a:lvl7pPr>
            <a:lvl8pPr lvl="7" algn="l">
              <a:spcBef>
                <a:spcPts val="360"/>
              </a:spcBef>
              <a:spcAft>
                <a:spcPts val="0"/>
              </a:spcAft>
              <a:buSzPts val="1620"/>
              <a:buChar char="🞣"/>
              <a:defRPr/>
            </a:lvl8pPr>
            <a:lvl9pPr lvl="8" algn="l">
              <a:spcBef>
                <a:spcPts val="360"/>
              </a:spcBef>
              <a:spcAft>
                <a:spcPts val="0"/>
              </a:spcAft>
              <a:buSzPts val="1620"/>
              <a:buChar char="🞣"/>
              <a:defRPr/>
            </a:lvl9pPr>
          </a:lstStyle>
          <a:p>
            <a:endParaRPr/>
          </a:p>
        </p:txBody>
      </p:sp>
      <p:sp>
        <p:nvSpPr>
          <p:cNvPr id="74" name="Google Shape;74;p6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a:solidFill>
                  <a:schemeClr val="dk1"/>
                </a:solidFill>
                <a:latin typeface="Gulim"/>
                <a:ea typeface="Gulim"/>
                <a:cs typeface="Gulim"/>
                <a:sym typeface="Gulim"/>
              </a:defRPr>
            </a:lvl1pPr>
            <a:lvl2pPr marL="0" marR="0" lvl="1" indent="0" algn="r">
              <a:spcBef>
                <a:spcPts val="0"/>
              </a:spcBef>
              <a:spcAft>
                <a:spcPts val="0"/>
              </a:spcAft>
              <a:buNone/>
              <a:defRPr sz="1400" b="0">
                <a:solidFill>
                  <a:schemeClr val="dk1"/>
                </a:solidFill>
                <a:latin typeface="Gulim"/>
                <a:ea typeface="Gulim"/>
                <a:cs typeface="Gulim"/>
                <a:sym typeface="Gulim"/>
              </a:defRPr>
            </a:lvl2pPr>
            <a:lvl3pPr marL="0" marR="0" lvl="2" indent="0" algn="r">
              <a:spcBef>
                <a:spcPts val="0"/>
              </a:spcBef>
              <a:spcAft>
                <a:spcPts val="0"/>
              </a:spcAft>
              <a:buNone/>
              <a:defRPr sz="1400" b="0">
                <a:solidFill>
                  <a:schemeClr val="dk1"/>
                </a:solidFill>
                <a:latin typeface="Gulim"/>
                <a:ea typeface="Gulim"/>
                <a:cs typeface="Gulim"/>
                <a:sym typeface="Gulim"/>
              </a:defRPr>
            </a:lvl3pPr>
            <a:lvl4pPr marL="0" marR="0" lvl="3" indent="0" algn="r">
              <a:spcBef>
                <a:spcPts val="0"/>
              </a:spcBef>
              <a:spcAft>
                <a:spcPts val="0"/>
              </a:spcAft>
              <a:buNone/>
              <a:defRPr sz="1400" b="0">
                <a:solidFill>
                  <a:schemeClr val="dk1"/>
                </a:solidFill>
                <a:latin typeface="Gulim"/>
                <a:ea typeface="Gulim"/>
                <a:cs typeface="Gulim"/>
                <a:sym typeface="Gulim"/>
              </a:defRPr>
            </a:lvl4pPr>
            <a:lvl5pPr marL="0" marR="0" lvl="4" indent="0" algn="r">
              <a:spcBef>
                <a:spcPts val="0"/>
              </a:spcBef>
              <a:spcAft>
                <a:spcPts val="0"/>
              </a:spcAft>
              <a:buNone/>
              <a:defRPr sz="1400" b="0">
                <a:solidFill>
                  <a:schemeClr val="dk1"/>
                </a:solidFill>
                <a:latin typeface="Gulim"/>
                <a:ea typeface="Gulim"/>
                <a:cs typeface="Gulim"/>
                <a:sym typeface="Gulim"/>
              </a:defRPr>
            </a:lvl5pPr>
            <a:lvl6pPr marL="0" marR="0" lvl="5" indent="0" algn="r">
              <a:spcBef>
                <a:spcPts val="0"/>
              </a:spcBef>
              <a:spcAft>
                <a:spcPts val="0"/>
              </a:spcAft>
              <a:buNone/>
              <a:defRPr sz="1400" b="0">
                <a:solidFill>
                  <a:schemeClr val="dk1"/>
                </a:solidFill>
                <a:latin typeface="Gulim"/>
                <a:ea typeface="Gulim"/>
                <a:cs typeface="Gulim"/>
                <a:sym typeface="Gulim"/>
              </a:defRPr>
            </a:lvl6pPr>
            <a:lvl7pPr marL="0" marR="0" lvl="6" indent="0" algn="r">
              <a:spcBef>
                <a:spcPts val="0"/>
              </a:spcBef>
              <a:spcAft>
                <a:spcPts val="0"/>
              </a:spcAft>
              <a:buNone/>
              <a:defRPr sz="1400" b="0">
                <a:solidFill>
                  <a:schemeClr val="dk1"/>
                </a:solidFill>
                <a:latin typeface="Gulim"/>
                <a:ea typeface="Gulim"/>
                <a:cs typeface="Gulim"/>
                <a:sym typeface="Gulim"/>
              </a:defRPr>
            </a:lvl7pPr>
            <a:lvl8pPr marL="0" marR="0" lvl="7" indent="0" algn="r">
              <a:spcBef>
                <a:spcPts val="0"/>
              </a:spcBef>
              <a:spcAft>
                <a:spcPts val="0"/>
              </a:spcAft>
              <a:buNone/>
              <a:defRPr sz="1400" b="0">
                <a:solidFill>
                  <a:schemeClr val="dk1"/>
                </a:solidFill>
                <a:latin typeface="Gulim"/>
                <a:ea typeface="Gulim"/>
                <a:cs typeface="Gulim"/>
                <a:sym typeface="Gulim"/>
              </a:defRPr>
            </a:lvl8pPr>
            <a:lvl9pPr marL="0" marR="0" lvl="8" indent="0" algn="r">
              <a:spcBef>
                <a:spcPts val="0"/>
              </a:spcBef>
              <a:spcAft>
                <a:spcPts val="0"/>
              </a:spcAft>
              <a:buNone/>
              <a:defRPr sz="1400" b="0">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7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300"/>
              <a:buNone/>
              <a:defRPr sz="2000"/>
            </a:lvl1pPr>
            <a:lvl2pPr marL="914400" lvl="1" indent="-228600" algn="l">
              <a:spcBef>
                <a:spcPts val="360"/>
              </a:spcBef>
              <a:spcAft>
                <a:spcPts val="0"/>
              </a:spcAft>
              <a:buSzPts val="1620"/>
              <a:buNone/>
              <a:defRPr sz="1800"/>
            </a:lvl2pPr>
            <a:lvl3pPr marL="1371600" lvl="2" indent="-228600" algn="l">
              <a:spcBef>
                <a:spcPts val="320"/>
              </a:spcBef>
              <a:spcAft>
                <a:spcPts val="0"/>
              </a:spcAft>
              <a:buSzPts val="1440"/>
              <a:buNone/>
              <a:defRPr sz="1600"/>
            </a:lvl3pPr>
            <a:lvl4pPr marL="1828800" lvl="3" indent="-228600" algn="l">
              <a:spcBef>
                <a:spcPts val="280"/>
              </a:spcBef>
              <a:spcAft>
                <a:spcPts val="0"/>
              </a:spcAft>
              <a:buSzPts val="1260"/>
              <a:buFont typeface="Times New Roman"/>
              <a:buNone/>
              <a:defRPr sz="1400"/>
            </a:lvl4pPr>
            <a:lvl5pPr marL="2286000" lvl="4" indent="-228600" algn="l">
              <a:spcBef>
                <a:spcPts val="280"/>
              </a:spcBef>
              <a:spcAft>
                <a:spcPts val="0"/>
              </a:spcAft>
              <a:buSzPts val="1260"/>
              <a:buNone/>
              <a:defRPr sz="1400"/>
            </a:lvl5pPr>
            <a:lvl6pPr marL="2743200" lvl="5" indent="-228600" algn="l">
              <a:spcBef>
                <a:spcPts val="280"/>
              </a:spcBef>
              <a:spcAft>
                <a:spcPts val="0"/>
              </a:spcAft>
              <a:buSzPts val="1260"/>
              <a:buNone/>
              <a:defRPr sz="1400"/>
            </a:lvl6pPr>
            <a:lvl7pPr marL="3200400" lvl="6" indent="-228600" algn="l">
              <a:spcBef>
                <a:spcPts val="280"/>
              </a:spcBef>
              <a:spcAft>
                <a:spcPts val="0"/>
              </a:spcAft>
              <a:buSzPts val="1260"/>
              <a:buNone/>
              <a:defRPr sz="1400"/>
            </a:lvl7pPr>
            <a:lvl8pPr marL="3657600" lvl="7" indent="-228600" algn="l">
              <a:spcBef>
                <a:spcPts val="280"/>
              </a:spcBef>
              <a:spcAft>
                <a:spcPts val="0"/>
              </a:spcAft>
              <a:buSzPts val="1260"/>
              <a:buNone/>
              <a:defRPr sz="1400"/>
            </a:lvl8pPr>
            <a:lvl9pPr marL="4114800" lvl="8" indent="-228600" algn="l">
              <a:spcBef>
                <a:spcPts val="280"/>
              </a:spcBef>
              <a:spcAft>
                <a:spcPts val="0"/>
              </a:spcAft>
              <a:buSzPts val="1260"/>
              <a:buNone/>
              <a:defRPr sz="1400"/>
            </a:lvl9pPr>
          </a:lstStyle>
          <a:p>
            <a:endParaRPr/>
          </a:p>
        </p:txBody>
      </p:sp>
      <p:sp>
        <p:nvSpPr>
          <p:cNvPr id="80" name="Google Shape;80;p73"/>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74"/>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4"/>
          <p:cNvSpPr txBox="1">
            <a:spLocks noGrp="1"/>
          </p:cNvSpPr>
          <p:nvPr>
            <p:ph type="body" idx="1"/>
          </p:nvPr>
        </p:nvSpPr>
        <p:spPr>
          <a:xfrm>
            <a:off x="500063" y="981075"/>
            <a:ext cx="4016375" cy="5145088"/>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65760" algn="l">
              <a:spcBef>
                <a:spcPts val="480"/>
              </a:spcBef>
              <a:spcAft>
                <a:spcPts val="0"/>
              </a:spcAft>
              <a:buSzPts val="2160"/>
              <a:buChar char="⮚"/>
              <a:defRPr sz="2400"/>
            </a:lvl2pPr>
            <a:lvl3pPr marL="1371600" lvl="2" indent="-342900" algn="l">
              <a:spcBef>
                <a:spcPts val="400"/>
              </a:spcBef>
              <a:spcAft>
                <a:spcPts val="0"/>
              </a:spcAft>
              <a:buSzPts val="1800"/>
              <a:buChar char="▪"/>
              <a:defRPr sz="2000"/>
            </a:lvl3pPr>
            <a:lvl4pPr marL="1828800" lvl="3" indent="-331469" algn="l">
              <a:spcBef>
                <a:spcPts val="360"/>
              </a:spcBef>
              <a:spcAft>
                <a:spcPts val="0"/>
              </a:spcAft>
              <a:buSzPts val="1620"/>
              <a:buFont typeface="Times New Roman"/>
              <a:buChar char="•"/>
              <a:defRPr sz="1800"/>
            </a:lvl4pPr>
            <a:lvl5pPr marL="2286000" lvl="4" indent="-331470" algn="l">
              <a:spcBef>
                <a:spcPts val="360"/>
              </a:spcBef>
              <a:spcAft>
                <a:spcPts val="0"/>
              </a:spcAft>
              <a:buSzPts val="1620"/>
              <a:buChar char="🞣"/>
              <a:defRPr sz="1800"/>
            </a:lvl5pPr>
            <a:lvl6pPr marL="2743200" lvl="5" indent="-331470" algn="l">
              <a:spcBef>
                <a:spcPts val="360"/>
              </a:spcBef>
              <a:spcAft>
                <a:spcPts val="0"/>
              </a:spcAft>
              <a:buSzPts val="1620"/>
              <a:buChar char="🞣"/>
              <a:defRPr sz="1800"/>
            </a:lvl6pPr>
            <a:lvl7pPr marL="3200400" lvl="6" indent="-331470" algn="l">
              <a:spcBef>
                <a:spcPts val="360"/>
              </a:spcBef>
              <a:spcAft>
                <a:spcPts val="0"/>
              </a:spcAft>
              <a:buSzPts val="1620"/>
              <a:buChar char="🞣"/>
              <a:defRPr sz="1800"/>
            </a:lvl7pPr>
            <a:lvl8pPr marL="3657600" lvl="7" indent="-331470" algn="l">
              <a:spcBef>
                <a:spcPts val="360"/>
              </a:spcBef>
              <a:spcAft>
                <a:spcPts val="0"/>
              </a:spcAft>
              <a:buSzPts val="1620"/>
              <a:buChar char="🞣"/>
              <a:defRPr sz="1800"/>
            </a:lvl8pPr>
            <a:lvl9pPr marL="4114800" lvl="8" indent="-331470" algn="l">
              <a:spcBef>
                <a:spcPts val="360"/>
              </a:spcBef>
              <a:spcAft>
                <a:spcPts val="0"/>
              </a:spcAft>
              <a:buSzPts val="1620"/>
              <a:buChar char="🞣"/>
              <a:defRPr sz="1800"/>
            </a:lvl9pPr>
          </a:lstStyle>
          <a:p>
            <a:endParaRPr/>
          </a:p>
        </p:txBody>
      </p:sp>
      <p:sp>
        <p:nvSpPr>
          <p:cNvPr id="86" name="Google Shape;86;p74"/>
          <p:cNvSpPr txBox="1">
            <a:spLocks noGrp="1"/>
          </p:cNvSpPr>
          <p:nvPr>
            <p:ph type="body" idx="2"/>
          </p:nvPr>
        </p:nvSpPr>
        <p:spPr>
          <a:xfrm>
            <a:off x="4668838" y="981075"/>
            <a:ext cx="4017962" cy="5145088"/>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65760" algn="l">
              <a:spcBef>
                <a:spcPts val="480"/>
              </a:spcBef>
              <a:spcAft>
                <a:spcPts val="0"/>
              </a:spcAft>
              <a:buSzPts val="2160"/>
              <a:buChar char="⮚"/>
              <a:defRPr sz="2400"/>
            </a:lvl2pPr>
            <a:lvl3pPr marL="1371600" lvl="2" indent="-342900" algn="l">
              <a:spcBef>
                <a:spcPts val="400"/>
              </a:spcBef>
              <a:spcAft>
                <a:spcPts val="0"/>
              </a:spcAft>
              <a:buSzPts val="1800"/>
              <a:buChar char="▪"/>
              <a:defRPr sz="2000"/>
            </a:lvl3pPr>
            <a:lvl4pPr marL="1828800" lvl="3" indent="-331469" algn="l">
              <a:spcBef>
                <a:spcPts val="360"/>
              </a:spcBef>
              <a:spcAft>
                <a:spcPts val="0"/>
              </a:spcAft>
              <a:buSzPts val="1620"/>
              <a:buFont typeface="Times New Roman"/>
              <a:buChar char="•"/>
              <a:defRPr sz="1800"/>
            </a:lvl4pPr>
            <a:lvl5pPr marL="2286000" lvl="4" indent="-331470" algn="l">
              <a:spcBef>
                <a:spcPts val="360"/>
              </a:spcBef>
              <a:spcAft>
                <a:spcPts val="0"/>
              </a:spcAft>
              <a:buSzPts val="1620"/>
              <a:buChar char="🞣"/>
              <a:defRPr sz="1800"/>
            </a:lvl5pPr>
            <a:lvl6pPr marL="2743200" lvl="5" indent="-331470" algn="l">
              <a:spcBef>
                <a:spcPts val="360"/>
              </a:spcBef>
              <a:spcAft>
                <a:spcPts val="0"/>
              </a:spcAft>
              <a:buSzPts val="1620"/>
              <a:buChar char="🞣"/>
              <a:defRPr sz="1800"/>
            </a:lvl6pPr>
            <a:lvl7pPr marL="3200400" lvl="6" indent="-331470" algn="l">
              <a:spcBef>
                <a:spcPts val="360"/>
              </a:spcBef>
              <a:spcAft>
                <a:spcPts val="0"/>
              </a:spcAft>
              <a:buSzPts val="1620"/>
              <a:buChar char="🞣"/>
              <a:defRPr sz="1800"/>
            </a:lvl7pPr>
            <a:lvl8pPr marL="3657600" lvl="7" indent="-331470" algn="l">
              <a:spcBef>
                <a:spcPts val="360"/>
              </a:spcBef>
              <a:spcAft>
                <a:spcPts val="0"/>
              </a:spcAft>
              <a:buSzPts val="1620"/>
              <a:buChar char="🞣"/>
              <a:defRPr sz="1800"/>
            </a:lvl8pPr>
            <a:lvl9pPr marL="4114800" lvl="8" indent="-331470" algn="l">
              <a:spcBef>
                <a:spcPts val="360"/>
              </a:spcBef>
              <a:spcAft>
                <a:spcPts val="0"/>
              </a:spcAft>
              <a:buSzPts val="1620"/>
              <a:buChar char="🞣"/>
              <a:defRPr sz="1800"/>
            </a:lvl9pPr>
          </a:lstStyle>
          <a:p>
            <a:endParaRPr/>
          </a:p>
        </p:txBody>
      </p:sp>
      <p:sp>
        <p:nvSpPr>
          <p:cNvPr id="87" name="Google Shape;87;p74"/>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600" b="1">
                <a:solidFill>
                  <a:schemeClr val="dk1"/>
                </a:solidFill>
                <a:latin typeface="Gulim"/>
                <a:ea typeface="Gulim"/>
                <a:cs typeface="Gulim"/>
                <a:sym typeface="Gulim"/>
              </a:defRPr>
            </a:lvl1pPr>
            <a:lvl2pPr marL="0" marR="0" lvl="1" indent="0" algn="r">
              <a:spcBef>
                <a:spcPts val="0"/>
              </a:spcBef>
              <a:spcAft>
                <a:spcPts val="0"/>
              </a:spcAft>
              <a:buNone/>
              <a:defRPr sz="1600" b="1">
                <a:solidFill>
                  <a:schemeClr val="dk1"/>
                </a:solidFill>
                <a:latin typeface="Gulim"/>
                <a:ea typeface="Gulim"/>
                <a:cs typeface="Gulim"/>
                <a:sym typeface="Gulim"/>
              </a:defRPr>
            </a:lvl2pPr>
            <a:lvl3pPr marL="0" marR="0" lvl="2" indent="0" algn="r">
              <a:spcBef>
                <a:spcPts val="0"/>
              </a:spcBef>
              <a:spcAft>
                <a:spcPts val="0"/>
              </a:spcAft>
              <a:buNone/>
              <a:defRPr sz="1600" b="1">
                <a:solidFill>
                  <a:schemeClr val="dk1"/>
                </a:solidFill>
                <a:latin typeface="Gulim"/>
                <a:ea typeface="Gulim"/>
                <a:cs typeface="Gulim"/>
                <a:sym typeface="Gulim"/>
              </a:defRPr>
            </a:lvl3pPr>
            <a:lvl4pPr marL="0" marR="0" lvl="3" indent="0" algn="r">
              <a:spcBef>
                <a:spcPts val="0"/>
              </a:spcBef>
              <a:spcAft>
                <a:spcPts val="0"/>
              </a:spcAft>
              <a:buNone/>
              <a:defRPr sz="1600" b="1">
                <a:solidFill>
                  <a:schemeClr val="dk1"/>
                </a:solidFill>
                <a:latin typeface="Gulim"/>
                <a:ea typeface="Gulim"/>
                <a:cs typeface="Gulim"/>
                <a:sym typeface="Gulim"/>
              </a:defRPr>
            </a:lvl4pPr>
            <a:lvl5pPr marL="0" marR="0" lvl="4" indent="0" algn="r">
              <a:spcBef>
                <a:spcPts val="0"/>
              </a:spcBef>
              <a:spcAft>
                <a:spcPts val="0"/>
              </a:spcAft>
              <a:buNone/>
              <a:defRPr sz="1600" b="1">
                <a:solidFill>
                  <a:schemeClr val="dk1"/>
                </a:solidFill>
                <a:latin typeface="Gulim"/>
                <a:ea typeface="Gulim"/>
                <a:cs typeface="Gulim"/>
                <a:sym typeface="Gulim"/>
              </a:defRPr>
            </a:lvl5pPr>
            <a:lvl6pPr marL="0" marR="0" lvl="5" indent="0" algn="r">
              <a:spcBef>
                <a:spcPts val="0"/>
              </a:spcBef>
              <a:spcAft>
                <a:spcPts val="0"/>
              </a:spcAft>
              <a:buNone/>
              <a:defRPr sz="1600" b="1">
                <a:solidFill>
                  <a:schemeClr val="dk1"/>
                </a:solidFill>
                <a:latin typeface="Gulim"/>
                <a:ea typeface="Gulim"/>
                <a:cs typeface="Gulim"/>
                <a:sym typeface="Gulim"/>
              </a:defRPr>
            </a:lvl6pPr>
            <a:lvl7pPr marL="0" marR="0" lvl="6" indent="0" algn="r">
              <a:spcBef>
                <a:spcPts val="0"/>
              </a:spcBef>
              <a:spcAft>
                <a:spcPts val="0"/>
              </a:spcAft>
              <a:buNone/>
              <a:defRPr sz="1600" b="1">
                <a:solidFill>
                  <a:schemeClr val="dk1"/>
                </a:solidFill>
                <a:latin typeface="Gulim"/>
                <a:ea typeface="Gulim"/>
                <a:cs typeface="Gulim"/>
                <a:sym typeface="Gulim"/>
              </a:defRPr>
            </a:lvl7pPr>
            <a:lvl8pPr marL="0" marR="0" lvl="7" indent="0" algn="r">
              <a:spcBef>
                <a:spcPts val="0"/>
              </a:spcBef>
              <a:spcAft>
                <a:spcPts val="0"/>
              </a:spcAft>
              <a:buNone/>
              <a:defRPr sz="1600" b="1">
                <a:solidFill>
                  <a:schemeClr val="dk1"/>
                </a:solidFill>
                <a:latin typeface="Gulim"/>
                <a:ea typeface="Gulim"/>
                <a:cs typeface="Gulim"/>
                <a:sym typeface="Gulim"/>
              </a:defRPr>
            </a:lvl8pPr>
            <a:lvl9pPr marL="0" marR="0" lvl="8" indent="0" algn="r">
              <a:spcBef>
                <a:spcPts val="0"/>
              </a:spcBef>
              <a:spcAft>
                <a:spcPts val="0"/>
              </a:spcAft>
              <a:buNone/>
              <a:defRPr sz="1600" b="1">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jp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65"/>
          <p:cNvSpPr/>
          <p:nvPr/>
        </p:nvSpPr>
        <p:spPr>
          <a:xfrm>
            <a:off x="500063" y="415925"/>
            <a:ext cx="8134350" cy="492125"/>
          </a:xfrm>
          <a:custGeom>
            <a:avLst/>
            <a:gdLst/>
            <a:ahLst/>
            <a:cxnLst/>
            <a:rect l="l" t="t" r="r" b="b"/>
            <a:pathLst>
              <a:path w="5124" h="439" extrusionOk="0">
                <a:moveTo>
                  <a:pt x="3" y="435"/>
                </a:moveTo>
                <a:lnTo>
                  <a:pt x="4710" y="438"/>
                </a:lnTo>
                <a:lnTo>
                  <a:pt x="4863" y="438"/>
                </a:lnTo>
                <a:cubicBezTo>
                  <a:pt x="4906" y="426"/>
                  <a:pt x="4928" y="439"/>
                  <a:pt x="4971" y="367"/>
                </a:cubicBezTo>
                <a:lnTo>
                  <a:pt x="5124" y="3"/>
                </a:lnTo>
                <a:lnTo>
                  <a:pt x="241" y="2"/>
                </a:lnTo>
                <a:lnTo>
                  <a:pt x="200" y="0"/>
                </a:lnTo>
                <a:lnTo>
                  <a:pt x="150" y="0"/>
                </a:lnTo>
                <a:lnTo>
                  <a:pt x="118" y="9"/>
                </a:lnTo>
                <a:lnTo>
                  <a:pt x="86" y="24"/>
                </a:lnTo>
                <a:lnTo>
                  <a:pt x="57" y="47"/>
                </a:lnTo>
                <a:lnTo>
                  <a:pt x="25" y="83"/>
                </a:lnTo>
                <a:lnTo>
                  <a:pt x="7" y="109"/>
                </a:lnTo>
                <a:lnTo>
                  <a:pt x="0" y="142"/>
                </a:lnTo>
                <a:lnTo>
                  <a:pt x="3" y="43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11" name="Google Shape;11;p65"/>
          <p:cNvSpPr/>
          <p:nvPr/>
        </p:nvSpPr>
        <p:spPr>
          <a:xfrm>
            <a:off x="7967663" y="412750"/>
            <a:ext cx="671512" cy="495300"/>
          </a:xfrm>
          <a:custGeom>
            <a:avLst/>
            <a:gdLst/>
            <a:ahLst/>
            <a:cxnLst/>
            <a:rect l="l" t="t" r="r" b="b"/>
            <a:pathLst>
              <a:path w="423" h="404" extrusionOk="0">
                <a:moveTo>
                  <a:pt x="423" y="0"/>
                </a:moveTo>
                <a:lnTo>
                  <a:pt x="270" y="363"/>
                </a:lnTo>
                <a:cubicBezTo>
                  <a:pt x="236" y="404"/>
                  <a:pt x="300" y="318"/>
                  <a:pt x="219" y="246"/>
                </a:cubicBezTo>
                <a:cubicBezTo>
                  <a:pt x="138" y="174"/>
                  <a:pt x="0" y="272"/>
                  <a:pt x="37" y="229"/>
                </a:cubicBezTo>
                <a:lnTo>
                  <a:pt x="423" y="0"/>
                </a:lnTo>
                <a:close/>
              </a:path>
            </a:pathLst>
          </a:cu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12" name="Google Shape;12;p65"/>
          <p:cNvSpPr/>
          <p:nvPr/>
        </p:nvSpPr>
        <p:spPr>
          <a:xfrm>
            <a:off x="828675" y="228600"/>
            <a:ext cx="341313" cy="846138"/>
          </a:xfrm>
          <a:custGeom>
            <a:avLst/>
            <a:gdLst/>
            <a:ahLst/>
            <a:cxnLst/>
            <a:rect l="l" t="t" r="r" b="b"/>
            <a:pathLst>
              <a:path w="180" h="417" extrusionOk="0">
                <a:moveTo>
                  <a:pt x="146" y="133"/>
                </a:moveTo>
                <a:lnTo>
                  <a:pt x="167" y="136"/>
                </a:lnTo>
                <a:lnTo>
                  <a:pt x="102" y="378"/>
                </a:lnTo>
                <a:lnTo>
                  <a:pt x="96" y="388"/>
                </a:lnTo>
                <a:lnTo>
                  <a:pt x="89" y="402"/>
                </a:lnTo>
                <a:lnTo>
                  <a:pt x="75" y="412"/>
                </a:lnTo>
                <a:lnTo>
                  <a:pt x="59" y="417"/>
                </a:lnTo>
                <a:lnTo>
                  <a:pt x="35" y="412"/>
                </a:lnTo>
                <a:lnTo>
                  <a:pt x="23" y="405"/>
                </a:lnTo>
                <a:lnTo>
                  <a:pt x="14" y="399"/>
                </a:lnTo>
                <a:lnTo>
                  <a:pt x="3" y="382"/>
                </a:lnTo>
                <a:lnTo>
                  <a:pt x="0" y="372"/>
                </a:lnTo>
                <a:lnTo>
                  <a:pt x="3" y="346"/>
                </a:lnTo>
                <a:lnTo>
                  <a:pt x="86" y="34"/>
                </a:lnTo>
                <a:lnTo>
                  <a:pt x="90" y="22"/>
                </a:lnTo>
                <a:lnTo>
                  <a:pt x="99" y="12"/>
                </a:lnTo>
                <a:lnTo>
                  <a:pt x="110" y="4"/>
                </a:lnTo>
                <a:lnTo>
                  <a:pt x="123" y="0"/>
                </a:lnTo>
                <a:lnTo>
                  <a:pt x="149" y="1"/>
                </a:lnTo>
                <a:lnTo>
                  <a:pt x="162" y="6"/>
                </a:lnTo>
                <a:lnTo>
                  <a:pt x="173" y="16"/>
                </a:lnTo>
                <a:lnTo>
                  <a:pt x="177" y="31"/>
                </a:lnTo>
                <a:lnTo>
                  <a:pt x="180" y="43"/>
                </a:lnTo>
                <a:lnTo>
                  <a:pt x="179" y="60"/>
                </a:lnTo>
                <a:lnTo>
                  <a:pt x="171" y="90"/>
                </a:lnTo>
                <a:lnTo>
                  <a:pt x="149" y="90"/>
                </a:lnTo>
                <a:lnTo>
                  <a:pt x="155" y="61"/>
                </a:lnTo>
                <a:lnTo>
                  <a:pt x="158" y="51"/>
                </a:lnTo>
                <a:lnTo>
                  <a:pt x="158" y="40"/>
                </a:lnTo>
                <a:lnTo>
                  <a:pt x="155" y="27"/>
                </a:lnTo>
                <a:lnTo>
                  <a:pt x="146" y="22"/>
                </a:lnTo>
                <a:lnTo>
                  <a:pt x="131" y="19"/>
                </a:lnTo>
                <a:lnTo>
                  <a:pt x="119" y="25"/>
                </a:lnTo>
                <a:lnTo>
                  <a:pt x="113" y="36"/>
                </a:lnTo>
                <a:lnTo>
                  <a:pt x="107" y="49"/>
                </a:lnTo>
                <a:lnTo>
                  <a:pt x="104" y="61"/>
                </a:lnTo>
                <a:lnTo>
                  <a:pt x="24" y="357"/>
                </a:lnTo>
                <a:lnTo>
                  <a:pt x="21" y="372"/>
                </a:lnTo>
                <a:lnTo>
                  <a:pt x="27" y="384"/>
                </a:lnTo>
                <a:lnTo>
                  <a:pt x="41" y="391"/>
                </a:lnTo>
                <a:lnTo>
                  <a:pt x="51" y="393"/>
                </a:lnTo>
                <a:lnTo>
                  <a:pt x="71" y="390"/>
                </a:lnTo>
                <a:lnTo>
                  <a:pt x="81" y="373"/>
                </a:lnTo>
                <a:lnTo>
                  <a:pt x="84" y="360"/>
                </a:lnTo>
                <a:lnTo>
                  <a:pt x="146" y="133"/>
                </a:lnTo>
                <a:close/>
              </a:path>
            </a:pathLst>
          </a:custGeom>
          <a:gradFill>
            <a:gsLst>
              <a:gs pos="0">
                <a:srgbClr val="FCFCFC"/>
              </a:gs>
              <a:gs pos="100000">
                <a:srgbClr val="B2B2B2"/>
              </a:gs>
            </a:gsLst>
            <a:path path="circle">
              <a:fillToRect l="50000" t="50000" r="50000" b="50000"/>
            </a:path>
            <a:tileRect/>
          </a:gradFill>
          <a:ln>
            <a:noFill/>
          </a:ln>
          <a:effectLst>
            <a:outerShdw dist="25400" algn="ctr" rotWithShape="0">
              <a:schemeClr val="lt2"/>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13" name="Google Shape;13;p65"/>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0" u="none" strike="noStrike" cap="none">
                <a:solidFill>
                  <a:schemeClr val="dk2"/>
                </a:solidFill>
                <a:latin typeface="Caveat"/>
                <a:ea typeface="Caveat"/>
                <a:cs typeface="Caveat"/>
                <a:sym typeface="Caveat"/>
              </a:defRPr>
            </a:lvl1pPr>
            <a:lvl2pPr marR="0" lvl="1" algn="l" rtl="0">
              <a:spcBef>
                <a:spcPts val="0"/>
              </a:spcBef>
              <a:spcAft>
                <a:spcPts val="0"/>
              </a:spcAft>
              <a:buSzPts val="1400"/>
              <a:buNone/>
              <a:defRPr sz="2800" b="1" i="0" u="none" strike="noStrike" cap="none">
                <a:solidFill>
                  <a:schemeClr val="dk2"/>
                </a:solidFill>
                <a:latin typeface="Caveat"/>
                <a:ea typeface="Caveat"/>
                <a:cs typeface="Caveat"/>
                <a:sym typeface="Caveat"/>
              </a:defRPr>
            </a:lvl2pPr>
            <a:lvl3pPr marR="0" lvl="2" algn="l" rtl="0">
              <a:spcBef>
                <a:spcPts val="0"/>
              </a:spcBef>
              <a:spcAft>
                <a:spcPts val="0"/>
              </a:spcAft>
              <a:buSzPts val="1400"/>
              <a:buNone/>
              <a:defRPr sz="2800" b="1" i="0" u="none" strike="noStrike" cap="none">
                <a:solidFill>
                  <a:schemeClr val="dk2"/>
                </a:solidFill>
                <a:latin typeface="Caveat"/>
                <a:ea typeface="Caveat"/>
                <a:cs typeface="Caveat"/>
                <a:sym typeface="Caveat"/>
              </a:defRPr>
            </a:lvl3pPr>
            <a:lvl4pPr marR="0" lvl="3" algn="l" rtl="0">
              <a:spcBef>
                <a:spcPts val="0"/>
              </a:spcBef>
              <a:spcAft>
                <a:spcPts val="0"/>
              </a:spcAft>
              <a:buSzPts val="1400"/>
              <a:buNone/>
              <a:defRPr sz="2800" b="1" i="0" u="none" strike="noStrike" cap="none">
                <a:solidFill>
                  <a:schemeClr val="dk2"/>
                </a:solidFill>
                <a:latin typeface="Caveat"/>
                <a:ea typeface="Caveat"/>
                <a:cs typeface="Caveat"/>
                <a:sym typeface="Caveat"/>
              </a:defRPr>
            </a:lvl4pPr>
            <a:lvl5pPr marR="0" lvl="4" algn="l" rtl="0">
              <a:spcBef>
                <a:spcPts val="0"/>
              </a:spcBef>
              <a:spcAft>
                <a:spcPts val="0"/>
              </a:spcAft>
              <a:buSzPts val="1400"/>
              <a:buNone/>
              <a:defRPr sz="2800" b="1" i="0" u="none" strike="noStrike" cap="none">
                <a:solidFill>
                  <a:schemeClr val="dk2"/>
                </a:solidFill>
                <a:latin typeface="Caveat"/>
                <a:ea typeface="Caveat"/>
                <a:cs typeface="Caveat"/>
                <a:sym typeface="Caveat"/>
              </a:defRPr>
            </a:lvl5pPr>
            <a:lvl6pPr marR="0" lvl="5" algn="l" rtl="0">
              <a:spcBef>
                <a:spcPts val="0"/>
              </a:spcBef>
              <a:spcAft>
                <a:spcPts val="0"/>
              </a:spcAft>
              <a:buSzPts val="1400"/>
              <a:buNone/>
              <a:defRPr sz="2800" b="1" i="0" u="none" strike="noStrike" cap="none">
                <a:solidFill>
                  <a:schemeClr val="dk2"/>
                </a:solidFill>
                <a:latin typeface="Caveat"/>
                <a:ea typeface="Caveat"/>
                <a:cs typeface="Caveat"/>
                <a:sym typeface="Caveat"/>
              </a:defRPr>
            </a:lvl6pPr>
            <a:lvl7pPr marR="0" lvl="6" algn="l" rtl="0">
              <a:spcBef>
                <a:spcPts val="0"/>
              </a:spcBef>
              <a:spcAft>
                <a:spcPts val="0"/>
              </a:spcAft>
              <a:buSzPts val="1400"/>
              <a:buNone/>
              <a:defRPr sz="2800" b="1" i="0" u="none" strike="noStrike" cap="none">
                <a:solidFill>
                  <a:schemeClr val="dk2"/>
                </a:solidFill>
                <a:latin typeface="Caveat"/>
                <a:ea typeface="Caveat"/>
                <a:cs typeface="Caveat"/>
                <a:sym typeface="Caveat"/>
              </a:defRPr>
            </a:lvl7pPr>
            <a:lvl8pPr marR="0" lvl="7" algn="l" rtl="0">
              <a:spcBef>
                <a:spcPts val="0"/>
              </a:spcBef>
              <a:spcAft>
                <a:spcPts val="0"/>
              </a:spcAft>
              <a:buSzPts val="1400"/>
              <a:buNone/>
              <a:defRPr sz="2800" b="1" i="0" u="none" strike="noStrike" cap="none">
                <a:solidFill>
                  <a:schemeClr val="dk2"/>
                </a:solidFill>
                <a:latin typeface="Caveat"/>
                <a:ea typeface="Caveat"/>
                <a:cs typeface="Caveat"/>
                <a:sym typeface="Caveat"/>
              </a:defRPr>
            </a:lvl8pPr>
            <a:lvl9pPr marR="0" lvl="8" algn="l" rtl="0">
              <a:spcBef>
                <a:spcPts val="0"/>
              </a:spcBef>
              <a:spcAft>
                <a:spcPts val="0"/>
              </a:spcAft>
              <a:buSzPts val="1400"/>
              <a:buNone/>
              <a:defRPr sz="2800" b="1" i="0" u="none" strike="noStrike" cap="none">
                <a:solidFill>
                  <a:schemeClr val="dk2"/>
                </a:solidFill>
                <a:latin typeface="Caveat"/>
                <a:ea typeface="Caveat"/>
                <a:cs typeface="Caveat"/>
                <a:sym typeface="Caveat"/>
              </a:defRPr>
            </a:lvl9pPr>
          </a:lstStyle>
          <a:p>
            <a:endParaRPr/>
          </a:p>
        </p:txBody>
      </p:sp>
      <p:sp>
        <p:nvSpPr>
          <p:cNvPr id="14" name="Google Shape;14;p65"/>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lvl1pPr marL="457200" marR="0" lvl="0" indent="-319405" algn="l" rtl="0">
              <a:spcBef>
                <a:spcPts val="440"/>
              </a:spcBef>
              <a:spcAft>
                <a:spcPts val="0"/>
              </a:spcAft>
              <a:buClr>
                <a:schemeClr val="hlink"/>
              </a:buClr>
              <a:buSzPts val="1430"/>
              <a:buFont typeface="Noto Sans Symbols"/>
              <a:buChar char="❖"/>
              <a:defRPr sz="2200" b="0" i="0" u="none" strike="noStrike" cap="none">
                <a:solidFill>
                  <a:schemeClr val="dk1"/>
                </a:solidFill>
                <a:latin typeface="Times New Roman"/>
                <a:ea typeface="Times New Roman"/>
                <a:cs typeface="Times New Roman"/>
                <a:sym typeface="Times New Roman"/>
              </a:defRPr>
            </a:lvl1pPr>
            <a:lvl2pPr marL="914400" marR="0" lvl="1" indent="-342900" algn="l" rtl="0">
              <a:spcBef>
                <a:spcPts val="400"/>
              </a:spcBef>
              <a:spcAft>
                <a:spcPts val="0"/>
              </a:spcAft>
              <a:buClr>
                <a:schemeClr val="accent2"/>
              </a:buClr>
              <a:buSzPts val="1800"/>
              <a:buFont typeface="Noto Sans Symbols"/>
              <a:buChar char="⮚"/>
              <a:defRPr sz="2000" b="0" i="0" u="none" strike="noStrike" cap="none">
                <a:solidFill>
                  <a:schemeClr val="dk1"/>
                </a:solidFill>
                <a:latin typeface="Times New Roman"/>
                <a:ea typeface="Times New Roman"/>
                <a:cs typeface="Times New Roman"/>
                <a:sym typeface="Times New Roman"/>
              </a:defRPr>
            </a:lvl2pPr>
            <a:lvl3pPr marL="1371600" marR="0" lvl="2" indent="-365760" algn="l" rtl="0">
              <a:spcBef>
                <a:spcPts val="480"/>
              </a:spcBef>
              <a:spcAft>
                <a:spcPts val="0"/>
              </a:spcAft>
              <a:buClr>
                <a:schemeClr val="hlink"/>
              </a:buClr>
              <a:buSzPts val="2160"/>
              <a:buFont typeface="Noto Sans Symbols"/>
              <a:buChar char="▪"/>
              <a:defRPr sz="2400" b="0" i="1" u="none" strike="noStrike" cap="none">
                <a:solidFill>
                  <a:schemeClr val="dk1"/>
                </a:solidFill>
                <a:latin typeface="Times New Roman"/>
                <a:ea typeface="Times New Roman"/>
                <a:cs typeface="Times New Roman"/>
                <a:sym typeface="Times New Roman"/>
              </a:defRPr>
            </a:lvl3pPr>
            <a:lvl4pPr marL="1828800" marR="0" lvl="3" indent="-320039" algn="l" rtl="0">
              <a:spcBef>
                <a:spcPts val="320"/>
              </a:spcBef>
              <a:spcAft>
                <a:spcPts val="0"/>
              </a:spcAft>
              <a:buClr>
                <a:schemeClr val="accent2"/>
              </a:buClr>
              <a:buSzPts val="144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08610"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5pPr>
            <a:lvl6pPr marL="2743200" marR="0" lvl="5" indent="-308610"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6pPr>
            <a:lvl7pPr marL="3200400" marR="0" lvl="6" indent="-308610"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7pPr>
            <a:lvl8pPr marL="3657600" marR="0" lvl="7" indent="-308609"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8pPr>
            <a:lvl9pPr marL="4114800" marR="0" lvl="8" indent="-308609"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65"/>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Gulim"/>
                <a:ea typeface="Gulim"/>
                <a:cs typeface="Gulim"/>
                <a:sym typeface="Gulim"/>
              </a:defRPr>
            </a:lvl1pPr>
            <a:lvl2pPr marR="0" lvl="1" algn="l" rtl="0">
              <a:spcBef>
                <a:spcPts val="0"/>
              </a:spcBef>
              <a:spcAft>
                <a:spcPts val="0"/>
              </a:spcAft>
              <a:buSzPts val="1400"/>
              <a:buNone/>
              <a:defRPr sz="1800" b="0" i="0" u="none" strike="noStrike" cap="none">
                <a:solidFill>
                  <a:schemeClr val="dk1"/>
                </a:solidFill>
                <a:latin typeface="Gulim"/>
                <a:ea typeface="Gulim"/>
                <a:cs typeface="Gulim"/>
                <a:sym typeface="Gulim"/>
              </a:defRPr>
            </a:lvl2pPr>
            <a:lvl3pPr marR="0" lvl="2" algn="l" rtl="0">
              <a:spcBef>
                <a:spcPts val="0"/>
              </a:spcBef>
              <a:spcAft>
                <a:spcPts val="0"/>
              </a:spcAft>
              <a:buSzPts val="1400"/>
              <a:buNone/>
              <a:defRPr sz="1800" b="0" i="0" u="none" strike="noStrike" cap="none">
                <a:solidFill>
                  <a:schemeClr val="dk1"/>
                </a:solidFill>
                <a:latin typeface="Gulim"/>
                <a:ea typeface="Gulim"/>
                <a:cs typeface="Gulim"/>
                <a:sym typeface="Gulim"/>
              </a:defRPr>
            </a:lvl3pPr>
            <a:lvl4pPr marR="0" lvl="3" algn="l" rtl="0">
              <a:spcBef>
                <a:spcPts val="0"/>
              </a:spcBef>
              <a:spcAft>
                <a:spcPts val="0"/>
              </a:spcAft>
              <a:buSzPts val="1400"/>
              <a:buNone/>
              <a:defRPr sz="1800" b="0" i="0" u="none" strike="noStrike" cap="none">
                <a:solidFill>
                  <a:schemeClr val="dk1"/>
                </a:solidFill>
                <a:latin typeface="Gulim"/>
                <a:ea typeface="Gulim"/>
                <a:cs typeface="Gulim"/>
                <a:sym typeface="Gulim"/>
              </a:defRPr>
            </a:lvl4pPr>
            <a:lvl5pPr marR="0" lvl="4" algn="l" rtl="0">
              <a:spcBef>
                <a:spcPts val="0"/>
              </a:spcBef>
              <a:spcAft>
                <a:spcPts val="0"/>
              </a:spcAft>
              <a:buSzPts val="1400"/>
              <a:buNone/>
              <a:defRPr sz="1800" b="0" i="0" u="none" strike="noStrike" cap="none">
                <a:solidFill>
                  <a:schemeClr val="dk1"/>
                </a:solidFill>
                <a:latin typeface="Gulim"/>
                <a:ea typeface="Gulim"/>
                <a:cs typeface="Gulim"/>
                <a:sym typeface="Gulim"/>
              </a:defRPr>
            </a:lvl5pPr>
            <a:lvl6pPr marR="0" lvl="5" algn="l" rtl="0">
              <a:spcBef>
                <a:spcPts val="0"/>
              </a:spcBef>
              <a:spcAft>
                <a:spcPts val="0"/>
              </a:spcAft>
              <a:buSzPts val="1400"/>
              <a:buNone/>
              <a:defRPr sz="1800" b="0" i="0" u="none" strike="noStrike" cap="none">
                <a:solidFill>
                  <a:schemeClr val="dk1"/>
                </a:solidFill>
                <a:latin typeface="Gulim"/>
                <a:ea typeface="Gulim"/>
                <a:cs typeface="Gulim"/>
                <a:sym typeface="Gulim"/>
              </a:defRPr>
            </a:lvl6pPr>
            <a:lvl7pPr marR="0" lvl="6" algn="l" rtl="0">
              <a:spcBef>
                <a:spcPts val="0"/>
              </a:spcBef>
              <a:spcAft>
                <a:spcPts val="0"/>
              </a:spcAft>
              <a:buSzPts val="1400"/>
              <a:buNone/>
              <a:defRPr sz="1800" b="0" i="0" u="none" strike="noStrike" cap="none">
                <a:solidFill>
                  <a:schemeClr val="dk1"/>
                </a:solidFill>
                <a:latin typeface="Gulim"/>
                <a:ea typeface="Gulim"/>
                <a:cs typeface="Gulim"/>
                <a:sym typeface="Gulim"/>
              </a:defRPr>
            </a:lvl7pPr>
            <a:lvl8pPr marR="0" lvl="7" algn="l" rtl="0">
              <a:spcBef>
                <a:spcPts val="0"/>
              </a:spcBef>
              <a:spcAft>
                <a:spcPts val="0"/>
              </a:spcAft>
              <a:buSzPts val="1400"/>
              <a:buNone/>
              <a:defRPr sz="1800" b="0" i="0" u="none" strike="noStrike" cap="none">
                <a:solidFill>
                  <a:schemeClr val="dk1"/>
                </a:solidFill>
                <a:latin typeface="Gulim"/>
                <a:ea typeface="Gulim"/>
                <a:cs typeface="Gulim"/>
                <a:sym typeface="Gulim"/>
              </a:defRPr>
            </a:lvl8pPr>
            <a:lvl9pPr marR="0" lvl="8" algn="l" rtl="0">
              <a:spcBef>
                <a:spcPts val="0"/>
              </a:spcBef>
              <a:spcAft>
                <a:spcPts val="0"/>
              </a:spcAft>
              <a:buSzPts val="1400"/>
              <a:buNone/>
              <a:defRPr sz="1800" b="0" i="0" u="none" strike="noStrike" cap="none">
                <a:solidFill>
                  <a:schemeClr val="dk1"/>
                </a:solidFill>
                <a:latin typeface="Gulim"/>
                <a:ea typeface="Gulim"/>
                <a:cs typeface="Gulim"/>
                <a:sym typeface="Gulim"/>
              </a:defRPr>
            </a:lvl9pPr>
          </a:lstStyle>
          <a:p>
            <a:endParaRPr/>
          </a:p>
        </p:txBody>
      </p:sp>
      <p:sp>
        <p:nvSpPr>
          <p:cNvPr id="16" name="Google Shape;16;p6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chemeClr val="dk1"/>
                </a:solidFill>
                <a:latin typeface="Gulim"/>
                <a:ea typeface="Gulim"/>
                <a:cs typeface="Gulim"/>
                <a:sym typeface="Gulim"/>
              </a:defRPr>
            </a:lvl1pPr>
            <a:lvl2pPr marR="0" lvl="1" algn="l" rtl="0">
              <a:spcBef>
                <a:spcPts val="0"/>
              </a:spcBef>
              <a:spcAft>
                <a:spcPts val="0"/>
              </a:spcAft>
              <a:buSzPts val="1400"/>
              <a:buNone/>
              <a:defRPr sz="1800" b="0" i="0" u="none" strike="noStrike" cap="none">
                <a:solidFill>
                  <a:schemeClr val="dk1"/>
                </a:solidFill>
                <a:latin typeface="Gulim"/>
                <a:ea typeface="Gulim"/>
                <a:cs typeface="Gulim"/>
                <a:sym typeface="Gulim"/>
              </a:defRPr>
            </a:lvl2pPr>
            <a:lvl3pPr marR="0" lvl="2" algn="l" rtl="0">
              <a:spcBef>
                <a:spcPts val="0"/>
              </a:spcBef>
              <a:spcAft>
                <a:spcPts val="0"/>
              </a:spcAft>
              <a:buSzPts val="1400"/>
              <a:buNone/>
              <a:defRPr sz="1800" b="0" i="0" u="none" strike="noStrike" cap="none">
                <a:solidFill>
                  <a:schemeClr val="dk1"/>
                </a:solidFill>
                <a:latin typeface="Gulim"/>
                <a:ea typeface="Gulim"/>
                <a:cs typeface="Gulim"/>
                <a:sym typeface="Gulim"/>
              </a:defRPr>
            </a:lvl3pPr>
            <a:lvl4pPr marR="0" lvl="3" algn="l" rtl="0">
              <a:spcBef>
                <a:spcPts val="0"/>
              </a:spcBef>
              <a:spcAft>
                <a:spcPts val="0"/>
              </a:spcAft>
              <a:buSzPts val="1400"/>
              <a:buNone/>
              <a:defRPr sz="1800" b="0" i="0" u="none" strike="noStrike" cap="none">
                <a:solidFill>
                  <a:schemeClr val="dk1"/>
                </a:solidFill>
                <a:latin typeface="Gulim"/>
                <a:ea typeface="Gulim"/>
                <a:cs typeface="Gulim"/>
                <a:sym typeface="Gulim"/>
              </a:defRPr>
            </a:lvl4pPr>
            <a:lvl5pPr marR="0" lvl="4" algn="l" rtl="0">
              <a:spcBef>
                <a:spcPts val="0"/>
              </a:spcBef>
              <a:spcAft>
                <a:spcPts val="0"/>
              </a:spcAft>
              <a:buSzPts val="1400"/>
              <a:buNone/>
              <a:defRPr sz="1800" b="0" i="0" u="none" strike="noStrike" cap="none">
                <a:solidFill>
                  <a:schemeClr val="dk1"/>
                </a:solidFill>
                <a:latin typeface="Gulim"/>
                <a:ea typeface="Gulim"/>
                <a:cs typeface="Gulim"/>
                <a:sym typeface="Gulim"/>
              </a:defRPr>
            </a:lvl5pPr>
            <a:lvl6pPr marR="0" lvl="5" algn="l" rtl="0">
              <a:spcBef>
                <a:spcPts val="0"/>
              </a:spcBef>
              <a:spcAft>
                <a:spcPts val="0"/>
              </a:spcAft>
              <a:buSzPts val="1400"/>
              <a:buNone/>
              <a:defRPr sz="1800" b="0" i="0" u="none" strike="noStrike" cap="none">
                <a:solidFill>
                  <a:schemeClr val="dk1"/>
                </a:solidFill>
                <a:latin typeface="Gulim"/>
                <a:ea typeface="Gulim"/>
                <a:cs typeface="Gulim"/>
                <a:sym typeface="Gulim"/>
              </a:defRPr>
            </a:lvl6pPr>
            <a:lvl7pPr marR="0" lvl="6" algn="l" rtl="0">
              <a:spcBef>
                <a:spcPts val="0"/>
              </a:spcBef>
              <a:spcAft>
                <a:spcPts val="0"/>
              </a:spcAft>
              <a:buSzPts val="1400"/>
              <a:buNone/>
              <a:defRPr sz="1800" b="0" i="0" u="none" strike="noStrike" cap="none">
                <a:solidFill>
                  <a:schemeClr val="dk1"/>
                </a:solidFill>
                <a:latin typeface="Gulim"/>
                <a:ea typeface="Gulim"/>
                <a:cs typeface="Gulim"/>
                <a:sym typeface="Gulim"/>
              </a:defRPr>
            </a:lvl7pPr>
            <a:lvl8pPr marR="0" lvl="7" algn="l" rtl="0">
              <a:spcBef>
                <a:spcPts val="0"/>
              </a:spcBef>
              <a:spcAft>
                <a:spcPts val="0"/>
              </a:spcAft>
              <a:buSzPts val="1400"/>
              <a:buNone/>
              <a:defRPr sz="1800" b="0" i="0" u="none" strike="noStrike" cap="none">
                <a:solidFill>
                  <a:schemeClr val="dk1"/>
                </a:solidFill>
                <a:latin typeface="Gulim"/>
                <a:ea typeface="Gulim"/>
                <a:cs typeface="Gulim"/>
                <a:sym typeface="Gulim"/>
              </a:defRPr>
            </a:lvl8pPr>
            <a:lvl9pPr marR="0" lvl="8" algn="l" rtl="0">
              <a:spcBef>
                <a:spcPts val="0"/>
              </a:spcBef>
              <a:spcAft>
                <a:spcPts val="0"/>
              </a:spcAft>
              <a:buSzPts val="1400"/>
              <a:buNone/>
              <a:defRPr sz="1800" b="0" i="0" u="none" strike="noStrike" cap="none">
                <a:solidFill>
                  <a:schemeClr val="dk1"/>
                </a:solidFill>
                <a:latin typeface="Gulim"/>
                <a:ea typeface="Gulim"/>
                <a:cs typeface="Gulim"/>
                <a:sym typeface="Gulim"/>
              </a:defRPr>
            </a:lvl9pPr>
          </a:lstStyle>
          <a:p>
            <a:endParaRPr/>
          </a:p>
        </p:txBody>
      </p:sp>
      <p:sp>
        <p:nvSpPr>
          <p:cNvPr id="17" name="Google Shape;17;p6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600" b="1" u="none">
                <a:solidFill>
                  <a:schemeClr val="dk1"/>
                </a:solidFill>
                <a:latin typeface="Gulim"/>
                <a:ea typeface="Gulim"/>
                <a:cs typeface="Gulim"/>
                <a:sym typeface="Gulim"/>
              </a:defRPr>
            </a:lvl1pPr>
            <a:lvl2pPr marL="0" marR="0" lvl="1" indent="0" algn="r" rtl="0">
              <a:spcBef>
                <a:spcPts val="0"/>
              </a:spcBef>
              <a:spcAft>
                <a:spcPts val="0"/>
              </a:spcAft>
              <a:buNone/>
              <a:defRPr sz="1600" b="1" u="none">
                <a:solidFill>
                  <a:schemeClr val="dk1"/>
                </a:solidFill>
                <a:latin typeface="Gulim"/>
                <a:ea typeface="Gulim"/>
                <a:cs typeface="Gulim"/>
                <a:sym typeface="Gulim"/>
              </a:defRPr>
            </a:lvl2pPr>
            <a:lvl3pPr marL="0" marR="0" lvl="2" indent="0" algn="r" rtl="0">
              <a:spcBef>
                <a:spcPts val="0"/>
              </a:spcBef>
              <a:spcAft>
                <a:spcPts val="0"/>
              </a:spcAft>
              <a:buNone/>
              <a:defRPr sz="1600" b="1" u="none">
                <a:solidFill>
                  <a:schemeClr val="dk1"/>
                </a:solidFill>
                <a:latin typeface="Gulim"/>
                <a:ea typeface="Gulim"/>
                <a:cs typeface="Gulim"/>
                <a:sym typeface="Gulim"/>
              </a:defRPr>
            </a:lvl3pPr>
            <a:lvl4pPr marL="0" marR="0" lvl="3" indent="0" algn="r" rtl="0">
              <a:spcBef>
                <a:spcPts val="0"/>
              </a:spcBef>
              <a:spcAft>
                <a:spcPts val="0"/>
              </a:spcAft>
              <a:buNone/>
              <a:defRPr sz="1600" b="1" u="none">
                <a:solidFill>
                  <a:schemeClr val="dk1"/>
                </a:solidFill>
                <a:latin typeface="Gulim"/>
                <a:ea typeface="Gulim"/>
                <a:cs typeface="Gulim"/>
                <a:sym typeface="Gulim"/>
              </a:defRPr>
            </a:lvl4pPr>
            <a:lvl5pPr marL="0" marR="0" lvl="4" indent="0" algn="r" rtl="0">
              <a:spcBef>
                <a:spcPts val="0"/>
              </a:spcBef>
              <a:spcAft>
                <a:spcPts val="0"/>
              </a:spcAft>
              <a:buNone/>
              <a:defRPr sz="1600" b="1" u="none">
                <a:solidFill>
                  <a:schemeClr val="dk1"/>
                </a:solidFill>
                <a:latin typeface="Gulim"/>
                <a:ea typeface="Gulim"/>
                <a:cs typeface="Gulim"/>
                <a:sym typeface="Gulim"/>
              </a:defRPr>
            </a:lvl5pPr>
            <a:lvl6pPr marL="0" marR="0" lvl="5" indent="0" algn="r" rtl="0">
              <a:spcBef>
                <a:spcPts val="0"/>
              </a:spcBef>
              <a:spcAft>
                <a:spcPts val="0"/>
              </a:spcAft>
              <a:buNone/>
              <a:defRPr sz="1600" b="1" u="none">
                <a:solidFill>
                  <a:schemeClr val="dk1"/>
                </a:solidFill>
                <a:latin typeface="Gulim"/>
                <a:ea typeface="Gulim"/>
                <a:cs typeface="Gulim"/>
                <a:sym typeface="Gulim"/>
              </a:defRPr>
            </a:lvl6pPr>
            <a:lvl7pPr marL="0" marR="0" lvl="6" indent="0" algn="r" rtl="0">
              <a:spcBef>
                <a:spcPts val="0"/>
              </a:spcBef>
              <a:spcAft>
                <a:spcPts val="0"/>
              </a:spcAft>
              <a:buNone/>
              <a:defRPr sz="1600" b="1" u="none">
                <a:solidFill>
                  <a:schemeClr val="dk1"/>
                </a:solidFill>
                <a:latin typeface="Gulim"/>
                <a:ea typeface="Gulim"/>
                <a:cs typeface="Gulim"/>
                <a:sym typeface="Gulim"/>
              </a:defRPr>
            </a:lvl7pPr>
            <a:lvl8pPr marL="0" marR="0" lvl="7" indent="0" algn="r" rtl="0">
              <a:spcBef>
                <a:spcPts val="0"/>
              </a:spcBef>
              <a:spcAft>
                <a:spcPts val="0"/>
              </a:spcAft>
              <a:buNone/>
              <a:defRPr sz="1600" b="1" u="none">
                <a:solidFill>
                  <a:schemeClr val="dk1"/>
                </a:solidFill>
                <a:latin typeface="Gulim"/>
                <a:ea typeface="Gulim"/>
                <a:cs typeface="Gulim"/>
                <a:sym typeface="Gulim"/>
              </a:defRPr>
            </a:lvl8pPr>
            <a:lvl9pPr marL="0" marR="0" lvl="8" indent="0" algn="r" rtl="0">
              <a:spcBef>
                <a:spcPts val="0"/>
              </a:spcBef>
              <a:spcAft>
                <a:spcPts val="0"/>
              </a:spcAft>
              <a:buNone/>
              <a:defRPr sz="1600" b="1" u="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7">
            <a:alphaModFix/>
          </a:blip>
          <a:tile tx="0" ty="0" sx="100000" sy="100000" flip="none" algn="tl"/>
        </a:blipFill>
        <a:effectLst/>
      </p:bgPr>
    </p:bg>
    <p:spTree>
      <p:nvGrpSpPr>
        <p:cNvPr id="1" name="Shape 29"/>
        <p:cNvGrpSpPr/>
        <p:nvPr/>
      </p:nvGrpSpPr>
      <p:grpSpPr>
        <a:xfrm>
          <a:off x="0" y="0"/>
          <a:ext cx="0" cy="0"/>
          <a:chOff x="0" y="0"/>
          <a:chExt cx="0" cy="0"/>
        </a:xfrm>
      </p:grpSpPr>
      <p:sp>
        <p:nvSpPr>
          <p:cNvPr id="30" name="Google Shape;30;p64"/>
          <p:cNvSpPr/>
          <p:nvPr/>
        </p:nvSpPr>
        <p:spPr>
          <a:xfrm>
            <a:off x="500063" y="415925"/>
            <a:ext cx="8134350" cy="492125"/>
          </a:xfrm>
          <a:custGeom>
            <a:avLst/>
            <a:gdLst/>
            <a:ahLst/>
            <a:cxnLst/>
            <a:rect l="l" t="t" r="r" b="b"/>
            <a:pathLst>
              <a:path w="5124" h="439" extrusionOk="0">
                <a:moveTo>
                  <a:pt x="3" y="435"/>
                </a:moveTo>
                <a:lnTo>
                  <a:pt x="4710" y="438"/>
                </a:lnTo>
                <a:lnTo>
                  <a:pt x="4863" y="438"/>
                </a:lnTo>
                <a:cubicBezTo>
                  <a:pt x="4906" y="426"/>
                  <a:pt x="4928" y="439"/>
                  <a:pt x="4971" y="367"/>
                </a:cubicBezTo>
                <a:lnTo>
                  <a:pt x="5124" y="3"/>
                </a:lnTo>
                <a:lnTo>
                  <a:pt x="241" y="2"/>
                </a:lnTo>
                <a:lnTo>
                  <a:pt x="200" y="0"/>
                </a:lnTo>
                <a:lnTo>
                  <a:pt x="150" y="0"/>
                </a:lnTo>
                <a:lnTo>
                  <a:pt x="118" y="9"/>
                </a:lnTo>
                <a:lnTo>
                  <a:pt x="86" y="24"/>
                </a:lnTo>
                <a:lnTo>
                  <a:pt x="57" y="47"/>
                </a:lnTo>
                <a:lnTo>
                  <a:pt x="25" y="83"/>
                </a:lnTo>
                <a:lnTo>
                  <a:pt x="7" y="109"/>
                </a:lnTo>
                <a:lnTo>
                  <a:pt x="0" y="142"/>
                </a:lnTo>
                <a:lnTo>
                  <a:pt x="3" y="43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1" name="Google Shape;31;p64"/>
          <p:cNvSpPr/>
          <p:nvPr/>
        </p:nvSpPr>
        <p:spPr>
          <a:xfrm>
            <a:off x="7967663" y="412750"/>
            <a:ext cx="671512" cy="495300"/>
          </a:xfrm>
          <a:custGeom>
            <a:avLst/>
            <a:gdLst/>
            <a:ahLst/>
            <a:cxnLst/>
            <a:rect l="l" t="t" r="r" b="b"/>
            <a:pathLst>
              <a:path w="423" h="404" extrusionOk="0">
                <a:moveTo>
                  <a:pt x="423" y="0"/>
                </a:moveTo>
                <a:lnTo>
                  <a:pt x="270" y="363"/>
                </a:lnTo>
                <a:cubicBezTo>
                  <a:pt x="236" y="404"/>
                  <a:pt x="300" y="318"/>
                  <a:pt x="219" y="246"/>
                </a:cubicBezTo>
                <a:cubicBezTo>
                  <a:pt x="138" y="174"/>
                  <a:pt x="0" y="272"/>
                  <a:pt x="37" y="229"/>
                </a:cubicBezTo>
                <a:lnTo>
                  <a:pt x="423" y="0"/>
                </a:lnTo>
                <a:close/>
              </a:path>
            </a:pathLst>
          </a:cu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2" name="Google Shape;32;p64"/>
          <p:cNvSpPr/>
          <p:nvPr/>
        </p:nvSpPr>
        <p:spPr>
          <a:xfrm>
            <a:off x="828675" y="228600"/>
            <a:ext cx="341313" cy="846138"/>
          </a:xfrm>
          <a:custGeom>
            <a:avLst/>
            <a:gdLst/>
            <a:ahLst/>
            <a:cxnLst/>
            <a:rect l="l" t="t" r="r" b="b"/>
            <a:pathLst>
              <a:path w="180" h="417" extrusionOk="0">
                <a:moveTo>
                  <a:pt x="146" y="133"/>
                </a:moveTo>
                <a:lnTo>
                  <a:pt x="167" y="136"/>
                </a:lnTo>
                <a:lnTo>
                  <a:pt x="102" y="378"/>
                </a:lnTo>
                <a:lnTo>
                  <a:pt x="96" y="388"/>
                </a:lnTo>
                <a:lnTo>
                  <a:pt x="89" y="402"/>
                </a:lnTo>
                <a:lnTo>
                  <a:pt x="75" y="412"/>
                </a:lnTo>
                <a:lnTo>
                  <a:pt x="59" y="417"/>
                </a:lnTo>
                <a:lnTo>
                  <a:pt x="35" y="412"/>
                </a:lnTo>
                <a:lnTo>
                  <a:pt x="23" y="405"/>
                </a:lnTo>
                <a:lnTo>
                  <a:pt x="14" y="399"/>
                </a:lnTo>
                <a:lnTo>
                  <a:pt x="3" y="382"/>
                </a:lnTo>
                <a:lnTo>
                  <a:pt x="0" y="372"/>
                </a:lnTo>
                <a:lnTo>
                  <a:pt x="3" y="346"/>
                </a:lnTo>
                <a:lnTo>
                  <a:pt x="86" y="34"/>
                </a:lnTo>
                <a:lnTo>
                  <a:pt x="90" y="22"/>
                </a:lnTo>
                <a:lnTo>
                  <a:pt x="99" y="12"/>
                </a:lnTo>
                <a:lnTo>
                  <a:pt x="110" y="4"/>
                </a:lnTo>
                <a:lnTo>
                  <a:pt x="123" y="0"/>
                </a:lnTo>
                <a:lnTo>
                  <a:pt x="149" y="1"/>
                </a:lnTo>
                <a:lnTo>
                  <a:pt x="162" y="6"/>
                </a:lnTo>
                <a:lnTo>
                  <a:pt x="173" y="16"/>
                </a:lnTo>
                <a:lnTo>
                  <a:pt x="177" y="31"/>
                </a:lnTo>
                <a:lnTo>
                  <a:pt x="180" y="43"/>
                </a:lnTo>
                <a:lnTo>
                  <a:pt x="179" y="60"/>
                </a:lnTo>
                <a:lnTo>
                  <a:pt x="171" y="90"/>
                </a:lnTo>
                <a:lnTo>
                  <a:pt x="149" y="90"/>
                </a:lnTo>
                <a:lnTo>
                  <a:pt x="155" y="61"/>
                </a:lnTo>
                <a:lnTo>
                  <a:pt x="158" y="51"/>
                </a:lnTo>
                <a:lnTo>
                  <a:pt x="158" y="40"/>
                </a:lnTo>
                <a:lnTo>
                  <a:pt x="155" y="27"/>
                </a:lnTo>
                <a:lnTo>
                  <a:pt x="146" y="22"/>
                </a:lnTo>
                <a:lnTo>
                  <a:pt x="131" y="19"/>
                </a:lnTo>
                <a:lnTo>
                  <a:pt x="119" y="25"/>
                </a:lnTo>
                <a:lnTo>
                  <a:pt x="113" y="36"/>
                </a:lnTo>
                <a:lnTo>
                  <a:pt x="107" y="49"/>
                </a:lnTo>
                <a:lnTo>
                  <a:pt x="104" y="61"/>
                </a:lnTo>
                <a:lnTo>
                  <a:pt x="24" y="357"/>
                </a:lnTo>
                <a:lnTo>
                  <a:pt x="21" y="372"/>
                </a:lnTo>
                <a:lnTo>
                  <a:pt x="27" y="384"/>
                </a:lnTo>
                <a:lnTo>
                  <a:pt x="41" y="391"/>
                </a:lnTo>
                <a:lnTo>
                  <a:pt x="51" y="393"/>
                </a:lnTo>
                <a:lnTo>
                  <a:pt x="71" y="390"/>
                </a:lnTo>
                <a:lnTo>
                  <a:pt x="81" y="373"/>
                </a:lnTo>
                <a:lnTo>
                  <a:pt x="84" y="360"/>
                </a:lnTo>
                <a:lnTo>
                  <a:pt x="146" y="133"/>
                </a:lnTo>
                <a:close/>
              </a:path>
            </a:pathLst>
          </a:custGeom>
          <a:gradFill>
            <a:gsLst>
              <a:gs pos="0">
                <a:srgbClr val="FCFCFC"/>
              </a:gs>
              <a:gs pos="100000">
                <a:srgbClr val="B2B2B2"/>
              </a:gs>
            </a:gsLst>
            <a:path path="circle">
              <a:fillToRect l="50000" t="50000" r="50000" b="50000"/>
            </a:path>
            <a:tileRect/>
          </a:gradFill>
          <a:ln>
            <a:noFill/>
          </a:ln>
          <a:effectLst>
            <a:outerShdw dist="25400" algn="ctr" rotWithShape="0">
              <a:schemeClr val="lt2"/>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3" name="Google Shape;33;p64"/>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0" u="none" strike="noStrike" cap="none">
                <a:solidFill>
                  <a:schemeClr val="dk2"/>
                </a:solidFill>
                <a:latin typeface="Caveat"/>
                <a:ea typeface="Caveat"/>
                <a:cs typeface="Caveat"/>
                <a:sym typeface="Caveat"/>
              </a:defRPr>
            </a:lvl1pPr>
            <a:lvl2pPr marR="0" lvl="1" algn="l" rtl="0">
              <a:spcBef>
                <a:spcPts val="0"/>
              </a:spcBef>
              <a:spcAft>
                <a:spcPts val="0"/>
              </a:spcAft>
              <a:buSzPts val="1400"/>
              <a:buNone/>
              <a:defRPr sz="2800" b="1" i="0" u="none" strike="noStrike" cap="none">
                <a:solidFill>
                  <a:schemeClr val="dk2"/>
                </a:solidFill>
                <a:latin typeface="Caveat"/>
                <a:ea typeface="Caveat"/>
                <a:cs typeface="Caveat"/>
                <a:sym typeface="Caveat"/>
              </a:defRPr>
            </a:lvl2pPr>
            <a:lvl3pPr marR="0" lvl="2" algn="l" rtl="0">
              <a:spcBef>
                <a:spcPts val="0"/>
              </a:spcBef>
              <a:spcAft>
                <a:spcPts val="0"/>
              </a:spcAft>
              <a:buSzPts val="1400"/>
              <a:buNone/>
              <a:defRPr sz="2800" b="1" i="0" u="none" strike="noStrike" cap="none">
                <a:solidFill>
                  <a:schemeClr val="dk2"/>
                </a:solidFill>
                <a:latin typeface="Caveat"/>
                <a:ea typeface="Caveat"/>
                <a:cs typeface="Caveat"/>
                <a:sym typeface="Caveat"/>
              </a:defRPr>
            </a:lvl3pPr>
            <a:lvl4pPr marR="0" lvl="3" algn="l" rtl="0">
              <a:spcBef>
                <a:spcPts val="0"/>
              </a:spcBef>
              <a:spcAft>
                <a:spcPts val="0"/>
              </a:spcAft>
              <a:buSzPts val="1400"/>
              <a:buNone/>
              <a:defRPr sz="2800" b="1" i="0" u="none" strike="noStrike" cap="none">
                <a:solidFill>
                  <a:schemeClr val="dk2"/>
                </a:solidFill>
                <a:latin typeface="Caveat"/>
                <a:ea typeface="Caveat"/>
                <a:cs typeface="Caveat"/>
                <a:sym typeface="Caveat"/>
              </a:defRPr>
            </a:lvl4pPr>
            <a:lvl5pPr marR="0" lvl="4" algn="l" rtl="0">
              <a:spcBef>
                <a:spcPts val="0"/>
              </a:spcBef>
              <a:spcAft>
                <a:spcPts val="0"/>
              </a:spcAft>
              <a:buSzPts val="1400"/>
              <a:buNone/>
              <a:defRPr sz="2800" b="1" i="0" u="none" strike="noStrike" cap="none">
                <a:solidFill>
                  <a:schemeClr val="dk2"/>
                </a:solidFill>
                <a:latin typeface="Caveat"/>
                <a:ea typeface="Caveat"/>
                <a:cs typeface="Caveat"/>
                <a:sym typeface="Caveat"/>
              </a:defRPr>
            </a:lvl5pPr>
            <a:lvl6pPr marR="0" lvl="5" algn="l" rtl="0">
              <a:spcBef>
                <a:spcPts val="0"/>
              </a:spcBef>
              <a:spcAft>
                <a:spcPts val="0"/>
              </a:spcAft>
              <a:buSzPts val="1400"/>
              <a:buNone/>
              <a:defRPr sz="2800" b="1" i="0" u="none" strike="noStrike" cap="none">
                <a:solidFill>
                  <a:schemeClr val="dk2"/>
                </a:solidFill>
                <a:latin typeface="Caveat"/>
                <a:ea typeface="Caveat"/>
                <a:cs typeface="Caveat"/>
                <a:sym typeface="Caveat"/>
              </a:defRPr>
            </a:lvl6pPr>
            <a:lvl7pPr marR="0" lvl="6" algn="l" rtl="0">
              <a:spcBef>
                <a:spcPts val="0"/>
              </a:spcBef>
              <a:spcAft>
                <a:spcPts val="0"/>
              </a:spcAft>
              <a:buSzPts val="1400"/>
              <a:buNone/>
              <a:defRPr sz="2800" b="1" i="0" u="none" strike="noStrike" cap="none">
                <a:solidFill>
                  <a:schemeClr val="dk2"/>
                </a:solidFill>
                <a:latin typeface="Caveat"/>
                <a:ea typeface="Caveat"/>
                <a:cs typeface="Caveat"/>
                <a:sym typeface="Caveat"/>
              </a:defRPr>
            </a:lvl7pPr>
            <a:lvl8pPr marR="0" lvl="7" algn="l" rtl="0">
              <a:spcBef>
                <a:spcPts val="0"/>
              </a:spcBef>
              <a:spcAft>
                <a:spcPts val="0"/>
              </a:spcAft>
              <a:buSzPts val="1400"/>
              <a:buNone/>
              <a:defRPr sz="2800" b="1" i="0" u="none" strike="noStrike" cap="none">
                <a:solidFill>
                  <a:schemeClr val="dk2"/>
                </a:solidFill>
                <a:latin typeface="Caveat"/>
                <a:ea typeface="Caveat"/>
                <a:cs typeface="Caveat"/>
                <a:sym typeface="Caveat"/>
              </a:defRPr>
            </a:lvl8pPr>
            <a:lvl9pPr marR="0" lvl="8" algn="l" rtl="0">
              <a:spcBef>
                <a:spcPts val="0"/>
              </a:spcBef>
              <a:spcAft>
                <a:spcPts val="0"/>
              </a:spcAft>
              <a:buSzPts val="1400"/>
              <a:buNone/>
              <a:defRPr sz="2800" b="1" i="0" u="none" strike="noStrike" cap="none">
                <a:solidFill>
                  <a:schemeClr val="dk2"/>
                </a:solidFill>
                <a:latin typeface="Caveat"/>
                <a:ea typeface="Caveat"/>
                <a:cs typeface="Caveat"/>
                <a:sym typeface="Caveat"/>
              </a:defRPr>
            </a:lvl9pPr>
          </a:lstStyle>
          <a:p>
            <a:endParaRPr/>
          </a:p>
        </p:txBody>
      </p:sp>
      <p:sp>
        <p:nvSpPr>
          <p:cNvPr id="34" name="Google Shape;34;p64"/>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lvl1pPr marL="457200" marR="0" lvl="0" indent="-319405" algn="l" rtl="0">
              <a:spcBef>
                <a:spcPts val="440"/>
              </a:spcBef>
              <a:spcAft>
                <a:spcPts val="0"/>
              </a:spcAft>
              <a:buClr>
                <a:schemeClr val="hlink"/>
              </a:buClr>
              <a:buSzPts val="1430"/>
              <a:buFont typeface="Noto Sans Symbols"/>
              <a:buChar char="❖"/>
              <a:defRPr sz="2200" b="0" i="0" u="none" strike="noStrike" cap="none">
                <a:solidFill>
                  <a:schemeClr val="dk1"/>
                </a:solidFill>
                <a:latin typeface="Times New Roman"/>
                <a:ea typeface="Times New Roman"/>
                <a:cs typeface="Times New Roman"/>
                <a:sym typeface="Times New Roman"/>
              </a:defRPr>
            </a:lvl1pPr>
            <a:lvl2pPr marL="914400" marR="0" lvl="1" indent="-342900" algn="l" rtl="0">
              <a:spcBef>
                <a:spcPts val="400"/>
              </a:spcBef>
              <a:spcAft>
                <a:spcPts val="0"/>
              </a:spcAft>
              <a:buClr>
                <a:schemeClr val="accent2"/>
              </a:buClr>
              <a:buSzPts val="1800"/>
              <a:buFont typeface="Noto Sans Symbols"/>
              <a:buChar char="⮚"/>
              <a:defRPr sz="2000" b="0" i="0" u="none" strike="noStrike" cap="none">
                <a:solidFill>
                  <a:schemeClr val="dk1"/>
                </a:solidFill>
                <a:latin typeface="Times New Roman"/>
                <a:ea typeface="Times New Roman"/>
                <a:cs typeface="Times New Roman"/>
                <a:sym typeface="Times New Roman"/>
              </a:defRPr>
            </a:lvl2pPr>
            <a:lvl3pPr marL="1371600" marR="0" lvl="2" indent="-365760" algn="l" rtl="0">
              <a:spcBef>
                <a:spcPts val="480"/>
              </a:spcBef>
              <a:spcAft>
                <a:spcPts val="0"/>
              </a:spcAft>
              <a:buClr>
                <a:schemeClr val="hlink"/>
              </a:buClr>
              <a:buSzPts val="2160"/>
              <a:buFont typeface="Noto Sans Symbols"/>
              <a:buChar char="▪"/>
              <a:defRPr sz="2400" b="0" i="1" u="none" strike="noStrike" cap="none">
                <a:solidFill>
                  <a:schemeClr val="dk1"/>
                </a:solidFill>
                <a:latin typeface="Times New Roman"/>
                <a:ea typeface="Times New Roman"/>
                <a:cs typeface="Times New Roman"/>
                <a:sym typeface="Times New Roman"/>
              </a:defRPr>
            </a:lvl3pPr>
            <a:lvl4pPr marL="1828800" marR="0" lvl="3" indent="-320039" algn="l" rtl="0">
              <a:spcBef>
                <a:spcPts val="320"/>
              </a:spcBef>
              <a:spcAft>
                <a:spcPts val="0"/>
              </a:spcAft>
              <a:buClr>
                <a:schemeClr val="accent2"/>
              </a:buClr>
              <a:buSzPts val="144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08610"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5pPr>
            <a:lvl6pPr marL="2743200" marR="0" lvl="5" indent="-308610"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6pPr>
            <a:lvl7pPr marL="3200400" marR="0" lvl="6" indent="-308610"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7pPr>
            <a:lvl8pPr marL="3657600" marR="0" lvl="7" indent="-308609"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8pPr>
            <a:lvl9pPr marL="4114800" marR="0" lvl="8" indent="-308609" algn="l" rtl="0">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64"/>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Gulim"/>
                <a:ea typeface="Gulim"/>
                <a:cs typeface="Gulim"/>
                <a:sym typeface="Gulim"/>
              </a:defRPr>
            </a:lvl1pPr>
            <a:lvl2pPr marR="0" lvl="1" algn="l" rtl="0">
              <a:spcBef>
                <a:spcPts val="0"/>
              </a:spcBef>
              <a:spcAft>
                <a:spcPts val="0"/>
              </a:spcAft>
              <a:buSzPts val="1400"/>
              <a:buNone/>
              <a:defRPr sz="1800" b="0" i="0" u="none" strike="noStrike" cap="none">
                <a:solidFill>
                  <a:schemeClr val="dk1"/>
                </a:solidFill>
                <a:latin typeface="Gulim"/>
                <a:ea typeface="Gulim"/>
                <a:cs typeface="Gulim"/>
                <a:sym typeface="Gulim"/>
              </a:defRPr>
            </a:lvl2pPr>
            <a:lvl3pPr marR="0" lvl="2" algn="l" rtl="0">
              <a:spcBef>
                <a:spcPts val="0"/>
              </a:spcBef>
              <a:spcAft>
                <a:spcPts val="0"/>
              </a:spcAft>
              <a:buSzPts val="1400"/>
              <a:buNone/>
              <a:defRPr sz="1800" b="0" i="0" u="none" strike="noStrike" cap="none">
                <a:solidFill>
                  <a:schemeClr val="dk1"/>
                </a:solidFill>
                <a:latin typeface="Gulim"/>
                <a:ea typeface="Gulim"/>
                <a:cs typeface="Gulim"/>
                <a:sym typeface="Gulim"/>
              </a:defRPr>
            </a:lvl3pPr>
            <a:lvl4pPr marR="0" lvl="3" algn="l" rtl="0">
              <a:spcBef>
                <a:spcPts val="0"/>
              </a:spcBef>
              <a:spcAft>
                <a:spcPts val="0"/>
              </a:spcAft>
              <a:buSzPts val="1400"/>
              <a:buNone/>
              <a:defRPr sz="1800" b="0" i="0" u="none" strike="noStrike" cap="none">
                <a:solidFill>
                  <a:schemeClr val="dk1"/>
                </a:solidFill>
                <a:latin typeface="Gulim"/>
                <a:ea typeface="Gulim"/>
                <a:cs typeface="Gulim"/>
                <a:sym typeface="Gulim"/>
              </a:defRPr>
            </a:lvl4pPr>
            <a:lvl5pPr marR="0" lvl="4" algn="l" rtl="0">
              <a:spcBef>
                <a:spcPts val="0"/>
              </a:spcBef>
              <a:spcAft>
                <a:spcPts val="0"/>
              </a:spcAft>
              <a:buSzPts val="1400"/>
              <a:buNone/>
              <a:defRPr sz="1800" b="0" i="0" u="none" strike="noStrike" cap="none">
                <a:solidFill>
                  <a:schemeClr val="dk1"/>
                </a:solidFill>
                <a:latin typeface="Gulim"/>
                <a:ea typeface="Gulim"/>
                <a:cs typeface="Gulim"/>
                <a:sym typeface="Gulim"/>
              </a:defRPr>
            </a:lvl5pPr>
            <a:lvl6pPr marR="0" lvl="5" algn="l" rtl="0">
              <a:spcBef>
                <a:spcPts val="0"/>
              </a:spcBef>
              <a:spcAft>
                <a:spcPts val="0"/>
              </a:spcAft>
              <a:buSzPts val="1400"/>
              <a:buNone/>
              <a:defRPr sz="1800" b="0" i="0" u="none" strike="noStrike" cap="none">
                <a:solidFill>
                  <a:schemeClr val="dk1"/>
                </a:solidFill>
                <a:latin typeface="Gulim"/>
                <a:ea typeface="Gulim"/>
                <a:cs typeface="Gulim"/>
                <a:sym typeface="Gulim"/>
              </a:defRPr>
            </a:lvl6pPr>
            <a:lvl7pPr marR="0" lvl="6" algn="l" rtl="0">
              <a:spcBef>
                <a:spcPts val="0"/>
              </a:spcBef>
              <a:spcAft>
                <a:spcPts val="0"/>
              </a:spcAft>
              <a:buSzPts val="1400"/>
              <a:buNone/>
              <a:defRPr sz="1800" b="0" i="0" u="none" strike="noStrike" cap="none">
                <a:solidFill>
                  <a:schemeClr val="dk1"/>
                </a:solidFill>
                <a:latin typeface="Gulim"/>
                <a:ea typeface="Gulim"/>
                <a:cs typeface="Gulim"/>
                <a:sym typeface="Gulim"/>
              </a:defRPr>
            </a:lvl7pPr>
            <a:lvl8pPr marR="0" lvl="7" algn="l" rtl="0">
              <a:spcBef>
                <a:spcPts val="0"/>
              </a:spcBef>
              <a:spcAft>
                <a:spcPts val="0"/>
              </a:spcAft>
              <a:buSzPts val="1400"/>
              <a:buNone/>
              <a:defRPr sz="1800" b="0" i="0" u="none" strike="noStrike" cap="none">
                <a:solidFill>
                  <a:schemeClr val="dk1"/>
                </a:solidFill>
                <a:latin typeface="Gulim"/>
                <a:ea typeface="Gulim"/>
                <a:cs typeface="Gulim"/>
                <a:sym typeface="Gulim"/>
              </a:defRPr>
            </a:lvl8pPr>
            <a:lvl9pPr marR="0" lvl="8" algn="l" rtl="0">
              <a:spcBef>
                <a:spcPts val="0"/>
              </a:spcBef>
              <a:spcAft>
                <a:spcPts val="0"/>
              </a:spcAft>
              <a:buSzPts val="1400"/>
              <a:buNone/>
              <a:defRPr sz="1800" b="0" i="0" u="none" strike="noStrike" cap="none">
                <a:solidFill>
                  <a:schemeClr val="dk1"/>
                </a:solidFill>
                <a:latin typeface="Gulim"/>
                <a:ea typeface="Gulim"/>
                <a:cs typeface="Gulim"/>
                <a:sym typeface="Gulim"/>
              </a:defRPr>
            </a:lvl9pPr>
          </a:lstStyle>
          <a:p>
            <a:endParaRPr/>
          </a:p>
        </p:txBody>
      </p:sp>
      <p:sp>
        <p:nvSpPr>
          <p:cNvPr id="36" name="Google Shape;36;p6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chemeClr val="dk1"/>
                </a:solidFill>
                <a:latin typeface="Gulim"/>
                <a:ea typeface="Gulim"/>
                <a:cs typeface="Gulim"/>
                <a:sym typeface="Gulim"/>
              </a:defRPr>
            </a:lvl1pPr>
            <a:lvl2pPr marR="0" lvl="1" algn="l" rtl="0">
              <a:spcBef>
                <a:spcPts val="0"/>
              </a:spcBef>
              <a:spcAft>
                <a:spcPts val="0"/>
              </a:spcAft>
              <a:buSzPts val="1400"/>
              <a:buNone/>
              <a:defRPr sz="1800" b="0" i="0" u="none" strike="noStrike" cap="none">
                <a:solidFill>
                  <a:schemeClr val="dk1"/>
                </a:solidFill>
                <a:latin typeface="Gulim"/>
                <a:ea typeface="Gulim"/>
                <a:cs typeface="Gulim"/>
                <a:sym typeface="Gulim"/>
              </a:defRPr>
            </a:lvl2pPr>
            <a:lvl3pPr marR="0" lvl="2" algn="l" rtl="0">
              <a:spcBef>
                <a:spcPts val="0"/>
              </a:spcBef>
              <a:spcAft>
                <a:spcPts val="0"/>
              </a:spcAft>
              <a:buSzPts val="1400"/>
              <a:buNone/>
              <a:defRPr sz="1800" b="0" i="0" u="none" strike="noStrike" cap="none">
                <a:solidFill>
                  <a:schemeClr val="dk1"/>
                </a:solidFill>
                <a:latin typeface="Gulim"/>
                <a:ea typeface="Gulim"/>
                <a:cs typeface="Gulim"/>
                <a:sym typeface="Gulim"/>
              </a:defRPr>
            </a:lvl3pPr>
            <a:lvl4pPr marR="0" lvl="3" algn="l" rtl="0">
              <a:spcBef>
                <a:spcPts val="0"/>
              </a:spcBef>
              <a:spcAft>
                <a:spcPts val="0"/>
              </a:spcAft>
              <a:buSzPts val="1400"/>
              <a:buNone/>
              <a:defRPr sz="1800" b="0" i="0" u="none" strike="noStrike" cap="none">
                <a:solidFill>
                  <a:schemeClr val="dk1"/>
                </a:solidFill>
                <a:latin typeface="Gulim"/>
                <a:ea typeface="Gulim"/>
                <a:cs typeface="Gulim"/>
                <a:sym typeface="Gulim"/>
              </a:defRPr>
            </a:lvl4pPr>
            <a:lvl5pPr marR="0" lvl="4" algn="l" rtl="0">
              <a:spcBef>
                <a:spcPts val="0"/>
              </a:spcBef>
              <a:spcAft>
                <a:spcPts val="0"/>
              </a:spcAft>
              <a:buSzPts val="1400"/>
              <a:buNone/>
              <a:defRPr sz="1800" b="0" i="0" u="none" strike="noStrike" cap="none">
                <a:solidFill>
                  <a:schemeClr val="dk1"/>
                </a:solidFill>
                <a:latin typeface="Gulim"/>
                <a:ea typeface="Gulim"/>
                <a:cs typeface="Gulim"/>
                <a:sym typeface="Gulim"/>
              </a:defRPr>
            </a:lvl5pPr>
            <a:lvl6pPr marR="0" lvl="5" algn="l" rtl="0">
              <a:spcBef>
                <a:spcPts val="0"/>
              </a:spcBef>
              <a:spcAft>
                <a:spcPts val="0"/>
              </a:spcAft>
              <a:buSzPts val="1400"/>
              <a:buNone/>
              <a:defRPr sz="1800" b="0" i="0" u="none" strike="noStrike" cap="none">
                <a:solidFill>
                  <a:schemeClr val="dk1"/>
                </a:solidFill>
                <a:latin typeface="Gulim"/>
                <a:ea typeface="Gulim"/>
                <a:cs typeface="Gulim"/>
                <a:sym typeface="Gulim"/>
              </a:defRPr>
            </a:lvl6pPr>
            <a:lvl7pPr marR="0" lvl="6" algn="l" rtl="0">
              <a:spcBef>
                <a:spcPts val="0"/>
              </a:spcBef>
              <a:spcAft>
                <a:spcPts val="0"/>
              </a:spcAft>
              <a:buSzPts val="1400"/>
              <a:buNone/>
              <a:defRPr sz="1800" b="0" i="0" u="none" strike="noStrike" cap="none">
                <a:solidFill>
                  <a:schemeClr val="dk1"/>
                </a:solidFill>
                <a:latin typeface="Gulim"/>
                <a:ea typeface="Gulim"/>
                <a:cs typeface="Gulim"/>
                <a:sym typeface="Gulim"/>
              </a:defRPr>
            </a:lvl7pPr>
            <a:lvl8pPr marR="0" lvl="7" algn="l" rtl="0">
              <a:spcBef>
                <a:spcPts val="0"/>
              </a:spcBef>
              <a:spcAft>
                <a:spcPts val="0"/>
              </a:spcAft>
              <a:buSzPts val="1400"/>
              <a:buNone/>
              <a:defRPr sz="1800" b="0" i="0" u="none" strike="noStrike" cap="none">
                <a:solidFill>
                  <a:schemeClr val="dk1"/>
                </a:solidFill>
                <a:latin typeface="Gulim"/>
                <a:ea typeface="Gulim"/>
                <a:cs typeface="Gulim"/>
                <a:sym typeface="Gulim"/>
              </a:defRPr>
            </a:lvl8pPr>
            <a:lvl9pPr marR="0" lvl="8" algn="l" rtl="0">
              <a:spcBef>
                <a:spcPts val="0"/>
              </a:spcBef>
              <a:spcAft>
                <a:spcPts val="0"/>
              </a:spcAft>
              <a:buSzPts val="1400"/>
              <a:buNone/>
              <a:defRPr sz="1800" b="0" i="0" u="none" strike="noStrike" cap="none">
                <a:solidFill>
                  <a:schemeClr val="dk1"/>
                </a:solidFill>
                <a:latin typeface="Gulim"/>
                <a:ea typeface="Gulim"/>
                <a:cs typeface="Gulim"/>
                <a:sym typeface="Gulim"/>
              </a:defRPr>
            </a:lvl9pPr>
          </a:lstStyle>
          <a:p>
            <a:endParaRPr/>
          </a:p>
        </p:txBody>
      </p:sp>
      <p:sp>
        <p:nvSpPr>
          <p:cNvPr id="37" name="Google Shape;37;p6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600" b="1" u="none">
                <a:solidFill>
                  <a:schemeClr val="dk1"/>
                </a:solidFill>
                <a:latin typeface="Gulim"/>
                <a:ea typeface="Gulim"/>
                <a:cs typeface="Gulim"/>
                <a:sym typeface="Gulim"/>
              </a:defRPr>
            </a:lvl1pPr>
            <a:lvl2pPr marL="0" marR="0" lvl="1" indent="0" algn="r" rtl="0">
              <a:spcBef>
                <a:spcPts val="0"/>
              </a:spcBef>
              <a:spcAft>
                <a:spcPts val="0"/>
              </a:spcAft>
              <a:buNone/>
              <a:defRPr sz="1600" b="1" u="none">
                <a:solidFill>
                  <a:schemeClr val="dk1"/>
                </a:solidFill>
                <a:latin typeface="Gulim"/>
                <a:ea typeface="Gulim"/>
                <a:cs typeface="Gulim"/>
                <a:sym typeface="Gulim"/>
              </a:defRPr>
            </a:lvl2pPr>
            <a:lvl3pPr marL="0" marR="0" lvl="2" indent="0" algn="r" rtl="0">
              <a:spcBef>
                <a:spcPts val="0"/>
              </a:spcBef>
              <a:spcAft>
                <a:spcPts val="0"/>
              </a:spcAft>
              <a:buNone/>
              <a:defRPr sz="1600" b="1" u="none">
                <a:solidFill>
                  <a:schemeClr val="dk1"/>
                </a:solidFill>
                <a:latin typeface="Gulim"/>
                <a:ea typeface="Gulim"/>
                <a:cs typeface="Gulim"/>
                <a:sym typeface="Gulim"/>
              </a:defRPr>
            </a:lvl3pPr>
            <a:lvl4pPr marL="0" marR="0" lvl="3" indent="0" algn="r" rtl="0">
              <a:spcBef>
                <a:spcPts val="0"/>
              </a:spcBef>
              <a:spcAft>
                <a:spcPts val="0"/>
              </a:spcAft>
              <a:buNone/>
              <a:defRPr sz="1600" b="1" u="none">
                <a:solidFill>
                  <a:schemeClr val="dk1"/>
                </a:solidFill>
                <a:latin typeface="Gulim"/>
                <a:ea typeface="Gulim"/>
                <a:cs typeface="Gulim"/>
                <a:sym typeface="Gulim"/>
              </a:defRPr>
            </a:lvl4pPr>
            <a:lvl5pPr marL="0" marR="0" lvl="4" indent="0" algn="r" rtl="0">
              <a:spcBef>
                <a:spcPts val="0"/>
              </a:spcBef>
              <a:spcAft>
                <a:spcPts val="0"/>
              </a:spcAft>
              <a:buNone/>
              <a:defRPr sz="1600" b="1" u="none">
                <a:solidFill>
                  <a:schemeClr val="dk1"/>
                </a:solidFill>
                <a:latin typeface="Gulim"/>
                <a:ea typeface="Gulim"/>
                <a:cs typeface="Gulim"/>
                <a:sym typeface="Gulim"/>
              </a:defRPr>
            </a:lvl5pPr>
            <a:lvl6pPr marL="0" marR="0" lvl="5" indent="0" algn="r" rtl="0">
              <a:spcBef>
                <a:spcPts val="0"/>
              </a:spcBef>
              <a:spcAft>
                <a:spcPts val="0"/>
              </a:spcAft>
              <a:buNone/>
              <a:defRPr sz="1600" b="1" u="none">
                <a:solidFill>
                  <a:schemeClr val="dk1"/>
                </a:solidFill>
                <a:latin typeface="Gulim"/>
                <a:ea typeface="Gulim"/>
                <a:cs typeface="Gulim"/>
                <a:sym typeface="Gulim"/>
              </a:defRPr>
            </a:lvl6pPr>
            <a:lvl7pPr marL="0" marR="0" lvl="6" indent="0" algn="r" rtl="0">
              <a:spcBef>
                <a:spcPts val="0"/>
              </a:spcBef>
              <a:spcAft>
                <a:spcPts val="0"/>
              </a:spcAft>
              <a:buNone/>
              <a:defRPr sz="1600" b="1" u="none">
                <a:solidFill>
                  <a:schemeClr val="dk1"/>
                </a:solidFill>
                <a:latin typeface="Gulim"/>
                <a:ea typeface="Gulim"/>
                <a:cs typeface="Gulim"/>
                <a:sym typeface="Gulim"/>
              </a:defRPr>
            </a:lvl7pPr>
            <a:lvl8pPr marL="0" marR="0" lvl="7" indent="0" algn="r" rtl="0">
              <a:spcBef>
                <a:spcPts val="0"/>
              </a:spcBef>
              <a:spcAft>
                <a:spcPts val="0"/>
              </a:spcAft>
              <a:buNone/>
              <a:defRPr sz="1600" b="1" u="none">
                <a:solidFill>
                  <a:schemeClr val="dk1"/>
                </a:solidFill>
                <a:latin typeface="Gulim"/>
                <a:ea typeface="Gulim"/>
                <a:cs typeface="Gulim"/>
                <a:sym typeface="Gulim"/>
              </a:defRPr>
            </a:lvl8pPr>
            <a:lvl9pPr marL="0" marR="0" lvl="8" indent="0" algn="r" rtl="0">
              <a:spcBef>
                <a:spcPts val="0"/>
              </a:spcBef>
              <a:spcAft>
                <a:spcPts val="0"/>
              </a:spcAft>
              <a:buNone/>
              <a:defRPr sz="1600" b="1" u="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jpg"/><Relationship Id="rId5" Type="http://schemas.openxmlformats.org/officeDocument/2006/relationships/image" Target="../media/image15.png"/><Relationship Id="rId10" Type="http://schemas.openxmlformats.org/officeDocument/2006/relationships/slide" Target="slide58.xml"/><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5.jpg"/></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a:t>
            </a:fld>
            <a:endParaRPr/>
          </a:p>
        </p:txBody>
      </p:sp>
      <p:sp>
        <p:nvSpPr>
          <p:cNvPr id="138" name="Google Shape;138;p1"/>
          <p:cNvSpPr/>
          <p:nvPr/>
        </p:nvSpPr>
        <p:spPr>
          <a:xfrm>
            <a:off x="1692275" y="908050"/>
            <a:ext cx="6408738"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0000"/>
                </a:solidFill>
                <a:latin typeface="Arial"/>
                <a:ea typeface="Arial"/>
                <a:cs typeface="Arial"/>
                <a:sym typeface="Arial"/>
              </a:rPr>
              <a:t>Digital Communications</a:t>
            </a:r>
            <a:endParaRPr sz="1800" dirty="0">
              <a:solidFill>
                <a:srgbClr val="000000"/>
              </a:solidFill>
              <a:latin typeface="Arial"/>
              <a:ea typeface="Arial"/>
              <a:cs typeface="Arial"/>
              <a:sym typeface="Arial"/>
            </a:endParaRPr>
          </a:p>
        </p:txBody>
      </p:sp>
      <p:sp>
        <p:nvSpPr>
          <p:cNvPr id="139" name="Google Shape;139;p1"/>
          <p:cNvSpPr/>
          <p:nvPr/>
        </p:nvSpPr>
        <p:spPr>
          <a:xfrm>
            <a:off x="1280000" y="2492375"/>
            <a:ext cx="6821100" cy="21543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dirty="0">
                <a:solidFill>
                  <a:schemeClr val="dk1"/>
                </a:solidFill>
                <a:latin typeface="Tahoma"/>
                <a:ea typeface="Tahoma"/>
                <a:cs typeface="Tahoma"/>
                <a:sym typeface="Tahoma"/>
              </a:rPr>
              <a:t>Other forms of Pulse Modulation</a:t>
            </a:r>
            <a:endParaRPr sz="2500" dirty="0"/>
          </a:p>
          <a:p>
            <a:pPr marL="0" marR="0" lvl="0" indent="0" algn="ctr" rtl="0">
              <a:spcBef>
                <a:spcPts val="0"/>
              </a:spcBef>
              <a:spcAft>
                <a:spcPts val="0"/>
              </a:spcAft>
              <a:buNone/>
            </a:pPr>
            <a:r>
              <a:rPr lang="en-US" sz="2500" dirty="0">
                <a:solidFill>
                  <a:schemeClr val="dk1"/>
                </a:solidFill>
                <a:latin typeface="Tahoma"/>
                <a:ea typeface="Tahoma"/>
                <a:cs typeface="Tahoma"/>
                <a:sym typeface="Tahoma"/>
              </a:rPr>
              <a:t>DM, DSM, DPCM, ADPCM, LP,…</a:t>
            </a:r>
            <a:endParaRPr sz="2500" dirty="0"/>
          </a:p>
          <a:p>
            <a:pPr marL="0" marR="0" lvl="0" indent="0" algn="ctr" rtl="0">
              <a:spcBef>
                <a:spcPts val="0"/>
              </a:spcBef>
              <a:spcAft>
                <a:spcPts val="0"/>
              </a:spcAft>
              <a:buNone/>
            </a:pPr>
            <a:r>
              <a:rPr lang="en-US" sz="2800" dirty="0">
                <a:solidFill>
                  <a:schemeClr val="dk1"/>
                </a:solidFill>
                <a:latin typeface="Tahoma"/>
                <a:ea typeface="Tahoma"/>
                <a:cs typeface="Tahoma"/>
                <a:sym typeface="Tahoma"/>
              </a:rPr>
              <a:t>2</a:t>
            </a:r>
          </a:p>
          <a:p>
            <a:pPr marL="0" marR="0" lvl="0" indent="0" algn="ctr" rtl="0">
              <a:spcBef>
                <a:spcPts val="0"/>
              </a:spcBef>
              <a:spcAft>
                <a:spcPts val="0"/>
              </a:spcAft>
              <a:buNone/>
            </a:pPr>
            <a:endParaRPr lang="en-US" sz="2800" dirty="0">
              <a:solidFill>
                <a:schemeClr val="dk1"/>
              </a:solidFill>
              <a:latin typeface="Tahoma"/>
              <a:ea typeface="Tahoma"/>
              <a:cs typeface="Tahoma"/>
              <a:sym typeface="Tahoma"/>
            </a:endParaRPr>
          </a:p>
          <a:p>
            <a:pPr marL="0" marR="0" lvl="0" indent="0" algn="ctr" rtl="0">
              <a:spcBef>
                <a:spcPts val="0"/>
              </a:spcBef>
              <a:spcAft>
                <a:spcPts val="0"/>
              </a:spcAft>
              <a:buNone/>
            </a:pPr>
            <a:endParaRPr sz="2800" dirty="0">
              <a:solidFill>
                <a:schemeClr val="dk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10</a:t>
            </a:fld>
            <a:endParaRPr sz="1600" b="1">
              <a:solidFill>
                <a:schemeClr val="dk1"/>
              </a:solidFill>
              <a:latin typeface="Gulim"/>
              <a:ea typeface="Gulim"/>
              <a:cs typeface="Gulim"/>
              <a:sym typeface="Gulim"/>
            </a:endParaRPr>
          </a:p>
        </p:txBody>
      </p:sp>
      <p:sp>
        <p:nvSpPr>
          <p:cNvPr id="216" name="Google Shape;216;p9"/>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a:latin typeface="Times New Roman"/>
                <a:ea typeface="Times New Roman"/>
                <a:cs typeface="Times New Roman"/>
                <a:sym typeface="Times New Roman"/>
              </a:rPr>
              <a:t>2) Delta-Sigma Modulation (Sigma-delta modulation)</a:t>
            </a:r>
            <a:endParaRPr sz="2500" dirty="0">
              <a:latin typeface="Times New Roman"/>
              <a:ea typeface="Times New Roman"/>
              <a:cs typeface="Times New Roman"/>
              <a:sym typeface="Times New Roman"/>
            </a:endParaRPr>
          </a:p>
        </p:txBody>
      </p:sp>
      <p:sp>
        <p:nvSpPr>
          <p:cNvPr id="217" name="Google Shape;217;p9"/>
          <p:cNvSpPr txBox="1">
            <a:spLocks noGrp="1"/>
          </p:cNvSpPr>
          <p:nvPr>
            <p:ph type="body" idx="1"/>
          </p:nvPr>
        </p:nvSpPr>
        <p:spPr>
          <a:xfrm>
            <a:off x="104634" y="1027112"/>
            <a:ext cx="8934732" cy="51450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Font typeface="Noto Sans Symbols"/>
              <a:buChar char="⮚"/>
            </a:pPr>
            <a:r>
              <a:rPr lang="en-US">
                <a:latin typeface="Calibri"/>
                <a:ea typeface="Calibri"/>
                <a:cs typeface="Calibri"/>
                <a:sym typeface="Calibri"/>
              </a:rPr>
              <a:t>In DM noise result in an </a:t>
            </a:r>
            <a:r>
              <a:rPr lang="en-US" u="sng">
                <a:latin typeface="Calibri"/>
                <a:ea typeface="Calibri"/>
                <a:cs typeface="Calibri"/>
                <a:sym typeface="Calibri"/>
              </a:rPr>
              <a:t>accumulative error </a:t>
            </a:r>
            <a:r>
              <a:rPr lang="en-US">
                <a:latin typeface="Calibri"/>
                <a:ea typeface="Calibri"/>
                <a:cs typeface="Calibri"/>
                <a:sym typeface="Calibri"/>
              </a:rPr>
              <a:t>in the demodulated signal </a:t>
            </a:r>
            <a:endParaRPr/>
          </a:p>
          <a:p>
            <a:pPr marL="342900" lvl="0" indent="-342900" algn="l" rtl="0">
              <a:spcBef>
                <a:spcPts val="1100"/>
              </a:spcBef>
              <a:spcAft>
                <a:spcPts val="0"/>
              </a:spcAft>
              <a:buClr>
                <a:schemeClr val="dk1"/>
              </a:buClr>
              <a:buSzPts val="2200"/>
              <a:buFont typeface="Noto Sans Symbols"/>
              <a:buChar char="⮚"/>
            </a:pPr>
            <a:r>
              <a:rPr lang="en-US">
                <a:latin typeface="Calibri"/>
                <a:ea typeface="Calibri"/>
                <a:cs typeface="Calibri"/>
                <a:sym typeface="Calibri"/>
              </a:rPr>
              <a:t>This draw back can be over come by </a:t>
            </a:r>
            <a:r>
              <a:rPr lang="en-US" b="1">
                <a:latin typeface="Calibri"/>
                <a:ea typeface="Calibri"/>
                <a:cs typeface="Calibri"/>
                <a:sym typeface="Calibri"/>
              </a:rPr>
              <a:t>integrating</a:t>
            </a:r>
            <a:r>
              <a:rPr lang="en-US">
                <a:latin typeface="Calibri"/>
                <a:ea typeface="Calibri"/>
                <a:cs typeface="Calibri"/>
                <a:sym typeface="Calibri"/>
              </a:rPr>
              <a:t> the message signal prior   to DM</a:t>
            </a:r>
            <a:endParaRPr/>
          </a:p>
          <a:p>
            <a:pPr marL="0" lvl="0" indent="0" algn="ctr" rtl="0">
              <a:spcBef>
                <a:spcPts val="1000"/>
              </a:spcBef>
              <a:spcAft>
                <a:spcPts val="0"/>
              </a:spcAft>
              <a:buClr>
                <a:schemeClr val="dk1"/>
              </a:buClr>
              <a:buSzPts val="2000"/>
              <a:buNone/>
            </a:pPr>
            <a:r>
              <a:rPr lang="en-US" sz="2000" b="1" u="sng">
                <a:latin typeface="Calibri"/>
                <a:ea typeface="Calibri"/>
                <a:cs typeface="Calibri"/>
                <a:sym typeface="Calibri"/>
              </a:rPr>
              <a:t>SDM is a delta modulation system that incorporates integration at its input</a:t>
            </a:r>
            <a:endParaRPr/>
          </a:p>
          <a:p>
            <a:pPr marL="342900" lvl="0" indent="-342900" algn="l" rtl="0">
              <a:spcBef>
                <a:spcPts val="1100"/>
              </a:spcBef>
              <a:spcAft>
                <a:spcPts val="0"/>
              </a:spcAft>
              <a:buClr>
                <a:schemeClr val="dk1"/>
              </a:buClr>
              <a:buSzPts val="2200"/>
              <a:buFont typeface="Noto Sans Symbols"/>
              <a:buChar char="⮚"/>
            </a:pPr>
            <a:r>
              <a:rPr lang="en-US">
                <a:latin typeface="Calibri"/>
                <a:ea typeface="Calibri"/>
                <a:cs typeface="Calibri"/>
                <a:sym typeface="Calibri"/>
              </a:rPr>
              <a:t>Benefit of the integration</a:t>
            </a:r>
            <a:endParaRPr/>
          </a:p>
          <a:p>
            <a:pPr marL="669925" lvl="1" indent="-325438" algn="l" rtl="0">
              <a:spcBef>
                <a:spcPts val="440"/>
              </a:spcBef>
              <a:spcAft>
                <a:spcPts val="0"/>
              </a:spcAft>
              <a:buSzPts val="1980"/>
              <a:buFont typeface="Noto Sans Symbols"/>
              <a:buChar char="✔"/>
            </a:pPr>
            <a:r>
              <a:rPr lang="en-US" sz="2200">
                <a:latin typeface="Calibri"/>
                <a:ea typeface="Calibri"/>
                <a:cs typeface="Calibri"/>
                <a:sym typeface="Calibri"/>
              </a:rPr>
              <a:t>The low-frequency content of the input signal is pre-emphasized</a:t>
            </a:r>
            <a:endParaRPr/>
          </a:p>
          <a:p>
            <a:pPr marL="669925" lvl="1" indent="-325438" algn="l" rtl="0">
              <a:spcBef>
                <a:spcPts val="440"/>
              </a:spcBef>
              <a:spcAft>
                <a:spcPts val="0"/>
              </a:spcAft>
              <a:buSzPts val="1980"/>
              <a:buFont typeface="Noto Sans Symbols"/>
              <a:buChar char="✔"/>
            </a:pPr>
            <a:r>
              <a:rPr lang="en-US" sz="2200">
                <a:latin typeface="Calibri"/>
                <a:ea typeface="Calibri"/>
                <a:cs typeface="Calibri"/>
                <a:sym typeface="Calibri"/>
              </a:rPr>
              <a:t>Correlation between adjacent samples of the delta modulator input is increased </a:t>
            </a:r>
            <a:endParaRPr/>
          </a:p>
          <a:p>
            <a:pPr marL="669925" lvl="1" indent="-325438" algn="l" rtl="0">
              <a:spcBef>
                <a:spcPts val="440"/>
              </a:spcBef>
              <a:spcAft>
                <a:spcPts val="0"/>
              </a:spcAft>
              <a:buSzPts val="1980"/>
              <a:buFont typeface="Noto Sans Symbols"/>
              <a:buChar char="✔"/>
            </a:pPr>
            <a:r>
              <a:rPr lang="en-US" sz="2200">
                <a:latin typeface="Calibri"/>
                <a:ea typeface="Calibri"/>
                <a:cs typeface="Calibri"/>
                <a:sym typeface="Calibri"/>
              </a:rPr>
              <a:t>Design of the receiver is simplified</a:t>
            </a:r>
            <a:endParaRPr/>
          </a:p>
          <a:p>
            <a:pPr marL="669925" lvl="1" indent="-199708" algn="l" rtl="0">
              <a:spcBef>
                <a:spcPts val="440"/>
              </a:spcBef>
              <a:spcAft>
                <a:spcPts val="0"/>
              </a:spcAft>
              <a:buSzPts val="1980"/>
              <a:buFont typeface="Noto Sans Symbols"/>
              <a:buNone/>
            </a:pPr>
            <a:endParaRPr sz="2200">
              <a:latin typeface="Calibri"/>
              <a:ea typeface="Calibri"/>
              <a:cs typeface="Calibri"/>
              <a:sym typeface="Calibri"/>
            </a:endParaRPr>
          </a:p>
        </p:txBody>
      </p:sp>
      <p:pic>
        <p:nvPicPr>
          <p:cNvPr id="218" name="Google Shape;218;p9" descr="05_17"/>
          <p:cNvPicPr preferRelativeResize="0"/>
          <p:nvPr/>
        </p:nvPicPr>
        <p:blipFill rotWithShape="1">
          <a:blip r:embed="rId3">
            <a:alphaModFix/>
          </a:blip>
          <a:srcRect/>
          <a:stretch/>
        </p:blipFill>
        <p:spPr>
          <a:xfrm>
            <a:off x="6172200" y="4118915"/>
            <a:ext cx="2867166" cy="2739085"/>
          </a:xfrm>
          <a:prstGeom prst="rect">
            <a:avLst/>
          </a:prstGeom>
          <a:noFill/>
          <a:ln>
            <a:noFill/>
          </a:ln>
        </p:spPr>
      </p:pic>
      <p:pic>
        <p:nvPicPr>
          <p:cNvPr id="219" name="Google Shape;219;p9" descr="05_16"/>
          <p:cNvPicPr preferRelativeResize="0"/>
          <p:nvPr/>
        </p:nvPicPr>
        <p:blipFill rotWithShape="1">
          <a:blip r:embed="rId4">
            <a:alphaModFix/>
          </a:blip>
          <a:srcRect/>
          <a:stretch/>
        </p:blipFill>
        <p:spPr>
          <a:xfrm>
            <a:off x="228601" y="5127095"/>
            <a:ext cx="3505200" cy="15943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11</a:t>
            </a:fld>
            <a:endParaRPr sz="1600" b="1">
              <a:solidFill>
                <a:schemeClr val="dk1"/>
              </a:solidFill>
              <a:latin typeface="Gulim"/>
              <a:ea typeface="Gulim"/>
              <a:cs typeface="Gulim"/>
              <a:sym typeface="Gulim"/>
            </a:endParaRPr>
          </a:p>
        </p:txBody>
      </p:sp>
      <p:sp>
        <p:nvSpPr>
          <p:cNvPr id="225" name="Google Shape;225;p10"/>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a:t>Fig.5.17</a:t>
            </a:r>
            <a:endParaRPr/>
          </a:p>
        </p:txBody>
      </p:sp>
      <p:sp>
        <p:nvSpPr>
          <p:cNvPr id="226" name="Google Shape;226;p10"/>
          <p:cNvSpPr/>
          <p:nvPr/>
        </p:nvSpPr>
        <p:spPr>
          <a:xfrm flipH="1">
            <a:off x="6804025" y="188913"/>
            <a:ext cx="1008063" cy="719137"/>
          </a:xfrm>
          <a:custGeom>
            <a:avLst/>
            <a:gdLst/>
            <a:ahLst/>
            <a:cxnLst/>
            <a:rect l="l" t="t" r="r" b="b"/>
            <a:pathLst>
              <a:path w="21600" h="21600" extrusionOk="0">
                <a:moveTo>
                  <a:pt x="12798" y="0"/>
                </a:moveTo>
                <a:lnTo>
                  <a:pt x="12798" y="3814"/>
                </a:lnTo>
                <a:lnTo>
                  <a:pt x="3375" y="3814"/>
                </a:lnTo>
                <a:lnTo>
                  <a:pt x="3375" y="17786"/>
                </a:lnTo>
                <a:lnTo>
                  <a:pt x="12798" y="17786"/>
                </a:lnTo>
                <a:lnTo>
                  <a:pt x="12798" y="21600"/>
                </a:lnTo>
                <a:lnTo>
                  <a:pt x="21600" y="10800"/>
                </a:lnTo>
                <a:lnTo>
                  <a:pt x="12798" y="0"/>
                </a:lnTo>
                <a:close/>
              </a:path>
              <a:path w="21600" h="21600" extrusionOk="0">
                <a:moveTo>
                  <a:pt x="1350" y="3814"/>
                </a:moveTo>
                <a:lnTo>
                  <a:pt x="1350" y="17786"/>
                </a:lnTo>
                <a:lnTo>
                  <a:pt x="2700" y="17786"/>
                </a:lnTo>
                <a:lnTo>
                  <a:pt x="2700" y="3814"/>
                </a:lnTo>
                <a:lnTo>
                  <a:pt x="1350" y="3814"/>
                </a:lnTo>
                <a:close/>
              </a:path>
              <a:path w="21600" h="21600" extrusionOk="0">
                <a:moveTo>
                  <a:pt x="0" y="3814"/>
                </a:moveTo>
                <a:lnTo>
                  <a:pt x="0" y="17786"/>
                </a:lnTo>
                <a:lnTo>
                  <a:pt x="675" y="17786"/>
                </a:lnTo>
                <a:lnTo>
                  <a:pt x="675" y="3814"/>
                </a:lnTo>
                <a:lnTo>
                  <a:pt x="0" y="381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Back</a:t>
            </a:r>
            <a:endParaRPr/>
          </a:p>
        </p:txBody>
      </p:sp>
      <p:sp>
        <p:nvSpPr>
          <p:cNvPr id="227" name="Google Shape;227;p10">
            <a:hlinkClick r:id="" action="ppaction://hlinkshowjump?jump=nextslide"/>
          </p:cNvPr>
          <p:cNvSpPr/>
          <p:nvPr/>
        </p:nvSpPr>
        <p:spPr>
          <a:xfrm>
            <a:off x="7956550" y="188913"/>
            <a:ext cx="935038" cy="719137"/>
          </a:xfrm>
          <a:custGeom>
            <a:avLst/>
            <a:gdLst/>
            <a:ahLst/>
            <a:cxnLst/>
            <a:rect l="l" t="t" r="r" b="b"/>
            <a:pathLst>
              <a:path w="21600" h="21600" extrusionOk="0">
                <a:moveTo>
                  <a:pt x="11478" y="0"/>
                </a:moveTo>
                <a:lnTo>
                  <a:pt x="11478" y="3624"/>
                </a:lnTo>
                <a:lnTo>
                  <a:pt x="3375" y="3624"/>
                </a:lnTo>
                <a:lnTo>
                  <a:pt x="3375" y="17976"/>
                </a:lnTo>
                <a:lnTo>
                  <a:pt x="11478" y="17976"/>
                </a:lnTo>
                <a:lnTo>
                  <a:pt x="11478" y="21600"/>
                </a:lnTo>
                <a:lnTo>
                  <a:pt x="21600" y="10800"/>
                </a:lnTo>
                <a:lnTo>
                  <a:pt x="11478" y="0"/>
                </a:lnTo>
                <a:close/>
              </a:path>
              <a:path w="21600" h="21600" extrusionOk="0">
                <a:moveTo>
                  <a:pt x="1350" y="3624"/>
                </a:moveTo>
                <a:lnTo>
                  <a:pt x="1350" y="17976"/>
                </a:lnTo>
                <a:lnTo>
                  <a:pt x="2700" y="17976"/>
                </a:lnTo>
                <a:lnTo>
                  <a:pt x="2700" y="3624"/>
                </a:lnTo>
                <a:lnTo>
                  <a:pt x="1350" y="3624"/>
                </a:lnTo>
                <a:close/>
              </a:path>
              <a:path w="21600" h="21600" extrusionOk="0">
                <a:moveTo>
                  <a:pt x="0" y="3624"/>
                </a:moveTo>
                <a:lnTo>
                  <a:pt x="0" y="17976"/>
                </a:lnTo>
                <a:lnTo>
                  <a:pt x="675" y="17976"/>
                </a:lnTo>
                <a:lnTo>
                  <a:pt x="675" y="3624"/>
                </a:lnTo>
                <a:lnTo>
                  <a:pt x="0" y="362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Next</a:t>
            </a:r>
            <a:endParaRPr/>
          </a:p>
        </p:txBody>
      </p:sp>
      <p:pic>
        <p:nvPicPr>
          <p:cNvPr id="228" name="Google Shape;228;p10" descr="05_17"/>
          <p:cNvPicPr preferRelativeResize="0"/>
          <p:nvPr/>
        </p:nvPicPr>
        <p:blipFill rotWithShape="1">
          <a:blip r:embed="rId3">
            <a:alphaModFix/>
          </a:blip>
          <a:srcRect/>
          <a:stretch/>
        </p:blipFill>
        <p:spPr>
          <a:xfrm>
            <a:off x="1622425" y="908050"/>
            <a:ext cx="5899150" cy="5635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1"/>
          <p:cNvSpPr txBox="1">
            <a:spLocks noGrp="1"/>
          </p:cNvSpPr>
          <p:nvPr>
            <p:ph type="title" idx="4294967295"/>
          </p:nvPr>
        </p:nvSpPr>
        <p:spPr>
          <a:xfrm>
            <a:off x="478472" y="381000"/>
            <a:ext cx="8472488"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3) Differential Pulse Code Modulation (DPCM)</a:t>
            </a:r>
            <a:endParaRPr/>
          </a:p>
        </p:txBody>
      </p:sp>
      <p:sp>
        <p:nvSpPr>
          <p:cNvPr id="234" name="Google Shape;234;p11"/>
          <p:cNvSpPr/>
          <p:nvPr/>
        </p:nvSpPr>
        <p:spPr>
          <a:xfrm>
            <a:off x="152400" y="1143000"/>
            <a:ext cx="8839200" cy="5181600"/>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Clr>
                <a:schemeClr val="dk1"/>
              </a:buClr>
              <a:buSzPts val="2400"/>
              <a:buFont typeface="Caveat"/>
              <a:buAutoNum type="arabicPeriod"/>
            </a:pPr>
            <a:r>
              <a:rPr lang="en-US" sz="2400">
                <a:solidFill>
                  <a:schemeClr val="dk1"/>
                </a:solidFill>
                <a:latin typeface="Arial"/>
                <a:ea typeface="Arial"/>
                <a:cs typeface="Arial"/>
                <a:sym typeface="Arial"/>
              </a:rPr>
              <a:t>Often voice and video signals do not change much from one sample to the next.</a:t>
            </a:r>
            <a:endParaRPr/>
          </a:p>
          <a:p>
            <a:pPr marL="457200" marR="0" lvl="0" indent="-457200" algn="l" rtl="0">
              <a:spcBef>
                <a:spcPts val="0"/>
              </a:spcBef>
              <a:spcAft>
                <a:spcPts val="0"/>
              </a:spcAft>
              <a:buClr>
                <a:schemeClr val="dk1"/>
              </a:buClr>
              <a:buSzPts val="2400"/>
              <a:buFont typeface="Caveat"/>
              <a:buAutoNum type="arabicPeriod"/>
            </a:pPr>
            <a:r>
              <a:rPr lang="en-US" sz="2400">
                <a:solidFill>
                  <a:schemeClr val="dk1"/>
                </a:solidFill>
                <a:latin typeface="Arial"/>
                <a:ea typeface="Arial"/>
                <a:cs typeface="Arial"/>
                <a:sym typeface="Arial"/>
              </a:rPr>
              <a:t>Such signals has energy concentrated in lower frequency.</a:t>
            </a:r>
            <a:endParaRPr/>
          </a:p>
          <a:p>
            <a:pPr marL="457200" marR="0" lvl="0" indent="-457200" algn="l" rtl="0">
              <a:spcBef>
                <a:spcPts val="0"/>
              </a:spcBef>
              <a:spcAft>
                <a:spcPts val="0"/>
              </a:spcAft>
              <a:buClr>
                <a:schemeClr val="dk1"/>
              </a:buClr>
              <a:buSzPts val="2400"/>
              <a:buFont typeface="Caveat"/>
              <a:buAutoNum type="arabicPeriod"/>
            </a:pPr>
            <a:r>
              <a:rPr lang="en-US" sz="2400">
                <a:solidFill>
                  <a:schemeClr val="dk1"/>
                </a:solidFill>
                <a:latin typeface="Arial"/>
                <a:ea typeface="Arial"/>
                <a:cs typeface="Arial"/>
                <a:sym typeface="Arial"/>
              </a:rPr>
              <a:t>Sampling faster than necessary generates redundant information.</a:t>
            </a:r>
            <a:endParaRPr/>
          </a:p>
          <a:p>
            <a:pPr marL="457200" marR="0" lvl="0" indent="-457200" algn="l" rtl="0">
              <a:spcBef>
                <a:spcPts val="0"/>
              </a:spcBef>
              <a:spcAft>
                <a:spcPts val="0"/>
              </a:spcAft>
              <a:buClr>
                <a:schemeClr val="dk1"/>
              </a:buClr>
              <a:buSzPts val="2400"/>
              <a:buFont typeface="Caveat"/>
              <a:buAutoNum type="arabicPeriod"/>
            </a:pPr>
            <a:r>
              <a:rPr lang="en-US" sz="2400">
                <a:solidFill>
                  <a:schemeClr val="dk1"/>
                </a:solidFill>
                <a:latin typeface="Arial"/>
                <a:ea typeface="Arial"/>
                <a:cs typeface="Arial"/>
                <a:sym typeface="Arial"/>
              </a:rPr>
              <a:t>Hence, we Can save bandwidth by not sending all samples, but:</a:t>
            </a:r>
            <a:endParaRPr/>
          </a:p>
          <a:p>
            <a:pPr marL="457200" marR="0" lvl="1" indent="0" algn="l" rtl="0">
              <a:spcBef>
                <a:spcPts val="0"/>
              </a:spcBef>
              <a:spcAft>
                <a:spcPts val="0"/>
              </a:spcAft>
              <a:buNone/>
            </a:pPr>
            <a:r>
              <a:rPr lang="en-US" sz="2400" b="0" i="0" u="none" strike="noStrike" cap="none">
                <a:solidFill>
                  <a:schemeClr val="dk1"/>
                </a:solidFill>
                <a:latin typeface="Arial"/>
                <a:ea typeface="Arial"/>
                <a:cs typeface="Arial"/>
                <a:sym typeface="Arial"/>
              </a:rPr>
              <a:t>- Send true samples occasionally.</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 In between, send only the change from previous value.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 This change is sent using a fewer number of bits than true samples.</a:t>
            </a:r>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Examples (CCITT standards)</a:t>
            </a:r>
            <a:r>
              <a:rPr lang="en-US" sz="2200">
                <a:solidFill>
                  <a:schemeClr val="dk2"/>
                </a:solidFill>
                <a:latin typeface="Arial"/>
                <a:ea typeface="Arial"/>
                <a:cs typeface="Arial"/>
                <a:sym typeface="Arial"/>
              </a:rPr>
              <a:t> (CCITT, now ITU-T)</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 32 k bits / s (4-bit quantization and 8 k samples /s) for 3.2kHz</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64 k bits / s (4-bit quantization and 16 k samples /s) for 7 kHz</a:t>
            </a:r>
            <a:endParaRPr sz="2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C2BF20-A1D6-4E35-8444-D11DCFEEE1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3" name="Rectangle 2">
            <a:extLst>
              <a:ext uri="{FF2B5EF4-FFF2-40B4-BE49-F238E27FC236}">
                <a16:creationId xmlns:a16="http://schemas.microsoft.com/office/drawing/2014/main" id="{CD5CEA23-7F2A-497E-813F-CE38AEC3F9D6}"/>
              </a:ext>
            </a:extLst>
          </p:cNvPr>
          <p:cNvSpPr/>
          <p:nvPr/>
        </p:nvSpPr>
        <p:spPr>
          <a:xfrm>
            <a:off x="367645" y="1089164"/>
            <a:ext cx="8672660" cy="5324535"/>
          </a:xfrm>
          <a:prstGeom prst="rect">
            <a:avLst/>
          </a:prstGeom>
        </p:spPr>
        <p:txBody>
          <a:bodyPr wrap="square">
            <a:spAutoFit/>
          </a:bodyPr>
          <a:lstStyle/>
          <a:p>
            <a:r>
              <a:rPr lang="en-GB" sz="2400" dirty="0">
                <a:solidFill>
                  <a:srgbClr val="0D0D0D"/>
                </a:solidFill>
                <a:latin typeface="Söhne"/>
              </a:rPr>
              <a:t>Delta-sigma modulation offers several advantages:</a:t>
            </a:r>
          </a:p>
          <a:p>
            <a:pPr marL="342900" indent="-342900">
              <a:buFont typeface="Arial" panose="020B0604020202020204" pitchFamily="34" charset="0"/>
              <a:buChar char="•"/>
            </a:pPr>
            <a:r>
              <a:rPr lang="en-GB" sz="2400" dirty="0">
                <a:solidFill>
                  <a:srgbClr val="0D0D0D"/>
                </a:solidFill>
                <a:latin typeface="Söhne"/>
              </a:rPr>
              <a:t>High Resolution: Delta-sigma modulation can achieve high-resolution </a:t>
            </a:r>
            <a:r>
              <a:rPr lang="en-GB" sz="2400" dirty="0" err="1">
                <a:solidFill>
                  <a:srgbClr val="0D0D0D"/>
                </a:solidFill>
                <a:latin typeface="Söhne"/>
              </a:rPr>
              <a:t>analog</a:t>
            </a:r>
            <a:r>
              <a:rPr lang="en-GB" sz="2400" dirty="0">
                <a:solidFill>
                  <a:srgbClr val="0D0D0D"/>
                </a:solidFill>
                <a:latin typeface="Söhne"/>
              </a:rPr>
              <a:t>-to-digital conversion using relatively simple circuitry.</a:t>
            </a:r>
          </a:p>
          <a:p>
            <a:pPr marL="342900" indent="-342900">
              <a:buFont typeface="Arial" panose="020B0604020202020204" pitchFamily="34" charset="0"/>
              <a:buChar char="•"/>
            </a:pPr>
            <a:r>
              <a:rPr lang="en-GB" sz="2400" dirty="0">
                <a:solidFill>
                  <a:srgbClr val="0D0D0D"/>
                </a:solidFill>
                <a:latin typeface="Söhne"/>
              </a:rPr>
              <a:t>High SNR: The oversampling and integration stages help suppress quantization noise, resulting in a high SNR even with a low-resolution quantizer.</a:t>
            </a:r>
          </a:p>
          <a:p>
            <a:pPr marL="342900" indent="-342900">
              <a:buFont typeface="Arial" panose="020B0604020202020204" pitchFamily="34" charset="0"/>
              <a:buChar char="•"/>
            </a:pPr>
            <a:r>
              <a:rPr lang="en-GB" sz="2400" dirty="0">
                <a:solidFill>
                  <a:srgbClr val="0D0D0D"/>
                </a:solidFill>
                <a:latin typeface="Söhne"/>
              </a:rPr>
              <a:t>Robustness to Noise: The oversampling and feedback loop make delta-sigma modulation inherently robust to noise, making it suitable for applications in noisy environments.</a:t>
            </a:r>
          </a:p>
          <a:p>
            <a:endParaRPr lang="en-GB" sz="2000" i="1" dirty="0">
              <a:solidFill>
                <a:srgbClr val="0D0D0D"/>
              </a:solidFill>
              <a:latin typeface="Söhne"/>
            </a:endParaRPr>
          </a:p>
          <a:p>
            <a:r>
              <a:rPr lang="en-GB" sz="2000" i="1" dirty="0">
                <a:solidFill>
                  <a:srgbClr val="0D0D0D"/>
                </a:solidFill>
                <a:latin typeface="Söhne"/>
              </a:rPr>
              <a:t>Delta-sigma modulation is commonly used in various applications, including audio and speech processing, digital audio converters (DACs), digital radio receivers, and instrumentation. It has become a popular choice for high-resolution, high-accuracy </a:t>
            </a:r>
            <a:r>
              <a:rPr lang="en-GB" sz="2000" i="1" dirty="0" err="1">
                <a:solidFill>
                  <a:srgbClr val="0D0D0D"/>
                </a:solidFill>
                <a:latin typeface="Söhne"/>
              </a:rPr>
              <a:t>analog</a:t>
            </a:r>
            <a:r>
              <a:rPr lang="en-GB" sz="2000" i="1" dirty="0">
                <a:solidFill>
                  <a:srgbClr val="0D0D0D"/>
                </a:solidFill>
                <a:latin typeface="Söhne"/>
              </a:rPr>
              <a:t>-to-digital conversion in many modern electronic systems.</a:t>
            </a:r>
          </a:p>
        </p:txBody>
      </p:sp>
    </p:spTree>
    <p:extLst>
      <p:ext uri="{BB962C8B-B14F-4D97-AF65-F5344CB8AC3E}">
        <p14:creationId xmlns:p14="http://schemas.microsoft.com/office/powerpoint/2010/main" val="215780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14</a:t>
            </a:fld>
            <a:endParaRPr sz="1600" b="1">
              <a:solidFill>
                <a:schemeClr val="dk1"/>
              </a:solidFill>
              <a:latin typeface="Gulim"/>
              <a:ea typeface="Gulim"/>
              <a:cs typeface="Gulim"/>
              <a:sym typeface="Gulim"/>
            </a:endParaRPr>
          </a:p>
        </p:txBody>
      </p:sp>
      <p:sp>
        <p:nvSpPr>
          <p:cNvPr id="240" name="Google Shape;240;p12"/>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400" dirty="0">
                <a:latin typeface="Times New Roman"/>
                <a:ea typeface="Times New Roman"/>
                <a:cs typeface="Times New Roman"/>
                <a:sym typeface="Times New Roman"/>
              </a:rPr>
              <a:t>Differential Pulse-Code Modulation- DPCM</a:t>
            </a:r>
            <a:endParaRPr dirty="0"/>
          </a:p>
        </p:txBody>
      </p:sp>
      <p:sp>
        <p:nvSpPr>
          <p:cNvPr id="241" name="Google Shape;241;p12"/>
          <p:cNvSpPr txBox="1">
            <a:spLocks noGrp="1"/>
          </p:cNvSpPr>
          <p:nvPr>
            <p:ph type="body" idx="1"/>
          </p:nvPr>
        </p:nvSpPr>
        <p:spPr>
          <a:xfrm>
            <a:off x="98425" y="981075"/>
            <a:ext cx="8890000" cy="5740400"/>
          </a:xfrm>
          <a:prstGeom prst="rect">
            <a:avLst/>
          </a:prstGeom>
          <a:noFill/>
          <a:ln>
            <a:noFill/>
          </a:ln>
        </p:spPr>
        <p:txBody>
          <a:bodyPr spcFirstLastPara="1" wrap="square" lIns="91425" tIns="45700" rIns="91425" bIns="45700" anchor="t" anchorCtr="0">
            <a:noAutofit/>
          </a:bodyPr>
          <a:lstStyle/>
          <a:p>
            <a:pPr marL="212725" indent="-211137">
              <a:spcBef>
                <a:spcPts val="400"/>
              </a:spcBef>
              <a:buSzPts val="1800"/>
              <a:buNone/>
            </a:pPr>
            <a:r>
              <a:rPr lang="en-GB" dirty="0"/>
              <a:t>(DPCM) is a form of lossy data compression used to digitally represent </a:t>
            </a:r>
            <a:r>
              <a:rPr lang="en-GB" dirty="0" err="1"/>
              <a:t>analog</a:t>
            </a:r>
            <a:r>
              <a:rPr lang="en-GB" dirty="0"/>
              <a:t> signals, particularly in speech and audio processing applications. It is a variant of Pulse-Code Modulation (PCM) where the quantized value of each sample is represented as the difference between the current sample and a predicted value based on the previous sample(s). This encoding method reduces the number of bits required to represent the signal, resulting in data compression.</a:t>
            </a:r>
            <a:endParaRPr dirty="0"/>
          </a:p>
        </p:txBody>
      </p:sp>
    </p:spTree>
    <p:extLst>
      <p:ext uri="{BB962C8B-B14F-4D97-AF65-F5344CB8AC3E}">
        <p14:creationId xmlns:p14="http://schemas.microsoft.com/office/powerpoint/2010/main" val="429213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15</a:t>
            </a:fld>
            <a:endParaRPr sz="1600" b="1">
              <a:solidFill>
                <a:schemeClr val="dk1"/>
              </a:solidFill>
              <a:latin typeface="Gulim"/>
              <a:ea typeface="Gulim"/>
              <a:cs typeface="Gulim"/>
              <a:sym typeface="Gulim"/>
            </a:endParaRPr>
          </a:p>
        </p:txBody>
      </p:sp>
      <p:sp>
        <p:nvSpPr>
          <p:cNvPr id="240" name="Google Shape;240;p12"/>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400" dirty="0">
                <a:latin typeface="Times New Roman"/>
                <a:ea typeface="Times New Roman"/>
                <a:cs typeface="Times New Roman"/>
                <a:sym typeface="Times New Roman"/>
              </a:rPr>
              <a:t>Differential Pulse-Code Modulation- DPCM</a:t>
            </a:r>
            <a:endParaRPr dirty="0"/>
          </a:p>
        </p:txBody>
      </p:sp>
      <p:sp>
        <p:nvSpPr>
          <p:cNvPr id="241" name="Google Shape;241;p12"/>
          <p:cNvSpPr txBox="1">
            <a:spLocks noGrp="1"/>
          </p:cNvSpPr>
          <p:nvPr>
            <p:ph type="body" idx="1"/>
          </p:nvPr>
        </p:nvSpPr>
        <p:spPr>
          <a:xfrm>
            <a:off x="98425" y="981075"/>
            <a:ext cx="8890000" cy="51450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560"/>
              <a:buChar char="❖"/>
            </a:pPr>
            <a:r>
              <a:rPr lang="en-US" sz="2400" b="1" dirty="0">
                <a:latin typeface="Calibri"/>
                <a:ea typeface="Calibri"/>
                <a:cs typeface="Calibri"/>
                <a:sym typeface="Calibri"/>
              </a:rPr>
              <a:t>Prediction</a:t>
            </a:r>
            <a:endParaRPr dirty="0"/>
          </a:p>
          <a:p>
            <a:pPr marL="342900" lvl="0" indent="-342900" algn="l" rtl="0">
              <a:spcBef>
                <a:spcPts val="440"/>
              </a:spcBef>
              <a:spcAft>
                <a:spcPts val="0"/>
              </a:spcAft>
              <a:buSzPts val="1430"/>
              <a:buFont typeface="Noto Sans Symbols"/>
              <a:buChar char="✔"/>
            </a:pPr>
            <a:r>
              <a:rPr lang="en-US" dirty="0">
                <a:latin typeface="Calibri"/>
                <a:ea typeface="Calibri"/>
                <a:cs typeface="Calibri"/>
                <a:sym typeface="Calibri"/>
              </a:rPr>
              <a:t>If we know the past behavior of a signal up to a certain point in time, it is possible to make some inference (prediction) about its future  values</a:t>
            </a:r>
            <a:endParaRPr dirty="0"/>
          </a:p>
          <a:p>
            <a:pPr marL="342900" lvl="0" indent="-342900" algn="l" rtl="0">
              <a:spcBef>
                <a:spcPts val="480"/>
              </a:spcBef>
              <a:spcAft>
                <a:spcPts val="0"/>
              </a:spcAft>
              <a:buSzPts val="1560"/>
              <a:buFont typeface="Noto Sans Symbols"/>
              <a:buChar char="✔"/>
            </a:pPr>
            <a:r>
              <a:rPr lang="en-US" sz="2400" dirty="0">
                <a:latin typeface="Calibri"/>
                <a:ea typeface="Calibri"/>
                <a:cs typeface="Calibri"/>
                <a:sym typeface="Calibri"/>
              </a:rPr>
              <a:t>Tapped-delay-line filter (discrete-time filter)</a:t>
            </a:r>
            <a:endParaRPr dirty="0"/>
          </a:p>
          <a:p>
            <a:pPr marL="669925" lvl="1" indent="-325438" algn="l" rtl="0">
              <a:spcBef>
                <a:spcPts val="400"/>
              </a:spcBef>
              <a:spcAft>
                <a:spcPts val="0"/>
              </a:spcAft>
              <a:buSzPts val="1800"/>
              <a:buChar char="⮚"/>
            </a:pPr>
            <a:r>
              <a:rPr lang="en-US" dirty="0">
                <a:latin typeface="Calibri"/>
                <a:ea typeface="Calibri"/>
                <a:cs typeface="Calibri"/>
                <a:sym typeface="Calibri"/>
              </a:rPr>
              <a:t>A simple and yet effective approach to implement the prediction filter</a:t>
            </a:r>
            <a:endParaRPr dirty="0"/>
          </a:p>
          <a:p>
            <a:pPr marL="669925" lvl="1" indent="-325438" algn="l" rtl="0">
              <a:spcBef>
                <a:spcPts val="400"/>
              </a:spcBef>
              <a:spcAft>
                <a:spcPts val="0"/>
              </a:spcAft>
              <a:buSzPts val="1800"/>
              <a:buChar char="⮚"/>
            </a:pPr>
            <a:r>
              <a:rPr lang="en-US" dirty="0">
                <a:latin typeface="Calibri"/>
                <a:ea typeface="Calibri"/>
                <a:cs typeface="Calibri"/>
                <a:sym typeface="Calibri"/>
              </a:rPr>
              <a:t>With the basic delay set equal to the sampling period</a:t>
            </a:r>
            <a:endParaRPr dirty="0"/>
          </a:p>
          <a:p>
            <a:pPr marL="1022350" lvl="2" indent="-247968" algn="l" rtl="0">
              <a:spcBef>
                <a:spcPts val="360"/>
              </a:spcBef>
              <a:spcAft>
                <a:spcPts val="0"/>
              </a:spcAft>
              <a:buSzPts val="1620"/>
              <a:buNone/>
            </a:pPr>
            <a:endParaRPr sz="1800" dirty="0"/>
          </a:p>
          <a:p>
            <a:pPr marL="1022350" lvl="2" indent="-247968" algn="l" rtl="0">
              <a:spcBef>
                <a:spcPts val="360"/>
              </a:spcBef>
              <a:spcAft>
                <a:spcPts val="0"/>
              </a:spcAft>
              <a:buSzPts val="1620"/>
              <a:buNone/>
            </a:pPr>
            <a:endParaRPr sz="1800" dirty="0"/>
          </a:p>
          <a:p>
            <a:pPr marL="344487" lvl="1" indent="0" algn="l" rtl="0">
              <a:spcBef>
                <a:spcPts val="360"/>
              </a:spcBef>
              <a:spcAft>
                <a:spcPts val="0"/>
              </a:spcAft>
              <a:buSzPts val="1620"/>
              <a:buNone/>
            </a:pPr>
            <a:endParaRPr sz="1800" dirty="0"/>
          </a:p>
          <a:p>
            <a:pPr marL="360362" lvl="0" indent="-342900" algn="l" rtl="0">
              <a:spcBef>
                <a:spcPts val="440"/>
              </a:spcBef>
              <a:spcAft>
                <a:spcPts val="0"/>
              </a:spcAft>
              <a:buSzPts val="1430"/>
              <a:buFont typeface="Noto Sans Symbols"/>
              <a:buChar char="✔"/>
            </a:pPr>
            <a:r>
              <a:rPr lang="en-US" dirty="0"/>
              <a:t>The quantizer output may be expressed as</a:t>
            </a:r>
            <a:endParaRPr dirty="0"/>
          </a:p>
          <a:p>
            <a:pPr marL="669925" lvl="1" indent="-211137" algn="l" rtl="0">
              <a:spcBef>
                <a:spcPts val="400"/>
              </a:spcBef>
              <a:spcAft>
                <a:spcPts val="0"/>
              </a:spcAft>
              <a:buSzPts val="1800"/>
              <a:buNone/>
            </a:pPr>
            <a:endParaRPr dirty="0"/>
          </a:p>
        </p:txBody>
      </p:sp>
      <p:pic>
        <p:nvPicPr>
          <p:cNvPr id="242" name="Google Shape;242;p12"/>
          <p:cNvPicPr preferRelativeResize="0"/>
          <p:nvPr/>
        </p:nvPicPr>
        <p:blipFill rotWithShape="1">
          <a:blip r:embed="rId3">
            <a:alphaModFix/>
          </a:blip>
          <a:srcRect/>
          <a:stretch/>
        </p:blipFill>
        <p:spPr>
          <a:xfrm>
            <a:off x="4284663" y="5876925"/>
            <a:ext cx="3530600" cy="355600"/>
          </a:xfrm>
          <a:prstGeom prst="rect">
            <a:avLst/>
          </a:prstGeom>
          <a:noFill/>
          <a:ln>
            <a:noFill/>
          </a:ln>
        </p:spPr>
      </p:pic>
      <p:pic>
        <p:nvPicPr>
          <p:cNvPr id="243" name="Google Shape;243;p12"/>
          <p:cNvPicPr preferRelativeResize="0"/>
          <p:nvPr/>
        </p:nvPicPr>
        <p:blipFill rotWithShape="1">
          <a:blip r:embed="rId4">
            <a:alphaModFix/>
          </a:blip>
          <a:srcRect/>
          <a:stretch/>
        </p:blipFill>
        <p:spPr>
          <a:xfrm>
            <a:off x="477520" y="3415030"/>
            <a:ext cx="5156200" cy="330200"/>
          </a:xfrm>
          <a:prstGeom prst="rect">
            <a:avLst/>
          </a:prstGeom>
          <a:noFill/>
          <a:ln>
            <a:noFill/>
          </a:ln>
        </p:spPr>
      </p:pic>
      <p:pic>
        <p:nvPicPr>
          <p:cNvPr id="244" name="Google Shape;244;p12"/>
          <p:cNvPicPr preferRelativeResize="0"/>
          <p:nvPr/>
        </p:nvPicPr>
        <p:blipFill rotWithShape="1">
          <a:blip r:embed="rId5">
            <a:alphaModFix/>
          </a:blip>
          <a:srcRect/>
          <a:stretch/>
        </p:blipFill>
        <p:spPr>
          <a:xfrm>
            <a:off x="477520" y="3746817"/>
            <a:ext cx="3429000" cy="457200"/>
          </a:xfrm>
          <a:prstGeom prst="rect">
            <a:avLst/>
          </a:prstGeom>
          <a:noFill/>
          <a:ln>
            <a:noFill/>
          </a:ln>
        </p:spPr>
      </p:pic>
      <p:pic>
        <p:nvPicPr>
          <p:cNvPr id="245" name="Google Shape;245;p12"/>
          <p:cNvPicPr preferRelativeResize="0"/>
          <p:nvPr/>
        </p:nvPicPr>
        <p:blipFill rotWithShape="1">
          <a:blip r:embed="rId6">
            <a:alphaModFix/>
          </a:blip>
          <a:srcRect/>
          <a:stretch/>
        </p:blipFill>
        <p:spPr>
          <a:xfrm>
            <a:off x="2411413" y="4941888"/>
            <a:ext cx="3390900" cy="355600"/>
          </a:xfrm>
          <a:prstGeom prst="rect">
            <a:avLst/>
          </a:prstGeom>
          <a:noFill/>
          <a:ln>
            <a:noFill/>
          </a:ln>
        </p:spPr>
      </p:pic>
      <p:pic>
        <p:nvPicPr>
          <p:cNvPr id="246" name="Google Shape;246;p12"/>
          <p:cNvPicPr preferRelativeResize="0"/>
          <p:nvPr/>
        </p:nvPicPr>
        <p:blipFill rotWithShape="1">
          <a:blip r:embed="rId7">
            <a:alphaModFix/>
          </a:blip>
          <a:srcRect/>
          <a:stretch/>
        </p:blipFill>
        <p:spPr>
          <a:xfrm>
            <a:off x="323850" y="5300663"/>
            <a:ext cx="3619500" cy="482600"/>
          </a:xfrm>
          <a:prstGeom prst="rect">
            <a:avLst/>
          </a:prstGeom>
          <a:noFill/>
          <a:ln>
            <a:noFill/>
          </a:ln>
        </p:spPr>
      </p:pic>
      <p:pic>
        <p:nvPicPr>
          <p:cNvPr id="247" name="Google Shape;247;p12"/>
          <p:cNvPicPr preferRelativeResize="0"/>
          <p:nvPr/>
        </p:nvPicPr>
        <p:blipFill rotWithShape="1">
          <a:blip r:embed="rId8">
            <a:alphaModFix/>
          </a:blip>
          <a:srcRect/>
          <a:stretch/>
        </p:blipFill>
        <p:spPr>
          <a:xfrm>
            <a:off x="4284663" y="5300663"/>
            <a:ext cx="4419600" cy="482600"/>
          </a:xfrm>
          <a:prstGeom prst="rect">
            <a:avLst/>
          </a:prstGeom>
          <a:noFill/>
          <a:ln>
            <a:noFill/>
          </a:ln>
        </p:spPr>
      </p:pic>
      <p:pic>
        <p:nvPicPr>
          <p:cNvPr id="248" name="Google Shape;248;p12"/>
          <p:cNvPicPr preferRelativeResize="0"/>
          <p:nvPr/>
        </p:nvPicPr>
        <p:blipFill rotWithShape="1">
          <a:blip r:embed="rId9">
            <a:alphaModFix/>
          </a:blip>
          <a:srcRect/>
          <a:stretch/>
        </p:blipFill>
        <p:spPr>
          <a:xfrm>
            <a:off x="323850" y="5876925"/>
            <a:ext cx="3543300" cy="355600"/>
          </a:xfrm>
          <a:prstGeom prst="rect">
            <a:avLst/>
          </a:prstGeom>
          <a:noFill/>
          <a:ln>
            <a:noFill/>
          </a:ln>
        </p:spPr>
      </p:pic>
      <p:sp>
        <p:nvSpPr>
          <p:cNvPr id="249" name="Google Shape;249;p12">
            <a:hlinkClick r:id="rId10" action="ppaction://hlinksldjump"/>
          </p:cNvPr>
          <p:cNvSpPr/>
          <p:nvPr/>
        </p:nvSpPr>
        <p:spPr>
          <a:xfrm>
            <a:off x="7524750" y="3429000"/>
            <a:ext cx="1368425" cy="719138"/>
          </a:xfrm>
          <a:custGeom>
            <a:avLst/>
            <a:gdLst/>
            <a:ahLst/>
            <a:cxnLst/>
            <a:rect l="l" t="t" r="r" b="b"/>
            <a:pathLst>
              <a:path w="21600" h="21600" extrusionOk="0">
                <a:moveTo>
                  <a:pt x="16837" y="0"/>
                </a:moveTo>
                <a:lnTo>
                  <a:pt x="16837" y="4768"/>
                </a:lnTo>
                <a:lnTo>
                  <a:pt x="3375" y="4768"/>
                </a:lnTo>
                <a:lnTo>
                  <a:pt x="3375" y="16832"/>
                </a:lnTo>
                <a:lnTo>
                  <a:pt x="16837" y="16832"/>
                </a:lnTo>
                <a:lnTo>
                  <a:pt x="16837" y="21600"/>
                </a:lnTo>
                <a:lnTo>
                  <a:pt x="21600" y="10800"/>
                </a:lnTo>
                <a:lnTo>
                  <a:pt x="16837" y="0"/>
                </a:lnTo>
                <a:close/>
              </a:path>
              <a:path w="21600" h="21600" extrusionOk="0">
                <a:moveTo>
                  <a:pt x="1350" y="4768"/>
                </a:moveTo>
                <a:lnTo>
                  <a:pt x="1350" y="16832"/>
                </a:lnTo>
                <a:lnTo>
                  <a:pt x="2700" y="16832"/>
                </a:lnTo>
                <a:lnTo>
                  <a:pt x="2700" y="4768"/>
                </a:lnTo>
                <a:lnTo>
                  <a:pt x="1350" y="4768"/>
                </a:lnTo>
                <a:close/>
              </a:path>
              <a:path w="21600" h="21600" extrusionOk="0">
                <a:moveTo>
                  <a:pt x="0" y="4768"/>
                </a:moveTo>
                <a:lnTo>
                  <a:pt x="0" y="16832"/>
                </a:lnTo>
                <a:lnTo>
                  <a:pt x="675" y="16832"/>
                </a:lnTo>
                <a:lnTo>
                  <a:pt x="675" y="4768"/>
                </a:lnTo>
                <a:lnTo>
                  <a:pt x="0" y="4768"/>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Fig. 5.19</a:t>
            </a:r>
            <a:endParaRPr/>
          </a:p>
        </p:txBody>
      </p:sp>
      <p:pic>
        <p:nvPicPr>
          <p:cNvPr id="250" name="Google Shape;250;p12" descr="05_18"/>
          <p:cNvPicPr preferRelativeResize="0"/>
          <p:nvPr/>
        </p:nvPicPr>
        <p:blipFill rotWithShape="1">
          <a:blip r:embed="rId11">
            <a:alphaModFix/>
          </a:blip>
          <a:srcRect/>
          <a:stretch/>
        </p:blipFill>
        <p:spPr>
          <a:xfrm>
            <a:off x="6353616" y="3452097"/>
            <a:ext cx="2539559" cy="18025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16</a:t>
            </a:fld>
            <a:endParaRPr sz="1600" b="1">
              <a:solidFill>
                <a:schemeClr val="dk1"/>
              </a:solidFill>
              <a:latin typeface="Gulim"/>
              <a:ea typeface="Gulim"/>
              <a:cs typeface="Gulim"/>
              <a:sym typeface="Gulim"/>
            </a:endParaRPr>
          </a:p>
        </p:txBody>
      </p:sp>
      <p:sp>
        <p:nvSpPr>
          <p:cNvPr id="256" name="Google Shape;256;p13"/>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a:t>Fig.5.18</a:t>
            </a:r>
            <a:endParaRPr/>
          </a:p>
        </p:txBody>
      </p:sp>
      <p:sp>
        <p:nvSpPr>
          <p:cNvPr id="257" name="Google Shape;257;p13"/>
          <p:cNvSpPr/>
          <p:nvPr/>
        </p:nvSpPr>
        <p:spPr>
          <a:xfrm flipH="1">
            <a:off x="6804025" y="188913"/>
            <a:ext cx="1008063" cy="719137"/>
          </a:xfrm>
          <a:custGeom>
            <a:avLst/>
            <a:gdLst/>
            <a:ahLst/>
            <a:cxnLst/>
            <a:rect l="l" t="t" r="r" b="b"/>
            <a:pathLst>
              <a:path w="21600" h="21600" extrusionOk="0">
                <a:moveTo>
                  <a:pt x="12798" y="0"/>
                </a:moveTo>
                <a:lnTo>
                  <a:pt x="12798" y="3814"/>
                </a:lnTo>
                <a:lnTo>
                  <a:pt x="3375" y="3814"/>
                </a:lnTo>
                <a:lnTo>
                  <a:pt x="3375" y="17786"/>
                </a:lnTo>
                <a:lnTo>
                  <a:pt x="12798" y="17786"/>
                </a:lnTo>
                <a:lnTo>
                  <a:pt x="12798" y="21600"/>
                </a:lnTo>
                <a:lnTo>
                  <a:pt x="21600" y="10800"/>
                </a:lnTo>
                <a:lnTo>
                  <a:pt x="12798" y="0"/>
                </a:lnTo>
                <a:close/>
              </a:path>
              <a:path w="21600" h="21600" extrusionOk="0">
                <a:moveTo>
                  <a:pt x="1350" y="3814"/>
                </a:moveTo>
                <a:lnTo>
                  <a:pt x="1350" y="17786"/>
                </a:lnTo>
                <a:lnTo>
                  <a:pt x="2700" y="17786"/>
                </a:lnTo>
                <a:lnTo>
                  <a:pt x="2700" y="3814"/>
                </a:lnTo>
                <a:lnTo>
                  <a:pt x="1350" y="3814"/>
                </a:lnTo>
                <a:close/>
              </a:path>
              <a:path w="21600" h="21600" extrusionOk="0">
                <a:moveTo>
                  <a:pt x="0" y="3814"/>
                </a:moveTo>
                <a:lnTo>
                  <a:pt x="0" y="17786"/>
                </a:lnTo>
                <a:lnTo>
                  <a:pt x="675" y="17786"/>
                </a:lnTo>
                <a:lnTo>
                  <a:pt x="675" y="3814"/>
                </a:lnTo>
                <a:lnTo>
                  <a:pt x="0" y="381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Back</a:t>
            </a:r>
            <a:endParaRPr/>
          </a:p>
        </p:txBody>
      </p:sp>
      <p:sp>
        <p:nvSpPr>
          <p:cNvPr id="258" name="Google Shape;258;p13">
            <a:hlinkClick r:id="" action="ppaction://hlinkshowjump?jump=nextslide"/>
          </p:cNvPr>
          <p:cNvSpPr/>
          <p:nvPr/>
        </p:nvSpPr>
        <p:spPr>
          <a:xfrm>
            <a:off x="7956550" y="188913"/>
            <a:ext cx="935038" cy="719137"/>
          </a:xfrm>
          <a:custGeom>
            <a:avLst/>
            <a:gdLst/>
            <a:ahLst/>
            <a:cxnLst/>
            <a:rect l="l" t="t" r="r" b="b"/>
            <a:pathLst>
              <a:path w="21600" h="21600" extrusionOk="0">
                <a:moveTo>
                  <a:pt x="11478" y="0"/>
                </a:moveTo>
                <a:lnTo>
                  <a:pt x="11478" y="3624"/>
                </a:lnTo>
                <a:lnTo>
                  <a:pt x="3375" y="3624"/>
                </a:lnTo>
                <a:lnTo>
                  <a:pt x="3375" y="17976"/>
                </a:lnTo>
                <a:lnTo>
                  <a:pt x="11478" y="17976"/>
                </a:lnTo>
                <a:lnTo>
                  <a:pt x="11478" y="21600"/>
                </a:lnTo>
                <a:lnTo>
                  <a:pt x="21600" y="10800"/>
                </a:lnTo>
                <a:lnTo>
                  <a:pt x="11478" y="0"/>
                </a:lnTo>
                <a:close/>
              </a:path>
              <a:path w="21600" h="21600" extrusionOk="0">
                <a:moveTo>
                  <a:pt x="1350" y="3624"/>
                </a:moveTo>
                <a:lnTo>
                  <a:pt x="1350" y="17976"/>
                </a:lnTo>
                <a:lnTo>
                  <a:pt x="2700" y="17976"/>
                </a:lnTo>
                <a:lnTo>
                  <a:pt x="2700" y="3624"/>
                </a:lnTo>
                <a:lnTo>
                  <a:pt x="1350" y="3624"/>
                </a:lnTo>
                <a:close/>
              </a:path>
              <a:path w="21600" h="21600" extrusionOk="0">
                <a:moveTo>
                  <a:pt x="0" y="3624"/>
                </a:moveTo>
                <a:lnTo>
                  <a:pt x="0" y="17976"/>
                </a:lnTo>
                <a:lnTo>
                  <a:pt x="675" y="17976"/>
                </a:lnTo>
                <a:lnTo>
                  <a:pt x="675" y="3624"/>
                </a:lnTo>
                <a:lnTo>
                  <a:pt x="0" y="362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Next</a:t>
            </a:r>
            <a:endParaRPr/>
          </a:p>
        </p:txBody>
      </p:sp>
      <p:pic>
        <p:nvPicPr>
          <p:cNvPr id="259" name="Google Shape;259;p13" descr="05_18"/>
          <p:cNvPicPr preferRelativeResize="0"/>
          <p:nvPr/>
        </p:nvPicPr>
        <p:blipFill rotWithShape="1">
          <a:blip r:embed="rId3">
            <a:alphaModFix/>
          </a:blip>
          <a:srcRect/>
          <a:stretch/>
        </p:blipFill>
        <p:spPr>
          <a:xfrm>
            <a:off x="822325" y="908050"/>
            <a:ext cx="7499350" cy="4656136"/>
          </a:xfrm>
          <a:prstGeom prst="rect">
            <a:avLst/>
          </a:prstGeom>
          <a:noFill/>
          <a:ln>
            <a:noFill/>
          </a:ln>
        </p:spPr>
      </p:pic>
      <p:sp>
        <p:nvSpPr>
          <p:cNvPr id="260" name="Google Shape;260;p13"/>
          <p:cNvSpPr/>
          <p:nvPr/>
        </p:nvSpPr>
        <p:spPr>
          <a:xfrm>
            <a:off x="227013" y="5700711"/>
            <a:ext cx="8393112" cy="115728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For slowly varying signals, a future sample can be predicted from past samples.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4A0C-7151-48BE-B7C6-AD8A55CA39D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7C1959E-CCB3-4209-AB85-3DCCC21429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Rectangle 3">
            <a:extLst>
              <a:ext uri="{FF2B5EF4-FFF2-40B4-BE49-F238E27FC236}">
                <a16:creationId xmlns:a16="http://schemas.microsoft.com/office/drawing/2014/main" id="{17F22773-DB68-41FF-BA26-3E93BBCC2CB8}"/>
              </a:ext>
            </a:extLst>
          </p:cNvPr>
          <p:cNvSpPr/>
          <p:nvPr/>
        </p:nvSpPr>
        <p:spPr>
          <a:xfrm>
            <a:off x="254524" y="1404852"/>
            <a:ext cx="8889476" cy="3477875"/>
          </a:xfrm>
          <a:prstGeom prst="rect">
            <a:avLst/>
          </a:prstGeom>
        </p:spPr>
        <p:txBody>
          <a:bodyPr wrap="square">
            <a:spAutoFit/>
          </a:bodyPr>
          <a:lstStyle/>
          <a:p>
            <a:r>
              <a:rPr lang="en-GB" sz="2200" u="sng" dirty="0">
                <a:solidFill>
                  <a:srgbClr val="0D0D0D"/>
                </a:solidFill>
                <a:latin typeface="Söhne"/>
              </a:rPr>
              <a:t>DPCM advantages:</a:t>
            </a:r>
          </a:p>
          <a:p>
            <a:pPr marL="342900" indent="-342900">
              <a:buFont typeface="Arial" panose="020B0604020202020204" pitchFamily="34" charset="0"/>
              <a:buChar char="•"/>
            </a:pPr>
            <a:r>
              <a:rPr lang="en-GB" sz="2200" b="1" dirty="0">
                <a:solidFill>
                  <a:srgbClr val="0D0D0D"/>
                </a:solidFill>
                <a:latin typeface="Söhne"/>
              </a:rPr>
              <a:t>Compression</a:t>
            </a:r>
            <a:r>
              <a:rPr lang="en-GB" sz="2200" dirty="0">
                <a:solidFill>
                  <a:srgbClr val="0D0D0D"/>
                </a:solidFill>
                <a:latin typeface="Söhne"/>
              </a:rPr>
              <a:t>: DPCM achieves compression by representing the signal as the difference between consecutive samples, reducing the number of bits required to represent the signal compared to PCM.</a:t>
            </a:r>
          </a:p>
          <a:p>
            <a:pPr marL="342900" indent="-342900">
              <a:buFont typeface="Arial" panose="020B0604020202020204" pitchFamily="34" charset="0"/>
              <a:buChar char="•"/>
            </a:pPr>
            <a:r>
              <a:rPr lang="en-GB" sz="2200" b="1" dirty="0">
                <a:solidFill>
                  <a:srgbClr val="0D0D0D"/>
                </a:solidFill>
                <a:latin typeface="Söhne"/>
              </a:rPr>
              <a:t>Simplicity</a:t>
            </a:r>
            <a:r>
              <a:rPr lang="en-GB" sz="2200" dirty="0">
                <a:solidFill>
                  <a:srgbClr val="0D0D0D"/>
                </a:solidFill>
                <a:latin typeface="Söhne"/>
              </a:rPr>
              <a:t>: DPCM is relatively simple to implement compared to other compression techniques like adaptive differential pulse-code modulation (ADPCM).</a:t>
            </a:r>
          </a:p>
          <a:p>
            <a:pPr marL="342900" indent="-342900">
              <a:buFont typeface="Arial" panose="020B0604020202020204" pitchFamily="34" charset="0"/>
              <a:buChar char="•"/>
            </a:pPr>
            <a:r>
              <a:rPr lang="en-GB" sz="2200" b="1" dirty="0">
                <a:solidFill>
                  <a:srgbClr val="0D0D0D"/>
                </a:solidFill>
                <a:latin typeface="Söhne"/>
              </a:rPr>
              <a:t>Low Complexity</a:t>
            </a:r>
            <a:r>
              <a:rPr lang="en-GB" sz="2200" dirty="0">
                <a:solidFill>
                  <a:srgbClr val="0D0D0D"/>
                </a:solidFill>
                <a:latin typeface="Söhne"/>
              </a:rPr>
              <a:t>: DPCM encoding and decoding processes have lower computational complexity compared to other compression methods, making it suitable for real-time processing applications.</a:t>
            </a:r>
          </a:p>
        </p:txBody>
      </p:sp>
    </p:spTree>
    <p:extLst>
      <p:ext uri="{BB962C8B-B14F-4D97-AF65-F5344CB8AC3E}">
        <p14:creationId xmlns:p14="http://schemas.microsoft.com/office/powerpoint/2010/main" val="429032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4A0C-7151-48BE-B7C6-AD8A55CA39D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7C1959E-CCB3-4209-AB85-3DCCC21429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4" name="Rectangle 3">
            <a:extLst>
              <a:ext uri="{FF2B5EF4-FFF2-40B4-BE49-F238E27FC236}">
                <a16:creationId xmlns:a16="http://schemas.microsoft.com/office/drawing/2014/main" id="{17F22773-DB68-41FF-BA26-3E93BBCC2CB8}"/>
              </a:ext>
            </a:extLst>
          </p:cNvPr>
          <p:cNvSpPr/>
          <p:nvPr/>
        </p:nvSpPr>
        <p:spPr>
          <a:xfrm>
            <a:off x="160256" y="905232"/>
            <a:ext cx="8889476" cy="3477875"/>
          </a:xfrm>
          <a:prstGeom prst="rect">
            <a:avLst/>
          </a:prstGeom>
        </p:spPr>
        <p:txBody>
          <a:bodyPr wrap="square">
            <a:spAutoFit/>
          </a:bodyPr>
          <a:lstStyle/>
          <a:p>
            <a:r>
              <a:rPr lang="en-GB" sz="2200" u="sng" dirty="0">
                <a:solidFill>
                  <a:srgbClr val="0D0D0D"/>
                </a:solidFill>
                <a:latin typeface="Söhne"/>
              </a:rPr>
              <a:t>DPCM limitations:</a:t>
            </a:r>
          </a:p>
          <a:p>
            <a:pPr marL="342900" indent="-342900">
              <a:buFont typeface="Arial" panose="020B0604020202020204" pitchFamily="34" charset="0"/>
              <a:buChar char="•"/>
            </a:pPr>
            <a:r>
              <a:rPr lang="en-GB" sz="2200" b="1" dirty="0">
                <a:solidFill>
                  <a:srgbClr val="0D0D0D"/>
                </a:solidFill>
                <a:latin typeface="Söhne"/>
              </a:rPr>
              <a:t>Error Propagation</a:t>
            </a:r>
            <a:r>
              <a:rPr lang="en-GB" sz="2200" dirty="0">
                <a:solidFill>
                  <a:srgbClr val="0D0D0D"/>
                </a:solidFill>
                <a:latin typeface="Söhne"/>
              </a:rPr>
              <a:t>: DPCM is sensitive to errors in the predicted values, which can accumulate and lead to significant distortion in the reconstructed signal.</a:t>
            </a:r>
          </a:p>
          <a:p>
            <a:pPr marL="342900" indent="-342900">
              <a:buFont typeface="Arial" panose="020B0604020202020204" pitchFamily="34" charset="0"/>
              <a:buChar char="•"/>
            </a:pPr>
            <a:r>
              <a:rPr lang="en-GB" sz="2200" b="1" dirty="0">
                <a:solidFill>
                  <a:srgbClr val="0D0D0D"/>
                </a:solidFill>
                <a:latin typeface="Söhne"/>
              </a:rPr>
              <a:t>Limited Compression</a:t>
            </a:r>
            <a:r>
              <a:rPr lang="en-GB" sz="2200" dirty="0">
                <a:solidFill>
                  <a:srgbClr val="0D0D0D"/>
                </a:solidFill>
                <a:latin typeface="Söhne"/>
              </a:rPr>
              <a:t>: DPCM provides limited compression compared to more advanced compression techniques like ADPCM and transform coding.</a:t>
            </a:r>
          </a:p>
          <a:p>
            <a:pPr marL="342900" indent="-342900">
              <a:buFont typeface="Arial" panose="020B0604020202020204" pitchFamily="34" charset="0"/>
              <a:buChar char="•"/>
            </a:pPr>
            <a:r>
              <a:rPr lang="en-GB" sz="2200" b="1" dirty="0">
                <a:solidFill>
                  <a:srgbClr val="0D0D0D"/>
                </a:solidFill>
                <a:latin typeface="Söhne"/>
              </a:rPr>
              <a:t>Predictor Design</a:t>
            </a:r>
            <a:r>
              <a:rPr lang="en-GB" sz="2200" dirty="0">
                <a:solidFill>
                  <a:srgbClr val="0D0D0D"/>
                </a:solidFill>
                <a:latin typeface="Söhne"/>
              </a:rPr>
              <a:t>: The performance of DPCM heavily relies on the accuracy of the prediction algorithm, which may require careful design and optimization for different types of signals.</a:t>
            </a:r>
          </a:p>
        </p:txBody>
      </p:sp>
    </p:spTree>
    <p:extLst>
      <p:ext uri="{BB962C8B-B14F-4D97-AF65-F5344CB8AC3E}">
        <p14:creationId xmlns:p14="http://schemas.microsoft.com/office/powerpoint/2010/main" val="153766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19</a:t>
            </a:fld>
            <a:endParaRPr sz="1600" b="1">
              <a:solidFill>
                <a:schemeClr val="dk1"/>
              </a:solidFill>
              <a:latin typeface="Gulim"/>
              <a:ea typeface="Gulim"/>
              <a:cs typeface="Gulim"/>
              <a:sym typeface="Gulim"/>
            </a:endParaRPr>
          </a:p>
        </p:txBody>
      </p:sp>
      <p:sp>
        <p:nvSpPr>
          <p:cNvPr id="266" name="Google Shape;266;p14"/>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7" name="Google Shape;267;p14"/>
          <p:cNvSpPr txBox="1">
            <a:spLocks noGrp="1"/>
          </p:cNvSpPr>
          <p:nvPr>
            <p:ph type="body" idx="1"/>
          </p:nvPr>
        </p:nvSpPr>
        <p:spPr>
          <a:xfrm>
            <a:off x="152401" y="981075"/>
            <a:ext cx="8534400" cy="4051299"/>
          </a:xfrm>
          <a:prstGeom prst="rect">
            <a:avLst/>
          </a:prstGeom>
          <a:noFill/>
          <a:ln>
            <a:noFill/>
          </a:ln>
        </p:spPr>
        <p:txBody>
          <a:bodyPr spcFirstLastPara="1" wrap="square" lIns="91425" tIns="45700" rIns="91425" bIns="45700" anchor="t" anchorCtr="0">
            <a:noAutofit/>
          </a:bodyPr>
          <a:lstStyle/>
          <a:p>
            <a:pPr marL="669925" lvl="1" indent="-325438" algn="l" rtl="0">
              <a:spcBef>
                <a:spcPts val="0"/>
              </a:spcBef>
              <a:spcAft>
                <a:spcPts val="0"/>
              </a:spcAft>
              <a:buSzPts val="2520"/>
              <a:buChar char="⮚"/>
            </a:pPr>
            <a:r>
              <a:rPr lang="en-US" sz="2800" dirty="0"/>
              <a:t>Comparing the DPCM with DM system,</a:t>
            </a:r>
            <a:endParaRPr dirty="0"/>
          </a:p>
          <a:p>
            <a:pPr marL="1022350" lvl="2" indent="-350838" algn="l" rtl="0">
              <a:spcBef>
                <a:spcPts val="480"/>
              </a:spcBef>
              <a:spcAft>
                <a:spcPts val="0"/>
              </a:spcAft>
              <a:buSzPts val="2160"/>
              <a:buChar char="▪"/>
            </a:pPr>
            <a:r>
              <a:rPr lang="en-US" dirty="0"/>
              <a:t>The use of a one-bit (two-level) quantizer in the DM system</a:t>
            </a:r>
            <a:endParaRPr dirty="0"/>
          </a:p>
          <a:p>
            <a:pPr marL="1022350" lvl="2" indent="-350838" algn="l" rtl="0">
              <a:spcBef>
                <a:spcPts val="480"/>
              </a:spcBef>
              <a:spcAft>
                <a:spcPts val="0"/>
              </a:spcAft>
              <a:buSzPts val="2160"/>
              <a:buChar char="▪"/>
            </a:pPr>
            <a:r>
              <a:rPr lang="en-US" dirty="0"/>
              <a:t>Replacement of the prediction filter in the DPCM by a single delay element in DM.</a:t>
            </a:r>
            <a:endParaRPr dirty="0"/>
          </a:p>
          <a:p>
            <a:pPr marL="669925" lvl="1" indent="-325438" algn="l" rtl="0">
              <a:spcBef>
                <a:spcPts val="560"/>
              </a:spcBef>
              <a:spcAft>
                <a:spcPts val="0"/>
              </a:spcAft>
              <a:buSzPts val="2520"/>
              <a:buChar char="⮚"/>
            </a:pPr>
            <a:r>
              <a:rPr lang="en-US" sz="2800" dirty="0"/>
              <a:t>Noise is concerned</a:t>
            </a:r>
            <a:endParaRPr dirty="0"/>
          </a:p>
          <a:p>
            <a:pPr marL="1022350" lvl="2" indent="-350838" algn="l" rtl="0">
              <a:spcBef>
                <a:spcPts val="480"/>
              </a:spcBef>
              <a:spcAft>
                <a:spcPts val="0"/>
              </a:spcAft>
              <a:buSzPts val="2160"/>
              <a:buChar char="▪"/>
            </a:pPr>
            <a:r>
              <a:rPr lang="en-US" dirty="0"/>
              <a:t>DPCM, like DM, is subject to slope-overload distortion whenever the input signal changes too rapidly for the prediction filter to track it</a:t>
            </a:r>
            <a:endParaRPr dirty="0"/>
          </a:p>
          <a:p>
            <a:pPr marL="1022350" lvl="2" indent="-350838" algn="l" rtl="0">
              <a:spcBef>
                <a:spcPts val="480"/>
              </a:spcBef>
              <a:spcAft>
                <a:spcPts val="0"/>
              </a:spcAft>
              <a:buSzPts val="2160"/>
              <a:buChar char="▪"/>
            </a:pPr>
            <a:r>
              <a:rPr lang="en-US" dirty="0"/>
              <a:t>Like PCM, DPCM suffers from quantization noise</a:t>
            </a:r>
            <a:endParaRPr dirty="0"/>
          </a:p>
        </p:txBody>
      </p:sp>
      <p:pic>
        <p:nvPicPr>
          <p:cNvPr id="268" name="Google Shape;268;p14" descr="05_15"/>
          <p:cNvPicPr preferRelativeResize="0"/>
          <p:nvPr/>
        </p:nvPicPr>
        <p:blipFill rotWithShape="1">
          <a:blip r:embed="rId3">
            <a:alphaModFix/>
          </a:blip>
          <a:srcRect/>
          <a:stretch/>
        </p:blipFill>
        <p:spPr>
          <a:xfrm>
            <a:off x="147321" y="4869056"/>
            <a:ext cx="2443480" cy="1852419"/>
          </a:xfrm>
          <a:prstGeom prst="rect">
            <a:avLst/>
          </a:prstGeom>
          <a:noFill/>
          <a:ln>
            <a:noFill/>
          </a:ln>
        </p:spPr>
      </p:pic>
      <p:pic>
        <p:nvPicPr>
          <p:cNvPr id="269" name="Google Shape;269;p14" descr="05_18"/>
          <p:cNvPicPr preferRelativeResize="0"/>
          <p:nvPr/>
        </p:nvPicPr>
        <p:blipFill rotWithShape="1">
          <a:blip r:embed="rId4">
            <a:alphaModFix/>
          </a:blip>
          <a:srcRect/>
          <a:stretch/>
        </p:blipFill>
        <p:spPr>
          <a:xfrm>
            <a:off x="5298124" y="5067719"/>
            <a:ext cx="2606675" cy="1618411"/>
          </a:xfrm>
          <a:prstGeom prst="rect">
            <a:avLst/>
          </a:prstGeom>
          <a:noFill/>
          <a:ln>
            <a:noFill/>
          </a:ln>
        </p:spPr>
      </p:pic>
    </p:spTree>
    <p:extLst>
      <p:ext uri="{BB962C8B-B14F-4D97-AF65-F5344CB8AC3E}">
        <p14:creationId xmlns:p14="http://schemas.microsoft.com/office/powerpoint/2010/main" val="255318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a:t>
            </a:fld>
            <a:endParaRPr sz="1600" b="1">
              <a:solidFill>
                <a:schemeClr val="dk1"/>
              </a:solidFill>
              <a:latin typeface="Gulim"/>
              <a:ea typeface="Gulim"/>
              <a:cs typeface="Gulim"/>
              <a:sym typeface="Gulim"/>
            </a:endParaRPr>
          </a:p>
        </p:txBody>
      </p:sp>
      <p:sp>
        <p:nvSpPr>
          <p:cNvPr id="145" name="Google Shape;145;p2"/>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0">
                <a:latin typeface="Tahoma"/>
                <a:ea typeface="Tahoma"/>
                <a:cs typeface="Tahoma"/>
                <a:sym typeface="Tahoma"/>
              </a:rPr>
              <a:t>1) Delta Modulation</a:t>
            </a:r>
            <a:endParaRPr/>
          </a:p>
        </p:txBody>
      </p:sp>
      <p:sp>
        <p:nvSpPr>
          <p:cNvPr id="146" name="Google Shape;146;p2"/>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25"/>
              <a:buNone/>
            </a:pPr>
            <a:r>
              <a:rPr lang="en-US" sz="2500"/>
              <a:t>PCM has certain limitations So, we use other forms like;</a:t>
            </a:r>
            <a:endParaRPr/>
          </a:p>
          <a:p>
            <a:pPr marL="342900" lvl="0" indent="-342900" algn="l" rtl="0">
              <a:spcBef>
                <a:spcPts val="500"/>
              </a:spcBef>
              <a:spcAft>
                <a:spcPts val="0"/>
              </a:spcAft>
              <a:buSzPts val="1625"/>
              <a:buChar char="❖"/>
            </a:pPr>
            <a:r>
              <a:rPr lang="en-US" sz="2500"/>
              <a:t>DM (Delta Modulation)</a:t>
            </a:r>
            <a:endParaRPr/>
          </a:p>
          <a:p>
            <a:pPr marL="669925" lvl="1" indent="-325438" algn="l" rtl="0">
              <a:spcBef>
                <a:spcPts val="400"/>
              </a:spcBef>
              <a:spcAft>
                <a:spcPts val="0"/>
              </a:spcAft>
              <a:buSzPts val="1800"/>
              <a:buChar char="⮚"/>
            </a:pPr>
            <a:r>
              <a:rPr lang="en-US"/>
              <a:t>An incoming message signal is oversampled to purposely increase the correlation between adjacent samples of the signal</a:t>
            </a:r>
            <a:endParaRPr/>
          </a:p>
          <a:p>
            <a:pPr marL="669925" lvl="1" indent="-325438" algn="l" rtl="0">
              <a:spcBef>
                <a:spcPts val="400"/>
              </a:spcBef>
              <a:spcAft>
                <a:spcPts val="0"/>
              </a:spcAft>
              <a:buSzPts val="1800"/>
              <a:buChar char="⮚"/>
            </a:pPr>
            <a:r>
              <a:rPr lang="en-US"/>
              <a:t>The difference between the input signal and its approximation is quantized into only two levels - corresponding to positive and negative differences</a:t>
            </a:r>
            <a:endParaRPr/>
          </a:p>
        </p:txBody>
      </p:sp>
      <p:pic>
        <p:nvPicPr>
          <p:cNvPr id="147" name="Google Shape;147;p2"/>
          <p:cNvPicPr preferRelativeResize="0"/>
          <p:nvPr/>
        </p:nvPicPr>
        <p:blipFill rotWithShape="1">
          <a:blip r:embed="rId3">
            <a:alphaModFix/>
          </a:blip>
          <a:srcRect/>
          <a:stretch/>
        </p:blipFill>
        <p:spPr>
          <a:xfrm>
            <a:off x="450928" y="4347740"/>
            <a:ext cx="3949700" cy="355600"/>
          </a:xfrm>
          <a:prstGeom prst="rect">
            <a:avLst/>
          </a:prstGeom>
          <a:noFill/>
          <a:ln>
            <a:noFill/>
          </a:ln>
        </p:spPr>
      </p:pic>
      <p:pic>
        <p:nvPicPr>
          <p:cNvPr id="148" name="Google Shape;148;p2"/>
          <p:cNvPicPr preferRelativeResize="0"/>
          <p:nvPr/>
        </p:nvPicPr>
        <p:blipFill rotWithShape="1">
          <a:blip r:embed="rId3">
            <a:alphaModFix/>
          </a:blip>
          <a:srcRect/>
          <a:stretch/>
        </p:blipFill>
        <p:spPr>
          <a:xfrm>
            <a:off x="401320" y="4847802"/>
            <a:ext cx="3949700" cy="355600"/>
          </a:xfrm>
          <a:prstGeom prst="rect">
            <a:avLst/>
          </a:prstGeom>
          <a:noFill/>
          <a:ln>
            <a:noFill/>
          </a:ln>
        </p:spPr>
      </p:pic>
      <p:pic>
        <p:nvPicPr>
          <p:cNvPr id="149" name="Google Shape;149;p2"/>
          <p:cNvPicPr preferRelativeResize="0"/>
          <p:nvPr/>
        </p:nvPicPr>
        <p:blipFill rotWithShape="1">
          <a:blip r:embed="rId4">
            <a:alphaModFix/>
          </a:blip>
          <a:srcRect/>
          <a:stretch/>
        </p:blipFill>
        <p:spPr>
          <a:xfrm>
            <a:off x="311150" y="5322464"/>
            <a:ext cx="3200400" cy="355600"/>
          </a:xfrm>
          <a:prstGeom prst="rect">
            <a:avLst/>
          </a:prstGeom>
          <a:noFill/>
          <a:ln>
            <a:noFill/>
          </a:ln>
        </p:spPr>
      </p:pic>
      <p:pic>
        <p:nvPicPr>
          <p:cNvPr id="150" name="Google Shape;150;p2"/>
          <p:cNvPicPr preferRelativeResize="0"/>
          <p:nvPr/>
        </p:nvPicPr>
        <p:blipFill rotWithShape="1">
          <a:blip r:embed="rId5">
            <a:alphaModFix/>
          </a:blip>
          <a:srcRect/>
          <a:stretch/>
        </p:blipFill>
        <p:spPr>
          <a:xfrm>
            <a:off x="215900" y="5787602"/>
            <a:ext cx="4140200" cy="355600"/>
          </a:xfrm>
          <a:prstGeom prst="rect">
            <a:avLst/>
          </a:prstGeom>
          <a:noFill/>
          <a:ln>
            <a:noFill/>
          </a:ln>
        </p:spPr>
      </p:pic>
      <p:pic>
        <p:nvPicPr>
          <p:cNvPr id="151" name="Google Shape;151;p2" descr="05_15"/>
          <p:cNvPicPr preferRelativeResize="0"/>
          <p:nvPr/>
        </p:nvPicPr>
        <p:blipFill rotWithShape="1">
          <a:blip r:embed="rId6">
            <a:alphaModFix/>
          </a:blip>
          <a:srcRect/>
          <a:stretch/>
        </p:blipFill>
        <p:spPr>
          <a:xfrm>
            <a:off x="4495084" y="3397180"/>
            <a:ext cx="4506522" cy="34163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20</a:t>
            </a:fld>
            <a:endParaRPr sz="1600" b="1">
              <a:solidFill>
                <a:schemeClr val="dk1"/>
              </a:solidFill>
              <a:latin typeface="Gulim"/>
              <a:ea typeface="Gulim"/>
              <a:cs typeface="Gulim"/>
              <a:sym typeface="Gulim"/>
            </a:endParaRPr>
          </a:p>
        </p:txBody>
      </p:sp>
      <p:sp>
        <p:nvSpPr>
          <p:cNvPr id="266" name="Google Shape;266;p14"/>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Comparing the DPCM with DM system</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67" name="Google Shape;267;p14"/>
          <p:cNvSpPr txBox="1">
            <a:spLocks noGrp="1"/>
          </p:cNvSpPr>
          <p:nvPr>
            <p:ph type="body" idx="1"/>
          </p:nvPr>
        </p:nvSpPr>
        <p:spPr>
          <a:xfrm>
            <a:off x="0" y="981075"/>
            <a:ext cx="9144000" cy="5876925"/>
          </a:xfrm>
          <a:prstGeom prst="rect">
            <a:avLst/>
          </a:prstGeom>
          <a:noFill/>
          <a:ln>
            <a:noFill/>
          </a:ln>
        </p:spPr>
        <p:txBody>
          <a:bodyPr spcFirstLastPara="1" wrap="square" lIns="91425" tIns="45700" rIns="91425" bIns="45700" anchor="t" anchorCtr="0">
            <a:noAutofit/>
          </a:bodyPr>
          <a:lstStyle/>
          <a:p>
            <a:r>
              <a:rPr lang="en-GB" sz="2000" b="1" dirty="0"/>
              <a:t>Basic Principle</a:t>
            </a:r>
            <a:r>
              <a:rPr lang="en-GB" sz="2000" dirty="0"/>
              <a:t>:</a:t>
            </a:r>
            <a:endParaRPr lang="en-GB" sz="1800" dirty="0"/>
          </a:p>
          <a:p>
            <a:pPr lvl="1"/>
            <a:r>
              <a:rPr lang="en-GB" sz="1800" b="1" dirty="0"/>
              <a:t>DPCM</a:t>
            </a:r>
            <a:r>
              <a:rPr lang="en-GB" sz="1800" dirty="0"/>
              <a:t>: DPCM encodes the difference between the current sample and a predicted value based on previous samples. It quantizes and encodes this difference to represent the signal.</a:t>
            </a:r>
          </a:p>
          <a:p>
            <a:pPr lvl="1"/>
            <a:r>
              <a:rPr lang="en-GB" sz="1800" b="1" dirty="0"/>
              <a:t>DM</a:t>
            </a:r>
            <a:r>
              <a:rPr lang="en-GB" sz="1800" dirty="0"/>
              <a:t>: Delta Modulation, on the other hand, directly quantizes and encodes the difference between consecutive samples without explicitly predicting the next sample.</a:t>
            </a:r>
          </a:p>
          <a:p>
            <a:r>
              <a:rPr lang="en-GB" sz="2000" b="1" dirty="0"/>
              <a:t>Prediction</a:t>
            </a:r>
            <a:r>
              <a:rPr lang="en-GB" sz="2000" dirty="0"/>
              <a:t>:</a:t>
            </a:r>
            <a:endParaRPr lang="en-GB" sz="1800" dirty="0"/>
          </a:p>
          <a:p>
            <a:pPr lvl="1"/>
            <a:r>
              <a:rPr lang="en-GB" sz="1800" b="1" dirty="0"/>
              <a:t>DPCM</a:t>
            </a:r>
            <a:r>
              <a:rPr lang="en-GB" sz="1800" dirty="0"/>
              <a:t>: DPCM involves a prediction stage where the value of each sample is estimated based on previous samples. The prediction can be based on simple schemes like using the previous sample or more sophisticated prediction algorithms.</a:t>
            </a:r>
          </a:p>
          <a:p>
            <a:pPr lvl="1"/>
            <a:r>
              <a:rPr lang="en-GB" sz="1800" b="1" dirty="0"/>
              <a:t>DM</a:t>
            </a:r>
            <a:r>
              <a:rPr lang="en-GB" sz="1800" dirty="0"/>
              <a:t>: DM does not involve explicit prediction. It simply quantizes the difference between consecutive samples without considering any prediction.</a:t>
            </a:r>
          </a:p>
          <a:p>
            <a:r>
              <a:rPr lang="en-GB" sz="2000" b="1" dirty="0"/>
              <a:t>Quantization</a:t>
            </a:r>
            <a:r>
              <a:rPr lang="en-GB" sz="2000" dirty="0"/>
              <a:t>:</a:t>
            </a:r>
            <a:endParaRPr lang="en-GB" sz="1800" dirty="0"/>
          </a:p>
          <a:p>
            <a:pPr lvl="1"/>
            <a:r>
              <a:rPr lang="en-GB" sz="1800" b="1" dirty="0"/>
              <a:t>DPCM</a:t>
            </a:r>
            <a:r>
              <a:rPr lang="en-GB" sz="1800" dirty="0"/>
              <a:t>: In DPCM, the quantization is performed on the difference between the actual sample and the predicted value. The quantization step size can vary based on the characteristics of the signal and the desired compression ratio.</a:t>
            </a:r>
          </a:p>
          <a:p>
            <a:pPr lvl="1"/>
            <a:r>
              <a:rPr lang="en-GB" sz="1800" b="1" dirty="0"/>
              <a:t>DM</a:t>
            </a:r>
            <a:r>
              <a:rPr lang="en-GB" sz="1800" dirty="0"/>
              <a:t>: Delta Modulation quantizes the difference between consecutive samples directly. The quantization step size is typically fixed and may lead to higher quantization noise compared to DPCM.</a:t>
            </a:r>
            <a:endParaRPr sz="1800" dirty="0"/>
          </a:p>
        </p:txBody>
      </p:sp>
    </p:spTree>
    <p:extLst>
      <p:ext uri="{BB962C8B-B14F-4D97-AF65-F5344CB8AC3E}">
        <p14:creationId xmlns:p14="http://schemas.microsoft.com/office/powerpoint/2010/main" val="211705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21</a:t>
            </a:fld>
            <a:endParaRPr sz="1600" b="1">
              <a:solidFill>
                <a:schemeClr val="dk1"/>
              </a:solidFill>
              <a:latin typeface="Gulim"/>
              <a:ea typeface="Gulim"/>
              <a:cs typeface="Gulim"/>
              <a:sym typeface="Gulim"/>
            </a:endParaRPr>
          </a:p>
        </p:txBody>
      </p:sp>
      <p:sp>
        <p:nvSpPr>
          <p:cNvPr id="266" name="Google Shape;266;p14"/>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Comparing the DPCM with DM system</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67" name="Google Shape;267;p14"/>
          <p:cNvSpPr txBox="1">
            <a:spLocks noGrp="1"/>
          </p:cNvSpPr>
          <p:nvPr>
            <p:ph type="body" idx="1"/>
          </p:nvPr>
        </p:nvSpPr>
        <p:spPr>
          <a:xfrm>
            <a:off x="0" y="981075"/>
            <a:ext cx="9144000" cy="6258711"/>
          </a:xfrm>
          <a:prstGeom prst="rect">
            <a:avLst/>
          </a:prstGeom>
          <a:noFill/>
          <a:ln>
            <a:noFill/>
          </a:ln>
        </p:spPr>
        <p:txBody>
          <a:bodyPr spcFirstLastPara="1" wrap="square" lIns="91425" tIns="45700" rIns="91425" bIns="45700" anchor="t" anchorCtr="0">
            <a:noAutofit/>
          </a:bodyPr>
          <a:lstStyle/>
          <a:p>
            <a:r>
              <a:rPr lang="en-GB" sz="1600" b="1" dirty="0"/>
              <a:t>Encoding</a:t>
            </a:r>
            <a:r>
              <a:rPr lang="en-GB" sz="1600" dirty="0"/>
              <a:t>:</a:t>
            </a:r>
          </a:p>
          <a:p>
            <a:pPr lvl="1"/>
            <a:r>
              <a:rPr lang="en-GB" sz="1600" b="1" dirty="0"/>
              <a:t>DPCM</a:t>
            </a:r>
            <a:r>
              <a:rPr lang="en-GB" sz="1600" dirty="0"/>
              <a:t>: DPCM encodes the quantized difference values into binary representations for transmission or storage. It may use variable-length or fixed-length codes depending on the application.</a:t>
            </a:r>
          </a:p>
          <a:p>
            <a:pPr lvl="1"/>
            <a:r>
              <a:rPr lang="en-GB" sz="1600" b="1" dirty="0"/>
              <a:t>DM</a:t>
            </a:r>
            <a:r>
              <a:rPr lang="en-GB" sz="1600" dirty="0"/>
              <a:t>: Delta Modulation directly encodes the quantized difference values into binary representations without additional processing.</a:t>
            </a:r>
          </a:p>
          <a:p>
            <a:r>
              <a:rPr lang="en-GB" sz="1600" b="1" dirty="0"/>
              <a:t>Complexity</a:t>
            </a:r>
            <a:r>
              <a:rPr lang="en-GB" sz="1600" dirty="0"/>
              <a:t>:</a:t>
            </a:r>
          </a:p>
          <a:p>
            <a:pPr lvl="1"/>
            <a:r>
              <a:rPr lang="en-GB" sz="1600" b="1" dirty="0"/>
              <a:t>DPCM</a:t>
            </a:r>
            <a:r>
              <a:rPr lang="en-GB" sz="1600" dirty="0"/>
              <a:t>: DPCM typically involves a prediction stage, quantization, and encoding processes, which may introduce some computational complexity.</a:t>
            </a:r>
          </a:p>
          <a:p>
            <a:pPr lvl="1"/>
            <a:r>
              <a:rPr lang="en-GB" sz="1600" b="1" dirty="0"/>
              <a:t>DM</a:t>
            </a:r>
            <a:r>
              <a:rPr lang="en-GB" sz="1600" dirty="0"/>
              <a:t>: Delta Modulation is relatively simpler compared to DPCM since it does not involve explicit prediction. It mainly consists of quantization and encoding stages.</a:t>
            </a:r>
          </a:p>
          <a:p>
            <a:r>
              <a:rPr lang="en-GB" sz="1600" b="1" dirty="0"/>
              <a:t>Error Propagation</a:t>
            </a:r>
            <a:r>
              <a:rPr lang="en-GB" sz="1600" dirty="0"/>
              <a:t>:</a:t>
            </a:r>
          </a:p>
          <a:p>
            <a:pPr lvl="1"/>
            <a:r>
              <a:rPr lang="en-GB" sz="1600" b="1" dirty="0"/>
              <a:t>DPCM</a:t>
            </a:r>
            <a:r>
              <a:rPr lang="en-GB" sz="1600" dirty="0"/>
              <a:t>: DPCM may suffer from error propagation since the quantization error at one sample can affect the prediction and encoding of subsequent samples.</a:t>
            </a:r>
          </a:p>
          <a:p>
            <a:pPr lvl="1"/>
            <a:r>
              <a:rPr lang="en-GB" sz="1600" b="1" dirty="0"/>
              <a:t>DM</a:t>
            </a:r>
            <a:r>
              <a:rPr lang="en-GB" sz="1600" dirty="0"/>
              <a:t>: Delta Modulation is prone to slope overload distortion, where rapid changes in the input signal can cause quantization errors to accumulate and distort the signal.</a:t>
            </a:r>
          </a:p>
          <a:p>
            <a:r>
              <a:rPr lang="en-GB" sz="1600" b="1" dirty="0"/>
              <a:t>Applications</a:t>
            </a:r>
            <a:r>
              <a:rPr lang="en-GB" sz="1600" dirty="0"/>
              <a:t>:</a:t>
            </a:r>
          </a:p>
          <a:p>
            <a:pPr lvl="1"/>
            <a:r>
              <a:rPr lang="en-GB" sz="1600" b="1" dirty="0"/>
              <a:t>DPCM</a:t>
            </a:r>
            <a:r>
              <a:rPr lang="en-GB" sz="1600" dirty="0"/>
              <a:t>: DPCM is commonly used in applications where moderate compression with relatively low complexity is sufficient, such as telecommunications, digital audio processing, and video compression.</a:t>
            </a:r>
          </a:p>
          <a:p>
            <a:pPr lvl="1"/>
            <a:r>
              <a:rPr lang="en-GB" sz="1600" b="1" dirty="0"/>
              <a:t>DM</a:t>
            </a:r>
            <a:r>
              <a:rPr lang="en-GB" sz="1600" dirty="0"/>
              <a:t>: Delta Modulation is often used in low-bit-rate speech coding applications where simplicity and real-time processing are prioritized, such as wireless communication systems and low-quality voice transmission.</a:t>
            </a:r>
          </a:p>
          <a:p>
            <a:pPr marL="344487" lvl="1" indent="0" algn="l" rtl="0">
              <a:spcBef>
                <a:spcPts val="0"/>
              </a:spcBef>
              <a:spcAft>
                <a:spcPts val="0"/>
              </a:spcAft>
              <a:buSzPts val="2520"/>
              <a:buNone/>
            </a:pP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47"/>
          <p:cNvSpPr txBox="1"/>
          <p:nvPr/>
        </p:nvSpPr>
        <p:spPr>
          <a:xfrm>
            <a:off x="989013" y="463550"/>
            <a:ext cx="6913562" cy="461624"/>
          </a:xfrm>
          <a:prstGeom prst="rect">
            <a:avLst/>
          </a:prstGeom>
          <a:noFill/>
          <a:ln w="38100" cap="flat" cmpd="sng">
            <a:solidFill>
              <a:srgbClr val="0033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200"/>
              <a:buFont typeface="Noto Sans Symbols"/>
              <a:buNone/>
            </a:pPr>
            <a:r>
              <a:rPr lang="en-US" sz="2400" dirty="0">
                <a:solidFill>
                  <a:schemeClr val="dk1"/>
                </a:solidFill>
                <a:latin typeface="Times New Roman"/>
                <a:ea typeface="Times New Roman"/>
                <a:cs typeface="Times New Roman"/>
                <a:sym typeface="Times New Roman"/>
              </a:rPr>
              <a:t>Differential  Pulse Code Modulation  (DPCM) </a:t>
            </a:r>
            <a:endParaRPr sz="1600" dirty="0"/>
          </a:p>
        </p:txBody>
      </p:sp>
      <p:sp>
        <p:nvSpPr>
          <p:cNvPr id="659" name="Google Shape;659;p47"/>
          <p:cNvSpPr txBox="1"/>
          <p:nvPr/>
        </p:nvSpPr>
        <p:spPr>
          <a:xfrm>
            <a:off x="611188" y="1341438"/>
            <a:ext cx="8064500" cy="1733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Noto Sans Symbols"/>
              <a:buNone/>
            </a:pPr>
            <a:r>
              <a:rPr lang="en-US" sz="2400">
                <a:solidFill>
                  <a:schemeClr val="dk1"/>
                </a:solidFill>
                <a:latin typeface="Comic Sans MS"/>
                <a:ea typeface="Comic Sans MS"/>
                <a:cs typeface="Comic Sans MS"/>
                <a:sym typeface="Comic Sans MS"/>
              </a:rPr>
              <a:t> f</a:t>
            </a:r>
            <a:r>
              <a:rPr lang="en-US" sz="1800">
                <a:solidFill>
                  <a:schemeClr val="dk1"/>
                </a:solidFill>
                <a:latin typeface="Comic Sans MS"/>
                <a:ea typeface="Comic Sans MS"/>
                <a:cs typeface="Comic Sans MS"/>
                <a:sym typeface="Comic Sans MS"/>
              </a:rPr>
              <a:t>s</a:t>
            </a:r>
            <a:r>
              <a:rPr lang="en-US" sz="2400">
                <a:solidFill>
                  <a:schemeClr val="dk1"/>
                </a:solidFill>
                <a:latin typeface="Comic Sans MS"/>
                <a:ea typeface="Comic Sans MS"/>
                <a:cs typeface="Comic Sans MS"/>
                <a:sym typeface="Comic Sans MS"/>
              </a:rPr>
              <a:t> &gt;&gt;f</a:t>
            </a:r>
            <a:r>
              <a:rPr lang="en-US" sz="1800">
                <a:solidFill>
                  <a:schemeClr val="dk1"/>
                </a:solidFill>
                <a:latin typeface="Comic Sans MS"/>
                <a:ea typeface="Comic Sans MS"/>
                <a:cs typeface="Comic Sans MS"/>
                <a:sym typeface="Comic Sans MS"/>
              </a:rPr>
              <a:t>N            </a:t>
            </a:r>
            <a:r>
              <a:rPr lang="en-US" sz="2000">
                <a:solidFill>
                  <a:schemeClr val="dk1"/>
                </a:solidFill>
                <a:latin typeface="Comic Sans MS"/>
                <a:ea typeface="Comic Sans MS"/>
                <a:cs typeface="Comic Sans MS"/>
                <a:sym typeface="Comic Sans MS"/>
              </a:rPr>
              <a:t>highly correlated samples</a:t>
            </a:r>
            <a:r>
              <a:rPr lang="en-US" sz="1800">
                <a:solidFill>
                  <a:schemeClr val="dk1"/>
                </a:solidFill>
                <a:latin typeface="Comic Sans MS"/>
                <a:ea typeface="Comic Sans MS"/>
                <a:cs typeface="Comic Sans MS"/>
                <a:sym typeface="Comic Sans MS"/>
              </a:rPr>
              <a:t> . </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Comic Sans MS"/>
                <a:ea typeface="Comic Sans MS"/>
                <a:cs typeface="Comic Sans MS"/>
                <a:sym typeface="Comic Sans MS"/>
              </a:rPr>
              <a:t>  </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Comic Sans MS"/>
                <a:ea typeface="Comic Sans MS"/>
                <a:cs typeface="Comic Sans MS"/>
                <a:sym typeface="Comic Sans MS"/>
              </a:rPr>
              <a:t>highly correlated </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Comic Sans MS"/>
                <a:ea typeface="Comic Sans MS"/>
                <a:cs typeface="Comic Sans MS"/>
                <a:sym typeface="Comic Sans MS"/>
              </a:rPr>
              <a:t>      samples </a:t>
            </a:r>
            <a:endParaRPr/>
          </a:p>
          <a:p>
            <a:pPr marL="0" marR="0" lvl="0" indent="0" algn="l" rtl="0">
              <a:spcBef>
                <a:spcPts val="900"/>
              </a:spcBef>
              <a:spcAft>
                <a:spcPts val="0"/>
              </a:spcAft>
              <a:buClr>
                <a:schemeClr val="dk1"/>
              </a:buClr>
              <a:buSzPts val="1800"/>
              <a:buFont typeface="Noto Sans Symbols"/>
              <a:buNone/>
            </a:pPr>
            <a:endParaRPr sz="1800">
              <a:solidFill>
                <a:schemeClr val="dk1"/>
              </a:solidFill>
              <a:latin typeface="Comic Sans MS"/>
              <a:ea typeface="Comic Sans MS"/>
              <a:cs typeface="Comic Sans MS"/>
              <a:sym typeface="Comic Sans MS"/>
            </a:endParaRPr>
          </a:p>
        </p:txBody>
      </p:sp>
      <p:sp>
        <p:nvSpPr>
          <p:cNvPr id="660" name="Google Shape;660;p47"/>
          <p:cNvSpPr/>
          <p:nvPr/>
        </p:nvSpPr>
        <p:spPr>
          <a:xfrm>
            <a:off x="3203575" y="2205038"/>
            <a:ext cx="1152525" cy="576262"/>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en-US" sz="2000">
                <a:solidFill>
                  <a:schemeClr val="dk1"/>
                </a:solidFill>
                <a:latin typeface="Comic Sans MS"/>
                <a:ea typeface="Comic Sans MS"/>
                <a:cs typeface="Comic Sans MS"/>
                <a:sym typeface="Comic Sans MS"/>
              </a:rPr>
              <a:t>PCM </a:t>
            </a:r>
            <a:endParaRPr/>
          </a:p>
        </p:txBody>
      </p:sp>
      <p:cxnSp>
        <p:nvCxnSpPr>
          <p:cNvPr id="661" name="Google Shape;661;p47"/>
          <p:cNvCxnSpPr/>
          <p:nvPr/>
        </p:nvCxnSpPr>
        <p:spPr>
          <a:xfrm>
            <a:off x="2195513" y="2492375"/>
            <a:ext cx="1008062" cy="0"/>
          </a:xfrm>
          <a:prstGeom prst="straightConnector1">
            <a:avLst/>
          </a:prstGeom>
          <a:noFill/>
          <a:ln w="9525" cap="flat" cmpd="sng">
            <a:solidFill>
              <a:schemeClr val="dk1"/>
            </a:solidFill>
            <a:prstDash val="solid"/>
            <a:round/>
            <a:headEnd type="none" w="med" len="med"/>
            <a:tailEnd type="triangle" w="med" len="med"/>
          </a:ln>
        </p:spPr>
      </p:cxnSp>
      <p:cxnSp>
        <p:nvCxnSpPr>
          <p:cNvPr id="662" name="Google Shape;662;p47"/>
          <p:cNvCxnSpPr/>
          <p:nvPr/>
        </p:nvCxnSpPr>
        <p:spPr>
          <a:xfrm>
            <a:off x="4356100" y="2492375"/>
            <a:ext cx="1152525" cy="0"/>
          </a:xfrm>
          <a:prstGeom prst="straightConnector1">
            <a:avLst/>
          </a:prstGeom>
          <a:noFill/>
          <a:ln w="9525" cap="flat" cmpd="sng">
            <a:solidFill>
              <a:schemeClr val="dk1"/>
            </a:solidFill>
            <a:prstDash val="solid"/>
            <a:round/>
            <a:headEnd type="none" w="med" len="med"/>
            <a:tailEnd type="triangle" w="med" len="med"/>
          </a:ln>
        </p:spPr>
      </p:cxnSp>
      <p:sp>
        <p:nvSpPr>
          <p:cNvPr id="663" name="Google Shape;663;p47"/>
          <p:cNvSpPr txBox="1"/>
          <p:nvPr/>
        </p:nvSpPr>
        <p:spPr>
          <a:xfrm>
            <a:off x="5508625" y="2276475"/>
            <a:ext cx="2808288" cy="8366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Comic Sans MS"/>
                <a:ea typeface="Comic Sans MS"/>
                <a:cs typeface="Comic Sans MS"/>
                <a:sym typeface="Comic Sans MS"/>
              </a:rPr>
              <a:t>Encoded signal with             redundant  information </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         </a:t>
            </a:r>
            <a:endParaRPr/>
          </a:p>
        </p:txBody>
      </p:sp>
      <p:sp>
        <p:nvSpPr>
          <p:cNvPr id="664" name="Google Shape;664;p47"/>
          <p:cNvSpPr txBox="1"/>
          <p:nvPr/>
        </p:nvSpPr>
        <p:spPr>
          <a:xfrm>
            <a:off x="5364163" y="3000375"/>
            <a:ext cx="3168650" cy="923925"/>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Times New Roman"/>
                <a:ea typeface="Times New Roman"/>
                <a:cs typeface="Times New Roman"/>
                <a:sym typeface="Times New Roman"/>
              </a:rPr>
              <a:t>Symbols that are not essential to the transmission are generated  as a result of PCM encoding   </a:t>
            </a:r>
            <a:endParaRPr/>
          </a:p>
        </p:txBody>
      </p:sp>
      <p:sp>
        <p:nvSpPr>
          <p:cNvPr id="665" name="Google Shape;665;p47"/>
          <p:cNvSpPr txBox="1"/>
          <p:nvPr/>
        </p:nvSpPr>
        <p:spPr>
          <a:xfrm>
            <a:off x="250825" y="4292600"/>
            <a:ext cx="86423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Removing the redundancy before encoding          more efficient coded signal  </a:t>
            </a:r>
            <a:endParaRPr/>
          </a:p>
        </p:txBody>
      </p:sp>
      <p:sp>
        <p:nvSpPr>
          <p:cNvPr id="666" name="Google Shape;666;p47"/>
          <p:cNvSpPr/>
          <p:nvPr/>
        </p:nvSpPr>
        <p:spPr>
          <a:xfrm>
            <a:off x="1857375" y="1500188"/>
            <a:ext cx="576263" cy="142875"/>
          </a:xfrm>
          <a:prstGeom prst="rightArrow">
            <a:avLst>
              <a:gd name="adj1" fmla="val 50000"/>
              <a:gd name="adj2" fmla="val 100833"/>
            </a:avLst>
          </a:prstGeom>
          <a:solidFill>
            <a:srgbClr val="0D91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667" name="Google Shape;667;p47"/>
          <p:cNvSpPr/>
          <p:nvPr/>
        </p:nvSpPr>
        <p:spPr>
          <a:xfrm>
            <a:off x="5076031" y="4434211"/>
            <a:ext cx="576263" cy="142875"/>
          </a:xfrm>
          <a:prstGeom prst="rightArrow">
            <a:avLst>
              <a:gd name="adj1" fmla="val 50000"/>
              <a:gd name="adj2" fmla="val 100833"/>
            </a:avLst>
          </a:prstGeom>
          <a:solidFill>
            <a:srgbClr val="0D91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cxnSp>
        <p:nvCxnSpPr>
          <p:cNvPr id="668" name="Google Shape;668;p47"/>
          <p:cNvCxnSpPr/>
          <p:nvPr/>
        </p:nvCxnSpPr>
        <p:spPr>
          <a:xfrm>
            <a:off x="127087" y="4144492"/>
            <a:ext cx="0" cy="1008063"/>
          </a:xfrm>
          <a:prstGeom prst="straightConnector1">
            <a:avLst/>
          </a:prstGeom>
          <a:noFill/>
          <a:ln w="38100" cap="flat" cmpd="sng">
            <a:solidFill>
              <a:schemeClr val="dk1"/>
            </a:solidFill>
            <a:prstDash val="solid"/>
            <a:round/>
            <a:headEnd type="none" w="med" len="med"/>
            <a:tailEnd type="none" w="med" len="med"/>
          </a:ln>
        </p:spPr>
      </p:cxnSp>
      <p:cxnSp>
        <p:nvCxnSpPr>
          <p:cNvPr id="669" name="Google Shape;669;p47"/>
          <p:cNvCxnSpPr/>
          <p:nvPr/>
        </p:nvCxnSpPr>
        <p:spPr>
          <a:xfrm>
            <a:off x="125412" y="5156309"/>
            <a:ext cx="8893175" cy="71437"/>
          </a:xfrm>
          <a:prstGeom prst="straightConnector1">
            <a:avLst/>
          </a:prstGeom>
          <a:noFill/>
          <a:ln w="28575" cap="flat" cmpd="sng">
            <a:solidFill>
              <a:schemeClr val="dk1"/>
            </a:solidFill>
            <a:prstDash val="solid"/>
            <a:round/>
            <a:headEnd type="none" w="med" len="med"/>
            <a:tailEnd type="none" w="med" len="med"/>
          </a:ln>
        </p:spPr>
      </p:cxnSp>
      <p:cxnSp>
        <p:nvCxnSpPr>
          <p:cNvPr id="670" name="Google Shape;670;p47"/>
          <p:cNvCxnSpPr/>
          <p:nvPr/>
        </p:nvCxnSpPr>
        <p:spPr>
          <a:xfrm rot="10800000">
            <a:off x="9018587" y="4144492"/>
            <a:ext cx="0" cy="1079500"/>
          </a:xfrm>
          <a:prstGeom prst="straightConnector1">
            <a:avLst/>
          </a:prstGeom>
          <a:noFill/>
          <a:ln w="28575" cap="flat" cmpd="sng">
            <a:solidFill>
              <a:schemeClr val="dk1"/>
            </a:solidFill>
            <a:prstDash val="solid"/>
            <a:round/>
            <a:headEnd type="none" w="med" len="med"/>
            <a:tailEnd type="none" w="med" len="med"/>
          </a:ln>
        </p:spPr>
      </p:cxnSp>
      <p:cxnSp>
        <p:nvCxnSpPr>
          <p:cNvPr id="671" name="Google Shape;671;p47"/>
          <p:cNvCxnSpPr/>
          <p:nvPr/>
        </p:nvCxnSpPr>
        <p:spPr>
          <a:xfrm rot="10800000">
            <a:off x="125412" y="4144492"/>
            <a:ext cx="8893175" cy="0"/>
          </a:xfrm>
          <a:prstGeom prst="straightConnector1">
            <a:avLst/>
          </a:prstGeom>
          <a:noFill/>
          <a:ln w="28575" cap="flat" cmpd="sng">
            <a:solidFill>
              <a:schemeClr val="dk1"/>
            </a:solidFill>
            <a:prstDash val="solid"/>
            <a:round/>
            <a:headEnd type="none" w="med" len="med"/>
            <a:tailEnd type="none" w="med" len="med"/>
          </a:ln>
        </p:spPr>
      </p:cxnSp>
      <p:sp>
        <p:nvSpPr>
          <p:cNvPr id="672" name="Google Shape;672;p47"/>
          <p:cNvSpPr txBox="1"/>
          <p:nvPr/>
        </p:nvSpPr>
        <p:spPr>
          <a:xfrm>
            <a:off x="449262" y="5246633"/>
            <a:ext cx="822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1800"/>
              <a:buFont typeface="Noto Sans Symbols"/>
              <a:buNone/>
            </a:pPr>
            <a:r>
              <a:rPr lang="en-US" sz="1800" dirty="0">
                <a:solidFill>
                  <a:srgbClr val="008000"/>
                </a:solidFill>
                <a:latin typeface="Comic Sans MS"/>
                <a:ea typeface="Comic Sans MS"/>
                <a:cs typeface="Comic Sans MS"/>
                <a:sym typeface="Comic Sans MS"/>
              </a:rPr>
              <a:t>DPCM Depends on Linear Prediction (we send (we code)) only the difference between samples not like PCM nor like DM).</a:t>
            </a:r>
            <a:endParaRPr dirty="0"/>
          </a:p>
        </p:txBody>
      </p:sp>
      <p:sp>
        <p:nvSpPr>
          <p:cNvPr id="673" name="Google Shape;673;p47"/>
          <p:cNvSpPr txBox="1"/>
          <p:nvPr/>
        </p:nvSpPr>
        <p:spPr>
          <a:xfrm>
            <a:off x="2212975" y="6061075"/>
            <a:ext cx="1044575"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m[n]=</a:t>
            </a:r>
            <a:endParaRPr/>
          </a:p>
        </p:txBody>
      </p:sp>
      <p:sp>
        <p:nvSpPr>
          <p:cNvPr id="674" name="Google Shape;674;p47"/>
          <p:cNvSpPr txBox="1"/>
          <p:nvPr/>
        </p:nvSpPr>
        <p:spPr>
          <a:xfrm>
            <a:off x="2228850" y="5986463"/>
            <a:ext cx="452438"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675" name="Google Shape;675;p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22</a:t>
            </a:fld>
            <a:endParaRPr sz="1600" b="1">
              <a:solidFill>
                <a:schemeClr val="dk1"/>
              </a:solidFill>
              <a:latin typeface="Gulim"/>
              <a:ea typeface="Gulim"/>
              <a:cs typeface="Gulim"/>
              <a:sym typeface="Gulim"/>
            </a:endParaRPr>
          </a:p>
        </p:txBody>
      </p:sp>
      <p:pic>
        <p:nvPicPr>
          <p:cNvPr id="676" name="Google Shape;676;p47"/>
          <p:cNvPicPr preferRelativeResize="0"/>
          <p:nvPr/>
        </p:nvPicPr>
        <p:blipFill rotWithShape="1">
          <a:blip r:embed="rId3">
            <a:alphaModFix/>
          </a:blip>
          <a:srcRect/>
          <a:stretch/>
        </p:blipFill>
        <p:spPr>
          <a:xfrm>
            <a:off x="3273425" y="5821363"/>
            <a:ext cx="1860550" cy="847725"/>
          </a:xfrm>
          <a:prstGeom prst="rect">
            <a:avLst/>
          </a:prstGeom>
          <a:noFill/>
          <a:ln>
            <a:noFill/>
          </a:ln>
        </p:spPr>
      </p:pic>
    </p:spTree>
    <p:extLst>
      <p:ext uri="{BB962C8B-B14F-4D97-AF65-F5344CB8AC3E}">
        <p14:creationId xmlns:p14="http://schemas.microsoft.com/office/powerpoint/2010/main" val="2066008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48"/>
          <p:cNvSpPr/>
          <p:nvPr/>
        </p:nvSpPr>
        <p:spPr>
          <a:xfrm>
            <a:off x="1692275" y="836613"/>
            <a:ext cx="1081088"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LPF</a:t>
            </a:r>
            <a:endParaRPr/>
          </a:p>
        </p:txBody>
      </p:sp>
      <p:sp>
        <p:nvSpPr>
          <p:cNvPr id="682" name="Google Shape;682;p48"/>
          <p:cNvSpPr/>
          <p:nvPr/>
        </p:nvSpPr>
        <p:spPr>
          <a:xfrm>
            <a:off x="3419475" y="836613"/>
            <a:ext cx="1081088"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SAMPLER </a:t>
            </a:r>
            <a:endParaRPr/>
          </a:p>
        </p:txBody>
      </p:sp>
      <p:sp>
        <p:nvSpPr>
          <p:cNvPr id="683" name="Google Shape;683;p48"/>
          <p:cNvSpPr/>
          <p:nvPr/>
        </p:nvSpPr>
        <p:spPr>
          <a:xfrm>
            <a:off x="6516688" y="836613"/>
            <a:ext cx="1081087"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ENCODER</a:t>
            </a:r>
            <a:endParaRPr/>
          </a:p>
        </p:txBody>
      </p:sp>
      <p:sp>
        <p:nvSpPr>
          <p:cNvPr id="684" name="Google Shape;684;p48"/>
          <p:cNvSpPr/>
          <p:nvPr/>
        </p:nvSpPr>
        <p:spPr>
          <a:xfrm>
            <a:off x="5003800" y="836613"/>
            <a:ext cx="1081088"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Calibri"/>
                <a:ea typeface="Calibri"/>
                <a:cs typeface="Calibri"/>
                <a:sym typeface="Calibri"/>
              </a:rPr>
              <a:t>QUANTIZER </a:t>
            </a:r>
            <a:endParaRPr/>
          </a:p>
        </p:txBody>
      </p:sp>
      <p:sp>
        <p:nvSpPr>
          <p:cNvPr id="685" name="Google Shape;685;p48"/>
          <p:cNvSpPr/>
          <p:nvPr/>
        </p:nvSpPr>
        <p:spPr>
          <a:xfrm>
            <a:off x="1692275" y="1989138"/>
            <a:ext cx="1081088"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REGENE</a:t>
            </a:r>
            <a:endParaRPr/>
          </a:p>
        </p:txBody>
      </p:sp>
      <p:sp>
        <p:nvSpPr>
          <p:cNvPr id="686" name="Google Shape;686;p48"/>
          <p:cNvSpPr/>
          <p:nvPr/>
        </p:nvSpPr>
        <p:spPr>
          <a:xfrm>
            <a:off x="3419475" y="1989138"/>
            <a:ext cx="1081088"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Gulim"/>
                <a:ea typeface="Gulim"/>
                <a:cs typeface="Gulim"/>
                <a:sym typeface="Gulim"/>
              </a:rPr>
              <a:t>DECODER</a:t>
            </a:r>
            <a:endParaRPr/>
          </a:p>
        </p:txBody>
      </p:sp>
      <p:sp>
        <p:nvSpPr>
          <p:cNvPr id="687" name="Google Shape;687;p48"/>
          <p:cNvSpPr/>
          <p:nvPr/>
        </p:nvSpPr>
        <p:spPr>
          <a:xfrm>
            <a:off x="5003800" y="1989138"/>
            <a:ext cx="1081088"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Gulim"/>
                <a:ea typeface="Gulim"/>
                <a:cs typeface="Gulim"/>
                <a:sym typeface="Gulim"/>
              </a:rPr>
              <a:t>LPF</a:t>
            </a:r>
            <a:endParaRPr/>
          </a:p>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Gulim"/>
                <a:ea typeface="Gulim"/>
                <a:cs typeface="Gulim"/>
                <a:sym typeface="Gulim"/>
              </a:rPr>
              <a:t> reconst</a:t>
            </a:r>
            <a:endParaRPr/>
          </a:p>
        </p:txBody>
      </p:sp>
      <p:sp>
        <p:nvSpPr>
          <p:cNvPr id="688" name="Google Shape;688;p48"/>
          <p:cNvSpPr/>
          <p:nvPr/>
        </p:nvSpPr>
        <p:spPr>
          <a:xfrm>
            <a:off x="6516688" y="1989138"/>
            <a:ext cx="1081087"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Gulim"/>
                <a:ea typeface="Gulim"/>
                <a:cs typeface="Gulim"/>
                <a:sym typeface="Gulim"/>
              </a:rPr>
              <a:t>Distination </a:t>
            </a:r>
            <a:endParaRPr/>
          </a:p>
        </p:txBody>
      </p:sp>
      <p:cxnSp>
        <p:nvCxnSpPr>
          <p:cNvPr id="689" name="Google Shape;689;p48"/>
          <p:cNvCxnSpPr/>
          <p:nvPr/>
        </p:nvCxnSpPr>
        <p:spPr>
          <a:xfrm>
            <a:off x="1116013" y="1125538"/>
            <a:ext cx="576262" cy="0"/>
          </a:xfrm>
          <a:prstGeom prst="straightConnector1">
            <a:avLst/>
          </a:prstGeom>
          <a:noFill/>
          <a:ln w="28575" cap="flat" cmpd="sng">
            <a:solidFill>
              <a:schemeClr val="dk1"/>
            </a:solidFill>
            <a:prstDash val="solid"/>
            <a:round/>
            <a:headEnd type="none" w="med" len="med"/>
            <a:tailEnd type="triangle" w="med" len="med"/>
          </a:ln>
        </p:spPr>
      </p:cxnSp>
      <p:cxnSp>
        <p:nvCxnSpPr>
          <p:cNvPr id="690" name="Google Shape;690;p48"/>
          <p:cNvCxnSpPr/>
          <p:nvPr/>
        </p:nvCxnSpPr>
        <p:spPr>
          <a:xfrm>
            <a:off x="2771775" y="1125538"/>
            <a:ext cx="647700" cy="0"/>
          </a:xfrm>
          <a:prstGeom prst="straightConnector1">
            <a:avLst/>
          </a:prstGeom>
          <a:noFill/>
          <a:ln w="28575" cap="flat" cmpd="sng">
            <a:solidFill>
              <a:schemeClr val="dk1"/>
            </a:solidFill>
            <a:prstDash val="solid"/>
            <a:round/>
            <a:headEnd type="none" w="med" len="med"/>
            <a:tailEnd type="triangle" w="med" len="med"/>
          </a:ln>
        </p:spPr>
      </p:cxnSp>
      <p:cxnSp>
        <p:nvCxnSpPr>
          <p:cNvPr id="691" name="Google Shape;691;p48"/>
          <p:cNvCxnSpPr/>
          <p:nvPr/>
        </p:nvCxnSpPr>
        <p:spPr>
          <a:xfrm>
            <a:off x="4500563" y="1125538"/>
            <a:ext cx="503237" cy="0"/>
          </a:xfrm>
          <a:prstGeom prst="straightConnector1">
            <a:avLst/>
          </a:prstGeom>
          <a:noFill/>
          <a:ln w="28575" cap="flat" cmpd="sng">
            <a:solidFill>
              <a:schemeClr val="dk1"/>
            </a:solidFill>
            <a:prstDash val="solid"/>
            <a:round/>
            <a:headEnd type="none" w="med" len="med"/>
            <a:tailEnd type="triangle" w="med" len="med"/>
          </a:ln>
        </p:spPr>
      </p:cxnSp>
      <p:cxnSp>
        <p:nvCxnSpPr>
          <p:cNvPr id="692" name="Google Shape;692;p48"/>
          <p:cNvCxnSpPr/>
          <p:nvPr/>
        </p:nvCxnSpPr>
        <p:spPr>
          <a:xfrm>
            <a:off x="6084888" y="1125538"/>
            <a:ext cx="431800" cy="0"/>
          </a:xfrm>
          <a:prstGeom prst="straightConnector1">
            <a:avLst/>
          </a:prstGeom>
          <a:noFill/>
          <a:ln w="28575" cap="flat" cmpd="sng">
            <a:solidFill>
              <a:schemeClr val="dk1"/>
            </a:solidFill>
            <a:prstDash val="solid"/>
            <a:round/>
            <a:headEnd type="none" w="med" len="med"/>
            <a:tailEnd type="triangle" w="med" len="med"/>
          </a:ln>
        </p:spPr>
      </p:cxnSp>
      <p:cxnSp>
        <p:nvCxnSpPr>
          <p:cNvPr id="693" name="Google Shape;693;p48"/>
          <p:cNvCxnSpPr/>
          <p:nvPr/>
        </p:nvCxnSpPr>
        <p:spPr>
          <a:xfrm>
            <a:off x="7596188" y="1125538"/>
            <a:ext cx="504825" cy="0"/>
          </a:xfrm>
          <a:prstGeom prst="straightConnector1">
            <a:avLst/>
          </a:prstGeom>
          <a:noFill/>
          <a:ln w="28575" cap="flat" cmpd="sng">
            <a:solidFill>
              <a:schemeClr val="dk1"/>
            </a:solidFill>
            <a:prstDash val="solid"/>
            <a:round/>
            <a:headEnd type="none" w="med" len="med"/>
            <a:tailEnd type="triangle" w="med" len="med"/>
          </a:ln>
        </p:spPr>
      </p:cxnSp>
      <p:cxnSp>
        <p:nvCxnSpPr>
          <p:cNvPr id="694" name="Google Shape;694;p48"/>
          <p:cNvCxnSpPr/>
          <p:nvPr/>
        </p:nvCxnSpPr>
        <p:spPr>
          <a:xfrm>
            <a:off x="1187450" y="2276475"/>
            <a:ext cx="504825" cy="0"/>
          </a:xfrm>
          <a:prstGeom prst="straightConnector1">
            <a:avLst/>
          </a:prstGeom>
          <a:noFill/>
          <a:ln w="28575" cap="flat" cmpd="sng">
            <a:solidFill>
              <a:schemeClr val="dk1"/>
            </a:solidFill>
            <a:prstDash val="solid"/>
            <a:round/>
            <a:headEnd type="none" w="med" len="med"/>
            <a:tailEnd type="triangle" w="med" len="med"/>
          </a:ln>
        </p:spPr>
      </p:cxnSp>
      <p:cxnSp>
        <p:nvCxnSpPr>
          <p:cNvPr id="695" name="Google Shape;695;p48"/>
          <p:cNvCxnSpPr/>
          <p:nvPr/>
        </p:nvCxnSpPr>
        <p:spPr>
          <a:xfrm>
            <a:off x="2771775" y="2276475"/>
            <a:ext cx="647700" cy="0"/>
          </a:xfrm>
          <a:prstGeom prst="straightConnector1">
            <a:avLst/>
          </a:prstGeom>
          <a:noFill/>
          <a:ln w="28575" cap="flat" cmpd="sng">
            <a:solidFill>
              <a:schemeClr val="dk1"/>
            </a:solidFill>
            <a:prstDash val="solid"/>
            <a:round/>
            <a:headEnd type="none" w="med" len="med"/>
            <a:tailEnd type="triangle" w="med" len="med"/>
          </a:ln>
        </p:spPr>
      </p:cxnSp>
      <p:cxnSp>
        <p:nvCxnSpPr>
          <p:cNvPr id="696" name="Google Shape;696;p48"/>
          <p:cNvCxnSpPr/>
          <p:nvPr/>
        </p:nvCxnSpPr>
        <p:spPr>
          <a:xfrm>
            <a:off x="4500563" y="2276475"/>
            <a:ext cx="503237" cy="0"/>
          </a:xfrm>
          <a:prstGeom prst="straightConnector1">
            <a:avLst/>
          </a:prstGeom>
          <a:noFill/>
          <a:ln w="28575" cap="flat" cmpd="sng">
            <a:solidFill>
              <a:schemeClr val="dk1"/>
            </a:solidFill>
            <a:prstDash val="solid"/>
            <a:round/>
            <a:headEnd type="none" w="med" len="med"/>
            <a:tailEnd type="triangle" w="med" len="med"/>
          </a:ln>
        </p:spPr>
      </p:cxnSp>
      <p:cxnSp>
        <p:nvCxnSpPr>
          <p:cNvPr id="697" name="Google Shape;697;p48"/>
          <p:cNvCxnSpPr/>
          <p:nvPr/>
        </p:nvCxnSpPr>
        <p:spPr>
          <a:xfrm>
            <a:off x="6084888" y="2276475"/>
            <a:ext cx="431800" cy="0"/>
          </a:xfrm>
          <a:prstGeom prst="straightConnector1">
            <a:avLst/>
          </a:prstGeom>
          <a:noFill/>
          <a:ln w="28575" cap="flat" cmpd="sng">
            <a:solidFill>
              <a:schemeClr val="dk1"/>
            </a:solidFill>
            <a:prstDash val="solid"/>
            <a:round/>
            <a:headEnd type="none" w="med" len="med"/>
            <a:tailEnd type="triangle" w="med" len="med"/>
          </a:ln>
        </p:spPr>
      </p:cxnSp>
      <p:cxnSp>
        <p:nvCxnSpPr>
          <p:cNvPr id="698" name="Google Shape;698;p48"/>
          <p:cNvCxnSpPr/>
          <p:nvPr/>
        </p:nvCxnSpPr>
        <p:spPr>
          <a:xfrm>
            <a:off x="7596188" y="2276475"/>
            <a:ext cx="504825" cy="0"/>
          </a:xfrm>
          <a:prstGeom prst="straightConnector1">
            <a:avLst/>
          </a:prstGeom>
          <a:noFill/>
          <a:ln w="28575" cap="flat" cmpd="sng">
            <a:solidFill>
              <a:schemeClr val="dk1"/>
            </a:solidFill>
            <a:prstDash val="solid"/>
            <a:round/>
            <a:headEnd type="none" w="med" len="med"/>
            <a:tailEnd type="triangle" w="med" len="med"/>
          </a:ln>
        </p:spPr>
      </p:cxnSp>
      <p:sp>
        <p:nvSpPr>
          <p:cNvPr id="699" name="Google Shape;699;p48"/>
          <p:cNvSpPr txBox="1"/>
          <p:nvPr/>
        </p:nvSpPr>
        <p:spPr>
          <a:xfrm>
            <a:off x="250825" y="908050"/>
            <a:ext cx="7207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 m(t) </a:t>
            </a:r>
            <a:endParaRPr/>
          </a:p>
        </p:txBody>
      </p:sp>
      <p:sp>
        <p:nvSpPr>
          <p:cNvPr id="700" name="Google Shape;700;p48"/>
          <p:cNvSpPr txBox="1"/>
          <p:nvPr/>
        </p:nvSpPr>
        <p:spPr>
          <a:xfrm>
            <a:off x="7956551" y="404813"/>
            <a:ext cx="1187450" cy="1338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PCM</a:t>
            </a:r>
            <a:endParaRPr/>
          </a:p>
          <a:p>
            <a:pPr marL="0" marR="0" lvl="0" indent="0" algn="l" rtl="0">
              <a:spcBef>
                <a:spcPts val="900"/>
              </a:spcBef>
              <a:spcAft>
                <a:spcPts val="0"/>
              </a:spcAft>
              <a:buNone/>
            </a:pPr>
            <a:r>
              <a:rPr lang="en-US" sz="1800">
                <a:solidFill>
                  <a:schemeClr val="dk1"/>
                </a:solidFill>
                <a:latin typeface="Times New Roman"/>
                <a:ea typeface="Times New Roman"/>
                <a:cs typeface="Times New Roman"/>
                <a:sym typeface="Times New Roman"/>
              </a:rPr>
              <a:t>Applied    to channel input </a:t>
            </a:r>
            <a:endParaRPr/>
          </a:p>
        </p:txBody>
      </p:sp>
      <p:sp>
        <p:nvSpPr>
          <p:cNvPr id="701" name="Google Shape;701;p48"/>
          <p:cNvSpPr txBox="1"/>
          <p:nvPr/>
        </p:nvSpPr>
        <p:spPr>
          <a:xfrm>
            <a:off x="395288" y="2060575"/>
            <a:ext cx="7207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PCM </a:t>
            </a:r>
            <a:endParaRPr/>
          </a:p>
        </p:txBody>
      </p:sp>
      <p:sp>
        <p:nvSpPr>
          <p:cNvPr id="702" name="Google Shape;702;p48"/>
          <p:cNvSpPr/>
          <p:nvPr/>
        </p:nvSpPr>
        <p:spPr>
          <a:xfrm>
            <a:off x="3779838" y="3141663"/>
            <a:ext cx="1152525"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Quantizer </a:t>
            </a:r>
            <a:endParaRPr/>
          </a:p>
        </p:txBody>
      </p:sp>
      <p:sp>
        <p:nvSpPr>
          <p:cNvPr id="703" name="Google Shape;703;p48"/>
          <p:cNvSpPr/>
          <p:nvPr/>
        </p:nvSpPr>
        <p:spPr>
          <a:xfrm>
            <a:off x="6227763" y="3141663"/>
            <a:ext cx="1152525"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Encoder </a:t>
            </a:r>
            <a:endParaRPr/>
          </a:p>
        </p:txBody>
      </p:sp>
      <p:sp>
        <p:nvSpPr>
          <p:cNvPr id="704" name="Google Shape;704;p48"/>
          <p:cNvSpPr/>
          <p:nvPr/>
        </p:nvSpPr>
        <p:spPr>
          <a:xfrm>
            <a:off x="1403350" y="5589588"/>
            <a:ext cx="1152525" cy="576262"/>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decoder</a:t>
            </a:r>
            <a:endParaRPr/>
          </a:p>
        </p:txBody>
      </p:sp>
      <p:sp>
        <p:nvSpPr>
          <p:cNvPr id="705" name="Google Shape;705;p48"/>
          <p:cNvSpPr/>
          <p:nvPr/>
        </p:nvSpPr>
        <p:spPr>
          <a:xfrm>
            <a:off x="4140200" y="6165850"/>
            <a:ext cx="1152525" cy="576263"/>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Prediction </a:t>
            </a:r>
            <a:endParaRPr/>
          </a:p>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filter</a:t>
            </a:r>
            <a:endParaRPr/>
          </a:p>
        </p:txBody>
      </p:sp>
      <p:sp>
        <p:nvSpPr>
          <p:cNvPr id="706" name="Google Shape;706;p48"/>
          <p:cNvSpPr/>
          <p:nvPr/>
        </p:nvSpPr>
        <p:spPr>
          <a:xfrm>
            <a:off x="3851275" y="4365625"/>
            <a:ext cx="1152525" cy="576263"/>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prediction</a:t>
            </a:r>
            <a:endParaRPr/>
          </a:p>
        </p:txBody>
      </p:sp>
      <p:sp>
        <p:nvSpPr>
          <p:cNvPr id="707" name="Google Shape;707;p48"/>
          <p:cNvSpPr/>
          <p:nvPr/>
        </p:nvSpPr>
        <p:spPr>
          <a:xfrm>
            <a:off x="2700338" y="3284538"/>
            <a:ext cx="287337" cy="288925"/>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708" name="Google Shape;708;p48"/>
          <p:cNvSpPr/>
          <p:nvPr/>
        </p:nvSpPr>
        <p:spPr>
          <a:xfrm>
            <a:off x="3203575" y="5734050"/>
            <a:ext cx="287338" cy="288925"/>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709" name="Google Shape;709;p48"/>
          <p:cNvSpPr/>
          <p:nvPr/>
        </p:nvSpPr>
        <p:spPr>
          <a:xfrm>
            <a:off x="5435600" y="4005263"/>
            <a:ext cx="287338" cy="288925"/>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cxnSp>
        <p:nvCxnSpPr>
          <p:cNvPr id="710" name="Google Shape;710;p48"/>
          <p:cNvCxnSpPr/>
          <p:nvPr/>
        </p:nvCxnSpPr>
        <p:spPr>
          <a:xfrm>
            <a:off x="1619250" y="3429000"/>
            <a:ext cx="1081088" cy="0"/>
          </a:xfrm>
          <a:prstGeom prst="straightConnector1">
            <a:avLst/>
          </a:prstGeom>
          <a:noFill/>
          <a:ln w="28575" cap="flat" cmpd="sng">
            <a:solidFill>
              <a:schemeClr val="dk1"/>
            </a:solidFill>
            <a:prstDash val="solid"/>
            <a:round/>
            <a:headEnd type="none" w="med" len="med"/>
            <a:tailEnd type="triangle" w="med" len="med"/>
          </a:ln>
        </p:spPr>
      </p:cxnSp>
      <p:cxnSp>
        <p:nvCxnSpPr>
          <p:cNvPr id="711" name="Google Shape;711;p48"/>
          <p:cNvCxnSpPr/>
          <p:nvPr/>
        </p:nvCxnSpPr>
        <p:spPr>
          <a:xfrm>
            <a:off x="2987675" y="3429000"/>
            <a:ext cx="792163" cy="0"/>
          </a:xfrm>
          <a:prstGeom prst="straightConnector1">
            <a:avLst/>
          </a:prstGeom>
          <a:noFill/>
          <a:ln w="28575" cap="flat" cmpd="sng">
            <a:solidFill>
              <a:schemeClr val="dk1"/>
            </a:solidFill>
            <a:prstDash val="solid"/>
            <a:round/>
            <a:headEnd type="none" w="med" len="med"/>
            <a:tailEnd type="triangle" w="med" len="med"/>
          </a:ln>
        </p:spPr>
      </p:cxnSp>
      <p:cxnSp>
        <p:nvCxnSpPr>
          <p:cNvPr id="712" name="Google Shape;712;p48"/>
          <p:cNvCxnSpPr/>
          <p:nvPr/>
        </p:nvCxnSpPr>
        <p:spPr>
          <a:xfrm>
            <a:off x="4932363" y="3429000"/>
            <a:ext cx="1295400" cy="0"/>
          </a:xfrm>
          <a:prstGeom prst="straightConnector1">
            <a:avLst/>
          </a:prstGeom>
          <a:noFill/>
          <a:ln w="28575" cap="flat" cmpd="sng">
            <a:solidFill>
              <a:schemeClr val="dk1"/>
            </a:solidFill>
            <a:prstDash val="solid"/>
            <a:round/>
            <a:headEnd type="none" w="med" len="med"/>
            <a:tailEnd type="triangle" w="med" len="med"/>
          </a:ln>
        </p:spPr>
      </p:cxnSp>
      <p:cxnSp>
        <p:nvCxnSpPr>
          <p:cNvPr id="713" name="Google Shape;713;p48"/>
          <p:cNvCxnSpPr/>
          <p:nvPr/>
        </p:nvCxnSpPr>
        <p:spPr>
          <a:xfrm rot="10800000">
            <a:off x="2843213" y="4652963"/>
            <a:ext cx="1008062" cy="0"/>
          </a:xfrm>
          <a:prstGeom prst="straightConnector1">
            <a:avLst/>
          </a:prstGeom>
          <a:noFill/>
          <a:ln w="28575" cap="flat" cmpd="sng">
            <a:solidFill>
              <a:schemeClr val="dk1"/>
            </a:solidFill>
            <a:prstDash val="solid"/>
            <a:round/>
            <a:headEnd type="none" w="med" len="med"/>
            <a:tailEnd type="triangle" w="med" len="med"/>
          </a:ln>
        </p:spPr>
      </p:cxnSp>
      <p:cxnSp>
        <p:nvCxnSpPr>
          <p:cNvPr id="714" name="Google Shape;714;p48"/>
          <p:cNvCxnSpPr/>
          <p:nvPr/>
        </p:nvCxnSpPr>
        <p:spPr>
          <a:xfrm rot="10800000">
            <a:off x="2843213" y="3573463"/>
            <a:ext cx="0" cy="1079500"/>
          </a:xfrm>
          <a:prstGeom prst="straightConnector1">
            <a:avLst/>
          </a:prstGeom>
          <a:noFill/>
          <a:ln w="28575" cap="flat" cmpd="sng">
            <a:solidFill>
              <a:schemeClr val="dk1"/>
            </a:solidFill>
            <a:prstDash val="solid"/>
            <a:round/>
            <a:headEnd type="none" w="med" len="med"/>
            <a:tailEnd type="triangle" w="med" len="med"/>
          </a:ln>
        </p:spPr>
      </p:cxnSp>
      <p:cxnSp>
        <p:nvCxnSpPr>
          <p:cNvPr id="715" name="Google Shape;715;p48"/>
          <p:cNvCxnSpPr/>
          <p:nvPr/>
        </p:nvCxnSpPr>
        <p:spPr>
          <a:xfrm>
            <a:off x="2843213" y="4149725"/>
            <a:ext cx="2592387" cy="0"/>
          </a:xfrm>
          <a:prstGeom prst="straightConnector1">
            <a:avLst/>
          </a:prstGeom>
          <a:noFill/>
          <a:ln w="28575" cap="flat" cmpd="sng">
            <a:solidFill>
              <a:schemeClr val="dk1"/>
            </a:solidFill>
            <a:prstDash val="solid"/>
            <a:round/>
            <a:headEnd type="none" w="med" len="med"/>
            <a:tailEnd type="triangle" w="med" len="med"/>
          </a:ln>
        </p:spPr>
      </p:cxnSp>
      <p:cxnSp>
        <p:nvCxnSpPr>
          <p:cNvPr id="716" name="Google Shape;716;p48"/>
          <p:cNvCxnSpPr/>
          <p:nvPr/>
        </p:nvCxnSpPr>
        <p:spPr>
          <a:xfrm>
            <a:off x="5580063" y="3429000"/>
            <a:ext cx="0" cy="576263"/>
          </a:xfrm>
          <a:prstGeom prst="straightConnector1">
            <a:avLst/>
          </a:prstGeom>
          <a:noFill/>
          <a:ln w="28575" cap="flat" cmpd="sng">
            <a:solidFill>
              <a:schemeClr val="dk1"/>
            </a:solidFill>
            <a:prstDash val="solid"/>
            <a:round/>
            <a:headEnd type="none" w="med" len="med"/>
            <a:tailEnd type="triangle" w="med" len="med"/>
          </a:ln>
        </p:spPr>
      </p:cxnSp>
      <p:cxnSp>
        <p:nvCxnSpPr>
          <p:cNvPr id="717" name="Google Shape;717;p48"/>
          <p:cNvCxnSpPr/>
          <p:nvPr/>
        </p:nvCxnSpPr>
        <p:spPr>
          <a:xfrm>
            <a:off x="5580063" y="4292600"/>
            <a:ext cx="0" cy="360363"/>
          </a:xfrm>
          <a:prstGeom prst="straightConnector1">
            <a:avLst/>
          </a:prstGeom>
          <a:noFill/>
          <a:ln w="28575" cap="flat" cmpd="sng">
            <a:solidFill>
              <a:schemeClr val="dk1"/>
            </a:solidFill>
            <a:prstDash val="solid"/>
            <a:round/>
            <a:headEnd type="none" w="med" len="med"/>
            <a:tailEnd type="none" w="med" len="med"/>
          </a:ln>
        </p:spPr>
      </p:cxnSp>
      <p:cxnSp>
        <p:nvCxnSpPr>
          <p:cNvPr id="718" name="Google Shape;718;p48"/>
          <p:cNvCxnSpPr/>
          <p:nvPr/>
        </p:nvCxnSpPr>
        <p:spPr>
          <a:xfrm>
            <a:off x="7380288" y="3357563"/>
            <a:ext cx="720725" cy="0"/>
          </a:xfrm>
          <a:prstGeom prst="straightConnector1">
            <a:avLst/>
          </a:prstGeom>
          <a:noFill/>
          <a:ln w="28575" cap="flat" cmpd="sng">
            <a:solidFill>
              <a:schemeClr val="dk1"/>
            </a:solidFill>
            <a:prstDash val="solid"/>
            <a:round/>
            <a:headEnd type="none" w="med" len="med"/>
            <a:tailEnd type="triangle" w="med" len="med"/>
          </a:ln>
        </p:spPr>
      </p:cxnSp>
      <p:cxnSp>
        <p:nvCxnSpPr>
          <p:cNvPr id="719" name="Google Shape;719;p48"/>
          <p:cNvCxnSpPr/>
          <p:nvPr/>
        </p:nvCxnSpPr>
        <p:spPr>
          <a:xfrm>
            <a:off x="900113" y="5876925"/>
            <a:ext cx="503237" cy="0"/>
          </a:xfrm>
          <a:prstGeom prst="straightConnector1">
            <a:avLst/>
          </a:prstGeom>
          <a:noFill/>
          <a:ln w="28575" cap="flat" cmpd="sng">
            <a:solidFill>
              <a:schemeClr val="dk1"/>
            </a:solidFill>
            <a:prstDash val="solid"/>
            <a:round/>
            <a:headEnd type="none" w="med" len="med"/>
            <a:tailEnd type="triangle" w="med" len="med"/>
          </a:ln>
        </p:spPr>
      </p:cxnSp>
      <p:cxnSp>
        <p:nvCxnSpPr>
          <p:cNvPr id="720" name="Google Shape;720;p48"/>
          <p:cNvCxnSpPr/>
          <p:nvPr/>
        </p:nvCxnSpPr>
        <p:spPr>
          <a:xfrm>
            <a:off x="2555875" y="5876925"/>
            <a:ext cx="647700" cy="0"/>
          </a:xfrm>
          <a:prstGeom prst="straightConnector1">
            <a:avLst/>
          </a:prstGeom>
          <a:noFill/>
          <a:ln w="28575" cap="flat" cmpd="sng">
            <a:solidFill>
              <a:schemeClr val="dk1"/>
            </a:solidFill>
            <a:prstDash val="solid"/>
            <a:round/>
            <a:headEnd type="none" w="med" len="med"/>
            <a:tailEnd type="triangle" w="med" len="med"/>
          </a:ln>
        </p:spPr>
      </p:cxnSp>
      <p:cxnSp>
        <p:nvCxnSpPr>
          <p:cNvPr id="721" name="Google Shape;721;p48"/>
          <p:cNvCxnSpPr/>
          <p:nvPr/>
        </p:nvCxnSpPr>
        <p:spPr>
          <a:xfrm>
            <a:off x="3492500" y="5876925"/>
            <a:ext cx="3384550" cy="0"/>
          </a:xfrm>
          <a:prstGeom prst="straightConnector1">
            <a:avLst/>
          </a:prstGeom>
          <a:noFill/>
          <a:ln w="28575" cap="flat" cmpd="sng">
            <a:solidFill>
              <a:schemeClr val="dk1"/>
            </a:solidFill>
            <a:prstDash val="solid"/>
            <a:round/>
            <a:headEnd type="none" w="med" len="med"/>
            <a:tailEnd type="triangle" w="med" len="med"/>
          </a:ln>
        </p:spPr>
      </p:cxnSp>
      <p:cxnSp>
        <p:nvCxnSpPr>
          <p:cNvPr id="722" name="Google Shape;722;p48"/>
          <p:cNvCxnSpPr/>
          <p:nvPr/>
        </p:nvCxnSpPr>
        <p:spPr>
          <a:xfrm>
            <a:off x="5940425" y="5876925"/>
            <a:ext cx="0" cy="576263"/>
          </a:xfrm>
          <a:prstGeom prst="straightConnector1">
            <a:avLst/>
          </a:prstGeom>
          <a:noFill/>
          <a:ln w="28575" cap="flat" cmpd="sng">
            <a:solidFill>
              <a:schemeClr val="dk1"/>
            </a:solidFill>
            <a:prstDash val="solid"/>
            <a:round/>
            <a:headEnd type="none" w="med" len="med"/>
            <a:tailEnd type="none" w="med" len="med"/>
          </a:ln>
        </p:spPr>
      </p:cxnSp>
      <p:cxnSp>
        <p:nvCxnSpPr>
          <p:cNvPr id="723" name="Google Shape;723;p48"/>
          <p:cNvCxnSpPr/>
          <p:nvPr/>
        </p:nvCxnSpPr>
        <p:spPr>
          <a:xfrm rot="10800000">
            <a:off x="5292725" y="6453188"/>
            <a:ext cx="647700" cy="0"/>
          </a:xfrm>
          <a:prstGeom prst="straightConnector1">
            <a:avLst/>
          </a:prstGeom>
          <a:noFill/>
          <a:ln w="28575" cap="flat" cmpd="sng">
            <a:solidFill>
              <a:schemeClr val="dk1"/>
            </a:solidFill>
            <a:prstDash val="solid"/>
            <a:round/>
            <a:headEnd type="none" w="med" len="med"/>
            <a:tailEnd type="triangle" w="med" len="med"/>
          </a:ln>
        </p:spPr>
      </p:cxnSp>
      <p:cxnSp>
        <p:nvCxnSpPr>
          <p:cNvPr id="724" name="Google Shape;724;p48"/>
          <p:cNvCxnSpPr/>
          <p:nvPr/>
        </p:nvCxnSpPr>
        <p:spPr>
          <a:xfrm rot="10800000">
            <a:off x="3348038" y="6453188"/>
            <a:ext cx="792162" cy="0"/>
          </a:xfrm>
          <a:prstGeom prst="straightConnector1">
            <a:avLst/>
          </a:prstGeom>
          <a:noFill/>
          <a:ln w="28575" cap="flat" cmpd="sng">
            <a:solidFill>
              <a:schemeClr val="dk1"/>
            </a:solidFill>
            <a:prstDash val="solid"/>
            <a:round/>
            <a:headEnd type="none" w="med" len="med"/>
            <a:tailEnd type="none" w="med" len="med"/>
          </a:ln>
        </p:spPr>
      </p:cxnSp>
      <p:cxnSp>
        <p:nvCxnSpPr>
          <p:cNvPr id="725" name="Google Shape;725;p48"/>
          <p:cNvCxnSpPr/>
          <p:nvPr/>
        </p:nvCxnSpPr>
        <p:spPr>
          <a:xfrm rot="10800000">
            <a:off x="3348038" y="6021388"/>
            <a:ext cx="0" cy="431800"/>
          </a:xfrm>
          <a:prstGeom prst="straightConnector1">
            <a:avLst/>
          </a:prstGeom>
          <a:noFill/>
          <a:ln w="28575" cap="flat" cmpd="sng">
            <a:solidFill>
              <a:schemeClr val="dk1"/>
            </a:solidFill>
            <a:prstDash val="solid"/>
            <a:round/>
            <a:headEnd type="none" w="med" len="med"/>
            <a:tailEnd type="triangle" w="med" len="med"/>
          </a:ln>
        </p:spPr>
      </p:cxnSp>
      <p:sp>
        <p:nvSpPr>
          <p:cNvPr id="726" name="Google Shape;726;p48"/>
          <p:cNvSpPr txBox="1"/>
          <p:nvPr/>
        </p:nvSpPr>
        <p:spPr>
          <a:xfrm>
            <a:off x="179388" y="5661025"/>
            <a:ext cx="9366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input</a:t>
            </a:r>
            <a:endParaRPr/>
          </a:p>
        </p:txBody>
      </p:sp>
      <p:sp>
        <p:nvSpPr>
          <p:cNvPr id="727" name="Google Shape;727;p48"/>
          <p:cNvSpPr txBox="1"/>
          <p:nvPr/>
        </p:nvSpPr>
        <p:spPr>
          <a:xfrm>
            <a:off x="250825" y="3141663"/>
            <a:ext cx="1296988" cy="581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Noto Sans Symbols"/>
              <a:buNone/>
            </a:pPr>
            <a:r>
              <a:rPr lang="en-US" sz="1600">
                <a:solidFill>
                  <a:schemeClr val="dk1"/>
                </a:solidFill>
                <a:latin typeface="Gulim"/>
                <a:ea typeface="Gulim"/>
                <a:cs typeface="Gulim"/>
                <a:sym typeface="Gulim"/>
              </a:rPr>
              <a:t>Sampled    input m[n]</a:t>
            </a:r>
            <a:endParaRPr/>
          </a:p>
        </p:txBody>
      </p:sp>
      <p:sp>
        <p:nvSpPr>
          <p:cNvPr id="728" name="Google Shape;728;p48"/>
          <p:cNvSpPr txBox="1"/>
          <p:nvPr/>
        </p:nvSpPr>
        <p:spPr>
          <a:xfrm>
            <a:off x="7956550" y="2997200"/>
            <a:ext cx="2087563" cy="7794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DPCM</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Wave </a:t>
            </a:r>
            <a:endParaRPr/>
          </a:p>
        </p:txBody>
      </p:sp>
      <p:sp>
        <p:nvSpPr>
          <p:cNvPr id="729" name="Google Shape;729;p48"/>
          <p:cNvSpPr txBox="1"/>
          <p:nvPr/>
        </p:nvSpPr>
        <p:spPr>
          <a:xfrm>
            <a:off x="7308850" y="4292600"/>
            <a:ext cx="1655763" cy="369888"/>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1800"/>
              <a:buFont typeface="Noto Sans Symbols"/>
              <a:buNone/>
            </a:pPr>
            <a:r>
              <a:rPr lang="en-US" sz="1800">
                <a:solidFill>
                  <a:srgbClr val="008000"/>
                </a:solidFill>
                <a:latin typeface="Gulim"/>
                <a:ea typeface="Gulim"/>
                <a:cs typeface="Gulim"/>
                <a:sym typeface="Gulim"/>
              </a:rPr>
              <a:t>Fig. DPCM Tx</a:t>
            </a:r>
            <a:endParaRPr/>
          </a:p>
        </p:txBody>
      </p:sp>
      <p:sp>
        <p:nvSpPr>
          <p:cNvPr id="730" name="Google Shape;730;p48"/>
          <p:cNvSpPr txBox="1"/>
          <p:nvPr/>
        </p:nvSpPr>
        <p:spPr>
          <a:xfrm>
            <a:off x="7092950" y="5949950"/>
            <a:ext cx="1727200" cy="368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1800"/>
              <a:buFont typeface="Noto Sans Symbols"/>
              <a:buNone/>
            </a:pPr>
            <a:r>
              <a:rPr lang="en-US" sz="1800">
                <a:solidFill>
                  <a:srgbClr val="008000"/>
                </a:solidFill>
                <a:latin typeface="Gulim"/>
                <a:ea typeface="Gulim"/>
                <a:cs typeface="Gulim"/>
                <a:sym typeface="Gulim"/>
              </a:rPr>
              <a:t>Fig. DPCM Rx</a:t>
            </a:r>
            <a:endParaRPr/>
          </a:p>
        </p:txBody>
      </p:sp>
      <p:sp>
        <p:nvSpPr>
          <p:cNvPr id="731" name="Google Shape;731;p48"/>
          <p:cNvSpPr txBox="1"/>
          <p:nvPr/>
        </p:nvSpPr>
        <p:spPr>
          <a:xfrm>
            <a:off x="3059113" y="6021388"/>
            <a:ext cx="287337"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732" name="Google Shape;732;p48"/>
          <p:cNvSpPr txBox="1"/>
          <p:nvPr/>
        </p:nvSpPr>
        <p:spPr>
          <a:xfrm>
            <a:off x="2916238" y="5805488"/>
            <a:ext cx="287337"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733" name="Google Shape;733;p48"/>
          <p:cNvSpPr txBox="1"/>
          <p:nvPr/>
        </p:nvSpPr>
        <p:spPr>
          <a:xfrm>
            <a:off x="2339975" y="3357563"/>
            <a:ext cx="287338"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734" name="Google Shape;734;p48"/>
          <p:cNvSpPr txBox="1"/>
          <p:nvPr/>
        </p:nvSpPr>
        <p:spPr>
          <a:xfrm>
            <a:off x="5076825" y="3860800"/>
            <a:ext cx="287338"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735" name="Google Shape;735;p48"/>
          <p:cNvSpPr txBox="1"/>
          <p:nvPr/>
        </p:nvSpPr>
        <p:spPr>
          <a:xfrm>
            <a:off x="5292725" y="3716338"/>
            <a:ext cx="287338"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736" name="Google Shape;736;p48"/>
          <p:cNvSpPr txBox="1"/>
          <p:nvPr/>
        </p:nvSpPr>
        <p:spPr>
          <a:xfrm>
            <a:off x="2555875" y="3500438"/>
            <a:ext cx="287338"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737" name="Google Shape;737;p48"/>
          <p:cNvSpPr txBox="1"/>
          <p:nvPr/>
        </p:nvSpPr>
        <p:spPr>
          <a:xfrm>
            <a:off x="5003800" y="3068638"/>
            <a:ext cx="8636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eq[n]</a:t>
            </a:r>
            <a:endParaRPr/>
          </a:p>
        </p:txBody>
      </p:sp>
      <p:sp>
        <p:nvSpPr>
          <p:cNvPr id="738" name="Google Shape;738;p48"/>
          <p:cNvSpPr txBox="1"/>
          <p:nvPr/>
        </p:nvSpPr>
        <p:spPr>
          <a:xfrm>
            <a:off x="2916238" y="3068638"/>
            <a:ext cx="8636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 e[n]</a:t>
            </a:r>
            <a:endParaRPr/>
          </a:p>
        </p:txBody>
      </p:sp>
      <p:sp>
        <p:nvSpPr>
          <p:cNvPr id="739" name="Google Shape;739;p48"/>
          <p:cNvSpPr txBox="1"/>
          <p:nvPr/>
        </p:nvSpPr>
        <p:spPr>
          <a:xfrm>
            <a:off x="2051050" y="3573463"/>
            <a:ext cx="720725"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m[n]</a:t>
            </a:r>
            <a:endParaRPr/>
          </a:p>
        </p:txBody>
      </p:sp>
      <p:sp>
        <p:nvSpPr>
          <p:cNvPr id="740" name="Google Shape;740;p48"/>
          <p:cNvSpPr txBox="1"/>
          <p:nvPr/>
        </p:nvSpPr>
        <p:spPr>
          <a:xfrm>
            <a:off x="2000250" y="3500438"/>
            <a:ext cx="4318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a:t>
            </a:r>
            <a:endParaRPr/>
          </a:p>
        </p:txBody>
      </p:sp>
      <p:cxnSp>
        <p:nvCxnSpPr>
          <p:cNvPr id="741" name="Google Shape;741;p48"/>
          <p:cNvCxnSpPr/>
          <p:nvPr/>
        </p:nvCxnSpPr>
        <p:spPr>
          <a:xfrm rot="10800000">
            <a:off x="5003800" y="4652963"/>
            <a:ext cx="576263" cy="0"/>
          </a:xfrm>
          <a:prstGeom prst="straightConnector1">
            <a:avLst/>
          </a:prstGeom>
          <a:noFill/>
          <a:ln w="28575" cap="flat" cmpd="sng">
            <a:solidFill>
              <a:schemeClr val="dk1"/>
            </a:solidFill>
            <a:prstDash val="solid"/>
            <a:round/>
            <a:headEnd type="none" w="med" len="med"/>
            <a:tailEnd type="triangle" w="med" len="med"/>
          </a:ln>
        </p:spPr>
      </p:cxnSp>
      <p:sp>
        <p:nvSpPr>
          <p:cNvPr id="742" name="Google Shape;742;p48"/>
          <p:cNvSpPr txBox="1"/>
          <p:nvPr/>
        </p:nvSpPr>
        <p:spPr>
          <a:xfrm>
            <a:off x="4932363" y="4652963"/>
            <a:ext cx="863600"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Noto Sans Symbols"/>
              <a:buNone/>
            </a:pPr>
            <a:r>
              <a:rPr lang="en-US" sz="1600">
                <a:solidFill>
                  <a:schemeClr val="dk1"/>
                </a:solidFill>
                <a:latin typeface="Gulim"/>
                <a:ea typeface="Gulim"/>
                <a:cs typeface="Gulim"/>
                <a:sym typeface="Gulim"/>
              </a:rPr>
              <a:t> m</a:t>
            </a:r>
            <a:r>
              <a:rPr lang="en-US" sz="1200">
                <a:solidFill>
                  <a:schemeClr val="dk1"/>
                </a:solidFill>
                <a:latin typeface="Gulim"/>
                <a:ea typeface="Gulim"/>
                <a:cs typeface="Gulim"/>
                <a:sym typeface="Gulim"/>
              </a:rPr>
              <a:t>q</a:t>
            </a:r>
            <a:r>
              <a:rPr lang="en-US" sz="1600">
                <a:solidFill>
                  <a:schemeClr val="dk1"/>
                </a:solidFill>
                <a:latin typeface="Gulim"/>
                <a:ea typeface="Gulim"/>
                <a:cs typeface="Gulim"/>
                <a:sym typeface="Gulim"/>
              </a:rPr>
              <a:t>[n]</a:t>
            </a:r>
            <a:endParaRPr/>
          </a:p>
        </p:txBody>
      </p:sp>
      <p:sp>
        <p:nvSpPr>
          <p:cNvPr id="743" name="Google Shape;743;p48"/>
          <p:cNvSpPr txBox="1"/>
          <p:nvPr/>
        </p:nvSpPr>
        <p:spPr>
          <a:xfrm>
            <a:off x="5435600" y="4292600"/>
            <a:ext cx="1944688"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m</a:t>
            </a:r>
            <a:r>
              <a:rPr lang="en-US" sz="1200">
                <a:solidFill>
                  <a:schemeClr val="dk1"/>
                </a:solidFill>
                <a:latin typeface="Times New Roman"/>
                <a:ea typeface="Times New Roman"/>
                <a:cs typeface="Times New Roman"/>
                <a:sym typeface="Times New Roman"/>
              </a:rPr>
              <a:t>q</a:t>
            </a:r>
            <a:r>
              <a:rPr lang="en-US" sz="1800">
                <a:solidFill>
                  <a:schemeClr val="dk1"/>
                </a:solidFill>
                <a:latin typeface="Times New Roman"/>
                <a:ea typeface="Times New Roman"/>
                <a:cs typeface="Times New Roman"/>
                <a:sym typeface="Times New Roman"/>
              </a:rPr>
              <a:t>[n]=m[n]+e</a:t>
            </a:r>
            <a:r>
              <a:rPr lang="en-US" sz="1200">
                <a:solidFill>
                  <a:schemeClr val="dk1"/>
                </a:solidFill>
                <a:latin typeface="Times New Roman"/>
                <a:ea typeface="Times New Roman"/>
                <a:cs typeface="Times New Roman"/>
                <a:sym typeface="Times New Roman"/>
              </a:rPr>
              <a:t>q</a:t>
            </a:r>
            <a:r>
              <a:rPr lang="en-US" sz="1800">
                <a:solidFill>
                  <a:schemeClr val="dk1"/>
                </a:solidFill>
                <a:latin typeface="Times New Roman"/>
                <a:ea typeface="Times New Roman"/>
                <a:cs typeface="Times New Roman"/>
                <a:sym typeface="Times New Roman"/>
              </a:rPr>
              <a:t>[n]</a:t>
            </a:r>
            <a:endParaRPr/>
          </a:p>
        </p:txBody>
      </p:sp>
      <p:sp>
        <p:nvSpPr>
          <p:cNvPr id="744" name="Google Shape;744;p48"/>
          <p:cNvSpPr txBox="1"/>
          <p:nvPr/>
        </p:nvSpPr>
        <p:spPr>
          <a:xfrm>
            <a:off x="6084888" y="4221163"/>
            <a:ext cx="431800" cy="2746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Noto Sans Symbols"/>
              <a:buNone/>
            </a:pPr>
            <a:r>
              <a:rPr lang="en-US" sz="1200">
                <a:solidFill>
                  <a:schemeClr val="dk1"/>
                </a:solidFill>
                <a:latin typeface="Gulim"/>
                <a:ea typeface="Gulim"/>
                <a:cs typeface="Gulim"/>
                <a:sym typeface="Gulim"/>
              </a:rPr>
              <a:t>^</a:t>
            </a:r>
            <a:endParaRPr/>
          </a:p>
        </p:txBody>
      </p:sp>
      <p:sp>
        <p:nvSpPr>
          <p:cNvPr id="745" name="Google Shape;745;p48"/>
          <p:cNvSpPr txBox="1"/>
          <p:nvPr/>
        </p:nvSpPr>
        <p:spPr>
          <a:xfrm>
            <a:off x="5508625" y="3716338"/>
            <a:ext cx="18716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eq[n]=e[n]+q[n]</a:t>
            </a:r>
            <a:endParaRPr/>
          </a:p>
        </p:txBody>
      </p:sp>
      <p:sp>
        <p:nvSpPr>
          <p:cNvPr id="746" name="Google Shape;746;p4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23</a:t>
            </a:fld>
            <a:endParaRPr sz="1600" b="1">
              <a:solidFill>
                <a:schemeClr val="dk1"/>
              </a:solidFill>
              <a:latin typeface="Gulim"/>
              <a:ea typeface="Gulim"/>
              <a:cs typeface="Gulim"/>
              <a:sym typeface="Gulim"/>
            </a:endParaRPr>
          </a:p>
        </p:txBody>
      </p:sp>
    </p:spTree>
    <p:extLst>
      <p:ext uri="{BB962C8B-B14F-4D97-AF65-F5344CB8AC3E}">
        <p14:creationId xmlns:p14="http://schemas.microsoft.com/office/powerpoint/2010/main" val="3645514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49"/>
          <p:cNvSpPr txBox="1"/>
          <p:nvPr/>
        </p:nvSpPr>
        <p:spPr>
          <a:xfrm>
            <a:off x="428625" y="1071563"/>
            <a:ext cx="8496300" cy="24463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e[n] = m[n] – m[n]  </a:t>
            </a:r>
            <a:endParaRPr/>
          </a:p>
          <a:p>
            <a:pPr marL="0" marR="0" lvl="0" indent="0" algn="l" rtl="0">
              <a:spcBef>
                <a:spcPts val="900"/>
              </a:spcBef>
              <a:spcAft>
                <a:spcPts val="0"/>
              </a:spcAft>
              <a:buNone/>
            </a:pPr>
            <a:r>
              <a:rPr lang="en-US" sz="1800">
                <a:solidFill>
                  <a:schemeClr val="dk1"/>
                </a:solidFill>
                <a:latin typeface="Times New Roman"/>
                <a:ea typeface="Times New Roman"/>
                <a:cs typeface="Times New Roman"/>
                <a:sym typeface="Times New Roman"/>
              </a:rPr>
              <a:t> eq[n] = e[n] + q[n] </a:t>
            </a:r>
            <a:endParaRPr/>
          </a:p>
          <a:p>
            <a:pPr marL="0" marR="0" lvl="0" indent="0" algn="l" rtl="0">
              <a:spcBef>
                <a:spcPts val="900"/>
              </a:spcBef>
              <a:spcAft>
                <a:spcPts val="0"/>
              </a:spcAft>
              <a:buNone/>
            </a:pPr>
            <a:r>
              <a:rPr lang="en-US" sz="1800">
                <a:solidFill>
                  <a:schemeClr val="dk1"/>
                </a:solidFill>
                <a:latin typeface="Times New Roman"/>
                <a:ea typeface="Times New Roman"/>
                <a:cs typeface="Times New Roman"/>
                <a:sym typeface="Times New Roman"/>
              </a:rPr>
              <a:t> mq[n] = m[n] + eq[n] </a:t>
            </a:r>
            <a:endParaRPr/>
          </a:p>
          <a:p>
            <a:pPr marL="0" marR="0" lvl="0" indent="0" algn="l" rtl="0">
              <a:spcBef>
                <a:spcPts val="900"/>
              </a:spcBef>
              <a:spcAft>
                <a:spcPts val="0"/>
              </a:spcAft>
              <a:buNone/>
            </a:pPr>
            <a:r>
              <a:rPr lang="en-US" sz="1800">
                <a:solidFill>
                  <a:schemeClr val="dk1"/>
                </a:solidFill>
                <a:latin typeface="Times New Roman"/>
                <a:ea typeface="Times New Roman"/>
                <a:cs typeface="Times New Roman"/>
                <a:sym typeface="Times New Roman"/>
              </a:rPr>
              <a:t>          = m[m] + e[n]+ q[n] </a:t>
            </a:r>
            <a:endParaRPr/>
          </a:p>
          <a:p>
            <a:pPr marL="0" marR="0" lvl="0" indent="0" algn="l" rtl="0">
              <a:spcBef>
                <a:spcPts val="900"/>
              </a:spcBef>
              <a:spcAft>
                <a:spcPts val="0"/>
              </a:spcAft>
              <a:buNone/>
            </a:pPr>
            <a:r>
              <a:rPr lang="en-US" sz="1800">
                <a:solidFill>
                  <a:schemeClr val="dk1"/>
                </a:solidFill>
                <a:latin typeface="Times New Roman"/>
                <a:ea typeface="Times New Roman"/>
                <a:cs typeface="Times New Roman"/>
                <a:sym typeface="Times New Roman"/>
              </a:rPr>
              <a:t> mq[n] = m[n] + q[n]                          </a:t>
            </a:r>
            <a:r>
              <a:rPr lang="en-US" sz="1600">
                <a:solidFill>
                  <a:schemeClr val="dk1"/>
                </a:solidFill>
                <a:latin typeface="Times New Roman"/>
                <a:ea typeface="Times New Roman"/>
                <a:cs typeface="Times New Roman"/>
                <a:sym typeface="Times New Roman"/>
              </a:rPr>
              <a:t>mq[n] is the quantize version of the input signal .</a:t>
            </a:r>
            <a:endParaRPr/>
          </a:p>
          <a:p>
            <a:pPr marL="0" marR="0" lvl="0" indent="0" algn="l" rtl="0">
              <a:spcBef>
                <a:spcPts val="900"/>
              </a:spcBef>
              <a:spcAft>
                <a:spcPts val="0"/>
              </a:spcAft>
              <a:buNone/>
            </a:pPr>
            <a:r>
              <a:rPr lang="en-US" sz="1600">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            q[n] can be  + </a:t>
            </a:r>
            <a:endParaRPr/>
          </a:p>
        </p:txBody>
      </p:sp>
      <p:cxnSp>
        <p:nvCxnSpPr>
          <p:cNvPr id="752" name="Google Shape;752;p49"/>
          <p:cNvCxnSpPr/>
          <p:nvPr/>
        </p:nvCxnSpPr>
        <p:spPr>
          <a:xfrm>
            <a:off x="2571750" y="2928938"/>
            <a:ext cx="1295400" cy="0"/>
          </a:xfrm>
          <a:prstGeom prst="straightConnector1">
            <a:avLst/>
          </a:prstGeom>
          <a:noFill/>
          <a:ln w="38100" cap="flat" cmpd="sng">
            <a:solidFill>
              <a:srgbClr val="FF0000"/>
            </a:solidFill>
            <a:prstDash val="solid"/>
            <a:round/>
            <a:headEnd type="none" w="med" len="med"/>
            <a:tailEnd type="triangle" w="med" len="med"/>
          </a:ln>
        </p:spPr>
      </p:cxnSp>
      <p:sp>
        <p:nvSpPr>
          <p:cNvPr id="753" name="Google Shape;753;p49"/>
          <p:cNvSpPr txBox="1"/>
          <p:nvPr/>
        </p:nvSpPr>
        <p:spPr>
          <a:xfrm>
            <a:off x="1403350" y="1844675"/>
            <a:ext cx="360363"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754" name="Google Shape;754;p49"/>
          <p:cNvSpPr txBox="1"/>
          <p:nvPr/>
        </p:nvSpPr>
        <p:spPr>
          <a:xfrm>
            <a:off x="1476375" y="1412875"/>
            <a:ext cx="360363"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755" name="Google Shape;755;p49"/>
          <p:cNvSpPr txBox="1"/>
          <p:nvPr/>
        </p:nvSpPr>
        <p:spPr>
          <a:xfrm>
            <a:off x="1819275" y="981075"/>
            <a:ext cx="360363"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756" name="Google Shape;756;p49"/>
          <p:cNvSpPr txBox="1"/>
          <p:nvPr/>
        </p:nvSpPr>
        <p:spPr>
          <a:xfrm>
            <a:off x="5003800" y="3013075"/>
            <a:ext cx="288925"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a:t>
            </a:r>
            <a:endParaRPr/>
          </a:p>
        </p:txBody>
      </p:sp>
      <p:sp>
        <p:nvSpPr>
          <p:cNvPr id="757" name="Google Shape;757;p49"/>
          <p:cNvSpPr txBox="1"/>
          <p:nvPr/>
        </p:nvSpPr>
        <p:spPr>
          <a:xfrm>
            <a:off x="252412" y="3860800"/>
            <a:ext cx="8891588" cy="646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800"/>
              <a:buFont typeface="Noto Sans Symbols"/>
              <a:buNone/>
            </a:pPr>
            <a:r>
              <a:rPr lang="en-US" sz="1800">
                <a:solidFill>
                  <a:srgbClr val="FF0000"/>
                </a:solidFill>
                <a:latin typeface="Tahoma"/>
                <a:ea typeface="Tahoma"/>
                <a:cs typeface="Tahoma"/>
                <a:sym typeface="Tahoma"/>
              </a:rPr>
              <a:t>The prediction filter in the Tx &amp; Rx operates on the same sequence of sample, mq[n]. So we have a feedback path added to the quantizer in the Tx. </a:t>
            </a:r>
            <a:endParaRPr/>
          </a:p>
        </p:txBody>
      </p:sp>
      <p:sp>
        <p:nvSpPr>
          <p:cNvPr id="758" name="Google Shape;758;p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24</a:t>
            </a:fld>
            <a:endParaRPr sz="1600" b="1">
              <a:solidFill>
                <a:schemeClr val="dk1"/>
              </a:solidFill>
              <a:latin typeface="Gulim"/>
              <a:ea typeface="Gulim"/>
              <a:cs typeface="Gulim"/>
              <a:sym typeface="Gulim"/>
            </a:endParaRPr>
          </a:p>
        </p:txBody>
      </p:sp>
    </p:spTree>
    <p:extLst>
      <p:ext uri="{BB962C8B-B14F-4D97-AF65-F5344CB8AC3E}">
        <p14:creationId xmlns:p14="http://schemas.microsoft.com/office/powerpoint/2010/main" val="404690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50"/>
          <p:cNvSpPr txBox="1"/>
          <p:nvPr/>
        </p:nvSpPr>
        <p:spPr>
          <a:xfrm>
            <a:off x="250825" y="333375"/>
            <a:ext cx="8208963"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The variance of the prediction error e[n] is smaller than the variance of the message signal m[n], so we have a smaller quantization error.</a:t>
            </a:r>
            <a:endParaRPr/>
          </a:p>
          <a:p>
            <a:pPr marL="0" marR="0" lvl="0" indent="0" algn="l" rtl="0">
              <a:spcBef>
                <a:spcPts val="900"/>
              </a:spcBef>
              <a:spcAft>
                <a:spcPts val="0"/>
              </a:spcAft>
              <a:buNone/>
            </a:pPr>
            <a:r>
              <a:rPr lang="en-US" sz="1800">
                <a:solidFill>
                  <a:schemeClr val="dk1"/>
                </a:solidFill>
                <a:latin typeface="Times New Roman"/>
                <a:ea typeface="Times New Roman"/>
                <a:cs typeface="Times New Roman"/>
                <a:sym typeface="Times New Roman"/>
              </a:rPr>
              <a:t>                   m[n]                                         mq  [n]</a:t>
            </a:r>
            <a:endParaRPr/>
          </a:p>
          <a:p>
            <a:pPr marL="0" marR="0" lvl="0" indent="0" algn="l" rtl="0">
              <a:spcBef>
                <a:spcPts val="1000"/>
              </a:spcBef>
              <a:spcAft>
                <a:spcPts val="0"/>
              </a:spcAft>
              <a:buNone/>
            </a:pPr>
            <a:r>
              <a:rPr lang="en-US" sz="1800">
                <a:solidFill>
                  <a:schemeClr val="dk1"/>
                </a:solidFill>
                <a:latin typeface="Times New Roman"/>
                <a:ea typeface="Times New Roman"/>
                <a:cs typeface="Times New Roman"/>
                <a:sym typeface="Times New Roman"/>
              </a:rPr>
              <a:t>OR              e[n]                                          </a:t>
            </a:r>
            <a:r>
              <a:rPr lang="en-US" sz="2000">
                <a:solidFill>
                  <a:schemeClr val="dk1"/>
                </a:solidFill>
                <a:latin typeface="Times New Roman"/>
                <a:ea typeface="Times New Roman"/>
                <a:cs typeface="Times New Roman"/>
                <a:sym typeface="Times New Roman"/>
              </a:rPr>
              <a:t>e</a:t>
            </a:r>
            <a:r>
              <a:rPr lang="en-US" sz="1800">
                <a:solidFill>
                  <a:schemeClr val="dk1"/>
                </a:solidFill>
                <a:latin typeface="Times New Roman"/>
                <a:ea typeface="Times New Roman"/>
                <a:cs typeface="Times New Roman"/>
                <a:sym typeface="Times New Roman"/>
              </a:rPr>
              <a:t>q  [n].</a:t>
            </a:r>
            <a:endParaRPr/>
          </a:p>
          <a:p>
            <a:pPr marL="0" marR="0" lvl="0" indent="0" algn="l" rtl="0">
              <a:spcBef>
                <a:spcPts val="900"/>
              </a:spcBef>
              <a:spcAft>
                <a:spcPts val="0"/>
              </a:spcAft>
              <a:buNone/>
            </a:pPr>
            <a:endParaRPr sz="1800">
              <a:solidFill>
                <a:schemeClr val="dk1"/>
              </a:solidFill>
              <a:latin typeface="Times New Roman"/>
              <a:ea typeface="Times New Roman"/>
              <a:cs typeface="Times New Roman"/>
              <a:sym typeface="Times New Roman"/>
            </a:endParaRPr>
          </a:p>
        </p:txBody>
      </p:sp>
      <p:cxnSp>
        <p:nvCxnSpPr>
          <p:cNvPr id="764" name="Google Shape;764;p50"/>
          <p:cNvCxnSpPr/>
          <p:nvPr/>
        </p:nvCxnSpPr>
        <p:spPr>
          <a:xfrm>
            <a:off x="2124075" y="1196975"/>
            <a:ext cx="503238" cy="0"/>
          </a:xfrm>
          <a:prstGeom prst="straightConnector1">
            <a:avLst/>
          </a:prstGeom>
          <a:noFill/>
          <a:ln w="38100" cap="flat" cmpd="sng">
            <a:solidFill>
              <a:schemeClr val="dk1"/>
            </a:solidFill>
            <a:prstDash val="solid"/>
            <a:round/>
            <a:headEnd type="none" w="med" len="med"/>
            <a:tailEnd type="triangle" w="med" len="med"/>
          </a:ln>
        </p:spPr>
      </p:cxnSp>
      <p:cxnSp>
        <p:nvCxnSpPr>
          <p:cNvPr id="765" name="Google Shape;765;p50"/>
          <p:cNvCxnSpPr/>
          <p:nvPr/>
        </p:nvCxnSpPr>
        <p:spPr>
          <a:xfrm>
            <a:off x="2124075" y="1628775"/>
            <a:ext cx="503238" cy="0"/>
          </a:xfrm>
          <a:prstGeom prst="straightConnector1">
            <a:avLst/>
          </a:prstGeom>
          <a:noFill/>
          <a:ln w="38100" cap="flat" cmpd="sng">
            <a:solidFill>
              <a:schemeClr val="dk1"/>
            </a:solidFill>
            <a:prstDash val="solid"/>
            <a:round/>
            <a:headEnd type="none" w="med" len="med"/>
            <a:tailEnd type="triangle" w="med" len="med"/>
          </a:ln>
        </p:spPr>
      </p:cxnSp>
      <p:sp>
        <p:nvSpPr>
          <p:cNvPr id="766" name="Google Shape;766;p50"/>
          <p:cNvSpPr/>
          <p:nvPr/>
        </p:nvSpPr>
        <p:spPr>
          <a:xfrm>
            <a:off x="2771775" y="981075"/>
            <a:ext cx="720725" cy="360363"/>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767" name="Google Shape;767;p50"/>
          <p:cNvSpPr/>
          <p:nvPr/>
        </p:nvSpPr>
        <p:spPr>
          <a:xfrm>
            <a:off x="2771775" y="1484313"/>
            <a:ext cx="720725" cy="360362"/>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768" name="Google Shape;768;p50"/>
          <p:cNvSpPr txBox="1"/>
          <p:nvPr/>
        </p:nvSpPr>
        <p:spPr>
          <a:xfrm>
            <a:off x="2916238" y="981075"/>
            <a:ext cx="360362"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Q</a:t>
            </a:r>
            <a:endParaRPr/>
          </a:p>
        </p:txBody>
      </p:sp>
      <p:sp>
        <p:nvSpPr>
          <p:cNvPr id="769" name="Google Shape;769;p50"/>
          <p:cNvSpPr txBox="1"/>
          <p:nvPr/>
        </p:nvSpPr>
        <p:spPr>
          <a:xfrm>
            <a:off x="2916238" y="1484313"/>
            <a:ext cx="360362"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Q</a:t>
            </a:r>
            <a:endParaRPr/>
          </a:p>
        </p:txBody>
      </p:sp>
      <p:cxnSp>
        <p:nvCxnSpPr>
          <p:cNvPr id="770" name="Google Shape;770;p50"/>
          <p:cNvCxnSpPr/>
          <p:nvPr/>
        </p:nvCxnSpPr>
        <p:spPr>
          <a:xfrm>
            <a:off x="3563938" y="1196975"/>
            <a:ext cx="503237" cy="0"/>
          </a:xfrm>
          <a:prstGeom prst="straightConnector1">
            <a:avLst/>
          </a:prstGeom>
          <a:noFill/>
          <a:ln w="38100" cap="flat" cmpd="sng">
            <a:solidFill>
              <a:schemeClr val="dk1"/>
            </a:solidFill>
            <a:prstDash val="solid"/>
            <a:round/>
            <a:headEnd type="none" w="med" len="med"/>
            <a:tailEnd type="triangle" w="med" len="med"/>
          </a:ln>
        </p:spPr>
      </p:cxnSp>
      <p:cxnSp>
        <p:nvCxnSpPr>
          <p:cNvPr id="771" name="Google Shape;771;p50"/>
          <p:cNvCxnSpPr/>
          <p:nvPr/>
        </p:nvCxnSpPr>
        <p:spPr>
          <a:xfrm>
            <a:off x="3563938" y="1628775"/>
            <a:ext cx="504825" cy="0"/>
          </a:xfrm>
          <a:prstGeom prst="straightConnector1">
            <a:avLst/>
          </a:prstGeom>
          <a:noFill/>
          <a:ln w="38100" cap="flat" cmpd="sng">
            <a:solidFill>
              <a:schemeClr val="dk1"/>
            </a:solidFill>
            <a:prstDash val="solid"/>
            <a:round/>
            <a:headEnd type="none" w="med" len="med"/>
            <a:tailEnd type="triangle" w="med" len="med"/>
          </a:ln>
        </p:spPr>
      </p:cxnSp>
      <p:sp>
        <p:nvSpPr>
          <p:cNvPr id="772" name="Google Shape;772;p50"/>
          <p:cNvSpPr/>
          <p:nvPr/>
        </p:nvSpPr>
        <p:spPr>
          <a:xfrm>
            <a:off x="3348038" y="2636838"/>
            <a:ext cx="1584325" cy="936625"/>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773" name="Google Shape;773;p50"/>
          <p:cNvSpPr/>
          <p:nvPr/>
        </p:nvSpPr>
        <p:spPr>
          <a:xfrm>
            <a:off x="3276600" y="5373688"/>
            <a:ext cx="1584325" cy="1008062"/>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774" name="Google Shape;774;p50"/>
          <p:cNvSpPr/>
          <p:nvPr/>
        </p:nvSpPr>
        <p:spPr>
          <a:xfrm>
            <a:off x="6877050" y="2708275"/>
            <a:ext cx="1152525" cy="720725"/>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775" name="Google Shape;775;p50"/>
          <p:cNvSpPr/>
          <p:nvPr/>
        </p:nvSpPr>
        <p:spPr>
          <a:xfrm>
            <a:off x="1476375" y="2781300"/>
            <a:ext cx="574675" cy="576263"/>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776" name="Google Shape;776;p50"/>
          <p:cNvSpPr/>
          <p:nvPr/>
        </p:nvSpPr>
        <p:spPr>
          <a:xfrm>
            <a:off x="5435600" y="4221163"/>
            <a:ext cx="649288" cy="576262"/>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cxnSp>
        <p:nvCxnSpPr>
          <p:cNvPr id="777" name="Google Shape;777;p50"/>
          <p:cNvCxnSpPr/>
          <p:nvPr/>
        </p:nvCxnSpPr>
        <p:spPr>
          <a:xfrm>
            <a:off x="755650" y="3068638"/>
            <a:ext cx="720725" cy="0"/>
          </a:xfrm>
          <a:prstGeom prst="straightConnector1">
            <a:avLst/>
          </a:prstGeom>
          <a:noFill/>
          <a:ln w="9525" cap="flat" cmpd="sng">
            <a:solidFill>
              <a:schemeClr val="dk1"/>
            </a:solidFill>
            <a:prstDash val="solid"/>
            <a:round/>
            <a:headEnd type="none" w="med" len="med"/>
            <a:tailEnd type="triangle" w="med" len="med"/>
          </a:ln>
        </p:spPr>
      </p:cxnSp>
      <p:cxnSp>
        <p:nvCxnSpPr>
          <p:cNvPr id="778" name="Google Shape;778;p50"/>
          <p:cNvCxnSpPr/>
          <p:nvPr/>
        </p:nvCxnSpPr>
        <p:spPr>
          <a:xfrm>
            <a:off x="2051050" y="3068638"/>
            <a:ext cx="1296988" cy="0"/>
          </a:xfrm>
          <a:prstGeom prst="straightConnector1">
            <a:avLst/>
          </a:prstGeom>
          <a:noFill/>
          <a:ln w="9525" cap="flat" cmpd="sng">
            <a:solidFill>
              <a:schemeClr val="dk1"/>
            </a:solidFill>
            <a:prstDash val="solid"/>
            <a:round/>
            <a:headEnd type="none" w="med" len="med"/>
            <a:tailEnd type="triangle" w="med" len="med"/>
          </a:ln>
        </p:spPr>
      </p:cxnSp>
      <p:cxnSp>
        <p:nvCxnSpPr>
          <p:cNvPr id="779" name="Google Shape;779;p50"/>
          <p:cNvCxnSpPr/>
          <p:nvPr/>
        </p:nvCxnSpPr>
        <p:spPr>
          <a:xfrm>
            <a:off x="4932363" y="3068638"/>
            <a:ext cx="1944687" cy="0"/>
          </a:xfrm>
          <a:prstGeom prst="straightConnector1">
            <a:avLst/>
          </a:prstGeom>
          <a:noFill/>
          <a:ln w="9525" cap="flat" cmpd="sng">
            <a:solidFill>
              <a:schemeClr val="dk1"/>
            </a:solidFill>
            <a:prstDash val="solid"/>
            <a:round/>
            <a:headEnd type="none" w="med" len="med"/>
            <a:tailEnd type="triangle" w="med" len="med"/>
          </a:ln>
        </p:spPr>
      </p:cxnSp>
      <p:cxnSp>
        <p:nvCxnSpPr>
          <p:cNvPr id="780" name="Google Shape;780;p50"/>
          <p:cNvCxnSpPr/>
          <p:nvPr/>
        </p:nvCxnSpPr>
        <p:spPr>
          <a:xfrm>
            <a:off x="5795963" y="3068638"/>
            <a:ext cx="0" cy="1152525"/>
          </a:xfrm>
          <a:prstGeom prst="straightConnector1">
            <a:avLst/>
          </a:prstGeom>
          <a:noFill/>
          <a:ln w="9525" cap="flat" cmpd="sng">
            <a:solidFill>
              <a:schemeClr val="dk1"/>
            </a:solidFill>
            <a:prstDash val="solid"/>
            <a:round/>
            <a:headEnd type="none" w="med" len="med"/>
            <a:tailEnd type="triangle" w="med" len="med"/>
          </a:ln>
        </p:spPr>
      </p:cxnSp>
      <p:cxnSp>
        <p:nvCxnSpPr>
          <p:cNvPr id="781" name="Google Shape;781;p50"/>
          <p:cNvCxnSpPr/>
          <p:nvPr/>
        </p:nvCxnSpPr>
        <p:spPr>
          <a:xfrm>
            <a:off x="5795963" y="4797425"/>
            <a:ext cx="0" cy="1079500"/>
          </a:xfrm>
          <a:prstGeom prst="straightConnector1">
            <a:avLst/>
          </a:prstGeom>
          <a:noFill/>
          <a:ln w="9525" cap="flat" cmpd="sng">
            <a:solidFill>
              <a:schemeClr val="dk1"/>
            </a:solidFill>
            <a:prstDash val="solid"/>
            <a:round/>
            <a:headEnd type="none" w="med" len="med"/>
            <a:tailEnd type="none" w="med" len="med"/>
          </a:ln>
        </p:spPr>
      </p:cxnSp>
      <p:cxnSp>
        <p:nvCxnSpPr>
          <p:cNvPr id="782" name="Google Shape;782;p50"/>
          <p:cNvCxnSpPr/>
          <p:nvPr/>
        </p:nvCxnSpPr>
        <p:spPr>
          <a:xfrm rot="10800000">
            <a:off x="4859338" y="5876925"/>
            <a:ext cx="936625" cy="0"/>
          </a:xfrm>
          <a:prstGeom prst="straightConnector1">
            <a:avLst/>
          </a:prstGeom>
          <a:noFill/>
          <a:ln w="9525" cap="flat" cmpd="sng">
            <a:solidFill>
              <a:schemeClr val="dk1"/>
            </a:solidFill>
            <a:prstDash val="solid"/>
            <a:round/>
            <a:headEnd type="none" w="med" len="med"/>
            <a:tailEnd type="triangle" w="med" len="med"/>
          </a:ln>
        </p:spPr>
      </p:cxnSp>
      <p:cxnSp>
        <p:nvCxnSpPr>
          <p:cNvPr id="783" name="Google Shape;783;p50"/>
          <p:cNvCxnSpPr/>
          <p:nvPr/>
        </p:nvCxnSpPr>
        <p:spPr>
          <a:xfrm rot="10800000">
            <a:off x="1763713" y="5876925"/>
            <a:ext cx="1512887" cy="0"/>
          </a:xfrm>
          <a:prstGeom prst="straightConnector1">
            <a:avLst/>
          </a:prstGeom>
          <a:noFill/>
          <a:ln w="9525" cap="flat" cmpd="sng">
            <a:solidFill>
              <a:schemeClr val="dk1"/>
            </a:solidFill>
            <a:prstDash val="solid"/>
            <a:round/>
            <a:headEnd type="none" w="med" len="med"/>
            <a:tailEnd type="none" w="med" len="med"/>
          </a:ln>
        </p:spPr>
      </p:cxnSp>
      <p:cxnSp>
        <p:nvCxnSpPr>
          <p:cNvPr id="784" name="Google Shape;784;p50"/>
          <p:cNvCxnSpPr/>
          <p:nvPr/>
        </p:nvCxnSpPr>
        <p:spPr>
          <a:xfrm rot="10800000">
            <a:off x="1763713" y="3357563"/>
            <a:ext cx="0" cy="2519362"/>
          </a:xfrm>
          <a:prstGeom prst="straightConnector1">
            <a:avLst/>
          </a:prstGeom>
          <a:noFill/>
          <a:ln w="9525" cap="flat" cmpd="sng">
            <a:solidFill>
              <a:schemeClr val="dk1"/>
            </a:solidFill>
            <a:prstDash val="solid"/>
            <a:round/>
            <a:headEnd type="none" w="med" len="med"/>
            <a:tailEnd type="triangle" w="med" len="med"/>
          </a:ln>
        </p:spPr>
      </p:cxnSp>
      <p:cxnSp>
        <p:nvCxnSpPr>
          <p:cNvPr id="785" name="Google Shape;785;p50"/>
          <p:cNvCxnSpPr/>
          <p:nvPr/>
        </p:nvCxnSpPr>
        <p:spPr>
          <a:xfrm>
            <a:off x="1763713" y="4508500"/>
            <a:ext cx="3671887" cy="0"/>
          </a:xfrm>
          <a:prstGeom prst="straightConnector1">
            <a:avLst/>
          </a:prstGeom>
          <a:noFill/>
          <a:ln w="9525" cap="flat" cmpd="sng">
            <a:solidFill>
              <a:schemeClr val="dk1"/>
            </a:solidFill>
            <a:prstDash val="solid"/>
            <a:round/>
            <a:headEnd type="none" w="med" len="med"/>
            <a:tailEnd type="triangle" w="med" len="med"/>
          </a:ln>
        </p:spPr>
      </p:cxnSp>
      <p:cxnSp>
        <p:nvCxnSpPr>
          <p:cNvPr id="786" name="Google Shape;786;p50"/>
          <p:cNvCxnSpPr/>
          <p:nvPr/>
        </p:nvCxnSpPr>
        <p:spPr>
          <a:xfrm>
            <a:off x="8027988" y="3068638"/>
            <a:ext cx="576262" cy="0"/>
          </a:xfrm>
          <a:prstGeom prst="straightConnector1">
            <a:avLst/>
          </a:prstGeom>
          <a:noFill/>
          <a:ln w="9525" cap="flat" cmpd="sng">
            <a:solidFill>
              <a:schemeClr val="dk1"/>
            </a:solidFill>
            <a:prstDash val="solid"/>
            <a:round/>
            <a:headEnd type="none" w="med" len="med"/>
            <a:tailEnd type="triangle" w="med" len="med"/>
          </a:ln>
        </p:spPr>
      </p:cxnSp>
      <p:sp>
        <p:nvSpPr>
          <p:cNvPr id="787" name="Google Shape;787;p50"/>
          <p:cNvSpPr txBox="1"/>
          <p:nvPr/>
        </p:nvSpPr>
        <p:spPr>
          <a:xfrm>
            <a:off x="395288" y="2636838"/>
            <a:ext cx="647700" cy="3381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 m[n]</a:t>
            </a:r>
            <a:endParaRPr/>
          </a:p>
        </p:txBody>
      </p:sp>
      <p:sp>
        <p:nvSpPr>
          <p:cNvPr id="788" name="Google Shape;788;p50"/>
          <p:cNvSpPr txBox="1"/>
          <p:nvPr/>
        </p:nvSpPr>
        <p:spPr>
          <a:xfrm>
            <a:off x="2339975" y="2708275"/>
            <a:ext cx="719138"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e[n]</a:t>
            </a:r>
            <a:endParaRPr/>
          </a:p>
        </p:txBody>
      </p:sp>
      <p:sp>
        <p:nvSpPr>
          <p:cNvPr id="789" name="Google Shape;789;p50"/>
          <p:cNvSpPr txBox="1"/>
          <p:nvPr/>
        </p:nvSpPr>
        <p:spPr>
          <a:xfrm>
            <a:off x="5292725" y="2636838"/>
            <a:ext cx="10795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 eq [n]</a:t>
            </a:r>
            <a:endParaRPr/>
          </a:p>
        </p:txBody>
      </p:sp>
      <p:sp>
        <p:nvSpPr>
          <p:cNvPr id="790" name="Google Shape;790;p50"/>
          <p:cNvSpPr txBox="1"/>
          <p:nvPr/>
        </p:nvSpPr>
        <p:spPr>
          <a:xfrm>
            <a:off x="3421063" y="2711450"/>
            <a:ext cx="1509712" cy="768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Noto Sans Symbols"/>
              <a:buNone/>
            </a:pPr>
            <a:r>
              <a:rPr lang="en-US" sz="1100">
                <a:solidFill>
                  <a:schemeClr val="dk1"/>
                </a:solidFill>
                <a:latin typeface="Times New Roman"/>
                <a:ea typeface="Times New Roman"/>
                <a:cs typeface="Times New Roman"/>
                <a:sym typeface="Times New Roman"/>
              </a:rPr>
              <a:t>1- Quantizer (DPCM)</a:t>
            </a:r>
            <a:endParaRPr/>
          </a:p>
          <a:p>
            <a:pPr marL="0" marR="0" lvl="0" indent="0" algn="l" rtl="0">
              <a:spcBef>
                <a:spcPts val="550"/>
              </a:spcBef>
              <a:spcAft>
                <a:spcPts val="0"/>
              </a:spcAft>
              <a:buClr>
                <a:schemeClr val="dk1"/>
              </a:buClr>
              <a:buSzPts val="1100"/>
              <a:buFont typeface="Noto Sans Symbols"/>
              <a:buNone/>
            </a:pPr>
            <a:r>
              <a:rPr lang="en-US" sz="1100">
                <a:solidFill>
                  <a:schemeClr val="dk1"/>
                </a:solidFill>
                <a:latin typeface="Times New Roman"/>
                <a:ea typeface="Times New Roman"/>
                <a:cs typeface="Times New Roman"/>
                <a:sym typeface="Times New Roman"/>
              </a:rPr>
              <a:t>OR</a:t>
            </a:r>
            <a:endParaRPr/>
          </a:p>
          <a:p>
            <a:pPr marL="0" marR="0" lvl="0" indent="0" algn="l" rtl="0">
              <a:spcBef>
                <a:spcPts val="550"/>
              </a:spcBef>
              <a:spcAft>
                <a:spcPts val="0"/>
              </a:spcAft>
              <a:buClr>
                <a:schemeClr val="dk1"/>
              </a:buClr>
              <a:buSzPts val="1100"/>
              <a:buFont typeface="Noto Sans Symbols"/>
              <a:buNone/>
            </a:pPr>
            <a:r>
              <a:rPr lang="en-US" sz="1100">
                <a:solidFill>
                  <a:schemeClr val="dk1"/>
                </a:solidFill>
                <a:latin typeface="Times New Roman"/>
                <a:ea typeface="Times New Roman"/>
                <a:cs typeface="Times New Roman"/>
                <a:sym typeface="Times New Roman"/>
              </a:rPr>
              <a:t>2- One bit Q (DM)</a:t>
            </a:r>
            <a:endParaRPr/>
          </a:p>
        </p:txBody>
      </p:sp>
      <p:sp>
        <p:nvSpPr>
          <p:cNvPr id="791" name="Google Shape;791;p50"/>
          <p:cNvSpPr txBox="1"/>
          <p:nvPr/>
        </p:nvSpPr>
        <p:spPr>
          <a:xfrm>
            <a:off x="6948488" y="2924175"/>
            <a:ext cx="1079500" cy="3381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Noto Sans Symbols"/>
              <a:buNone/>
            </a:pPr>
            <a:r>
              <a:rPr lang="en-US" sz="1600">
                <a:solidFill>
                  <a:schemeClr val="dk1"/>
                </a:solidFill>
                <a:latin typeface="Gulim"/>
                <a:ea typeface="Gulim"/>
                <a:cs typeface="Gulim"/>
                <a:sym typeface="Gulim"/>
              </a:rPr>
              <a:t>Encoder</a:t>
            </a:r>
            <a:endParaRPr/>
          </a:p>
        </p:txBody>
      </p:sp>
      <p:sp>
        <p:nvSpPr>
          <p:cNvPr id="792" name="Google Shape;792;p50"/>
          <p:cNvSpPr txBox="1"/>
          <p:nvPr/>
        </p:nvSpPr>
        <p:spPr>
          <a:xfrm>
            <a:off x="3276599" y="5402263"/>
            <a:ext cx="172878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Noto Sans Symbols"/>
              <a:buNone/>
            </a:pPr>
            <a:r>
              <a:rPr lang="en-US" sz="1200">
                <a:solidFill>
                  <a:schemeClr val="dk1"/>
                </a:solidFill>
                <a:latin typeface="Times New Roman"/>
                <a:ea typeface="Times New Roman"/>
                <a:cs typeface="Times New Roman"/>
                <a:sym typeface="Times New Roman"/>
              </a:rPr>
              <a:t>Prediction filter -DPCM</a:t>
            </a:r>
            <a:endParaRPr/>
          </a:p>
          <a:p>
            <a:pPr marL="0" marR="0" lvl="0" indent="0" algn="l" rtl="0">
              <a:spcBef>
                <a:spcPts val="600"/>
              </a:spcBef>
              <a:spcAft>
                <a:spcPts val="0"/>
              </a:spcAft>
              <a:buClr>
                <a:schemeClr val="dk1"/>
              </a:buClr>
              <a:buSzPts val="1200"/>
              <a:buFont typeface="Noto Sans Symbols"/>
              <a:buNone/>
            </a:pPr>
            <a:r>
              <a:rPr lang="en-US" sz="1200">
                <a:solidFill>
                  <a:schemeClr val="dk1"/>
                </a:solidFill>
                <a:latin typeface="Times New Roman"/>
                <a:ea typeface="Times New Roman"/>
                <a:cs typeface="Times New Roman"/>
                <a:sym typeface="Times New Roman"/>
              </a:rPr>
              <a:t>OR</a:t>
            </a:r>
            <a:endParaRPr/>
          </a:p>
          <a:p>
            <a:pPr marL="0" marR="0" lvl="0" indent="0" algn="l" rtl="0">
              <a:spcBef>
                <a:spcPts val="600"/>
              </a:spcBef>
              <a:spcAft>
                <a:spcPts val="0"/>
              </a:spcAft>
              <a:buClr>
                <a:schemeClr val="dk1"/>
              </a:buClr>
              <a:buSzPts val="1200"/>
              <a:buFont typeface="Noto Sans Symbols"/>
              <a:buNone/>
            </a:pPr>
            <a:r>
              <a:rPr lang="en-US" sz="1200">
                <a:solidFill>
                  <a:schemeClr val="dk1"/>
                </a:solidFill>
                <a:latin typeface="Times New Roman"/>
                <a:ea typeface="Times New Roman"/>
                <a:cs typeface="Times New Roman"/>
                <a:sym typeface="Times New Roman"/>
              </a:rPr>
              <a:t>Z^-1 ( DM)</a:t>
            </a:r>
            <a:endParaRPr/>
          </a:p>
        </p:txBody>
      </p:sp>
      <p:sp>
        <p:nvSpPr>
          <p:cNvPr id="793" name="Google Shape;793;p50"/>
          <p:cNvSpPr txBox="1"/>
          <p:nvPr/>
        </p:nvSpPr>
        <p:spPr>
          <a:xfrm>
            <a:off x="5940425" y="5373688"/>
            <a:ext cx="1584325"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m</a:t>
            </a:r>
            <a:r>
              <a:rPr lang="en-US" sz="1800">
                <a:solidFill>
                  <a:schemeClr val="dk1"/>
                </a:solidFill>
                <a:latin typeface="Gulim"/>
                <a:ea typeface="Gulim"/>
                <a:cs typeface="Gulim"/>
                <a:sym typeface="Gulim"/>
              </a:rPr>
              <a:t>q</a:t>
            </a:r>
            <a:r>
              <a:rPr lang="en-US" sz="2000">
                <a:solidFill>
                  <a:schemeClr val="dk1"/>
                </a:solidFill>
                <a:latin typeface="Gulim"/>
                <a:ea typeface="Gulim"/>
                <a:cs typeface="Gulim"/>
                <a:sym typeface="Gulim"/>
              </a:rPr>
              <a:t> [n]    </a:t>
            </a:r>
            <a:endParaRPr sz="2000">
              <a:solidFill>
                <a:schemeClr val="dk1"/>
              </a:solidFill>
              <a:latin typeface="Gulim"/>
              <a:ea typeface="Gulim"/>
              <a:cs typeface="Gulim"/>
              <a:sym typeface="Gulim"/>
            </a:endParaRPr>
          </a:p>
        </p:txBody>
      </p:sp>
      <p:sp>
        <p:nvSpPr>
          <p:cNvPr id="794" name="Google Shape;794;p50"/>
          <p:cNvSpPr txBox="1"/>
          <p:nvPr/>
        </p:nvSpPr>
        <p:spPr>
          <a:xfrm>
            <a:off x="1042988" y="2708275"/>
            <a:ext cx="4318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   +</a:t>
            </a:r>
            <a:endParaRPr/>
          </a:p>
        </p:txBody>
      </p:sp>
      <p:sp>
        <p:nvSpPr>
          <p:cNvPr id="795" name="Google Shape;795;p50"/>
          <p:cNvSpPr txBox="1"/>
          <p:nvPr/>
        </p:nvSpPr>
        <p:spPr>
          <a:xfrm>
            <a:off x="1331913" y="2997200"/>
            <a:ext cx="4318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   -</a:t>
            </a:r>
            <a:endParaRPr/>
          </a:p>
        </p:txBody>
      </p:sp>
      <p:sp>
        <p:nvSpPr>
          <p:cNvPr id="796" name="Google Shape;796;p50"/>
          <p:cNvSpPr txBox="1"/>
          <p:nvPr/>
        </p:nvSpPr>
        <p:spPr>
          <a:xfrm>
            <a:off x="971550" y="4292600"/>
            <a:ext cx="720725"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797" name="Google Shape;797;p50"/>
          <p:cNvSpPr txBox="1"/>
          <p:nvPr/>
        </p:nvSpPr>
        <p:spPr>
          <a:xfrm>
            <a:off x="5148263" y="4221163"/>
            <a:ext cx="4318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   +</a:t>
            </a:r>
            <a:endParaRPr/>
          </a:p>
        </p:txBody>
      </p:sp>
      <p:sp>
        <p:nvSpPr>
          <p:cNvPr id="798" name="Google Shape;798;p50"/>
          <p:cNvSpPr txBox="1"/>
          <p:nvPr/>
        </p:nvSpPr>
        <p:spPr>
          <a:xfrm>
            <a:off x="5292725" y="3644900"/>
            <a:ext cx="4318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   +</a:t>
            </a:r>
            <a:endParaRPr/>
          </a:p>
        </p:txBody>
      </p:sp>
      <p:sp>
        <p:nvSpPr>
          <p:cNvPr id="799" name="Google Shape;799;p50"/>
          <p:cNvSpPr txBox="1"/>
          <p:nvPr/>
        </p:nvSpPr>
        <p:spPr>
          <a:xfrm>
            <a:off x="539750" y="4149725"/>
            <a:ext cx="1223963"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r>
              <a:rPr lang="en-US" sz="1200">
                <a:solidFill>
                  <a:schemeClr val="dk1"/>
                </a:solidFill>
                <a:latin typeface="Times New Roman"/>
                <a:ea typeface="Times New Roman"/>
                <a:cs typeface="Times New Roman"/>
                <a:sym typeface="Times New Roman"/>
              </a:rPr>
              <a:t>mh[n] (DPCM)</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OR</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mq[n-1]  (DM) </a:t>
            </a:r>
            <a:endParaRPr/>
          </a:p>
          <a:p>
            <a:pPr marL="0" marR="0" lvl="0" indent="0" algn="l" rtl="0">
              <a:spcBef>
                <a:spcPts val="600"/>
              </a:spcBef>
              <a:spcAft>
                <a:spcPts val="0"/>
              </a:spcAft>
              <a:buNone/>
            </a:pPr>
            <a:endParaRPr sz="1200">
              <a:solidFill>
                <a:schemeClr val="dk1"/>
              </a:solidFill>
              <a:latin typeface="Times New Roman"/>
              <a:ea typeface="Times New Roman"/>
              <a:cs typeface="Times New Roman"/>
              <a:sym typeface="Times New Roman"/>
            </a:endParaRPr>
          </a:p>
        </p:txBody>
      </p:sp>
      <p:sp>
        <p:nvSpPr>
          <p:cNvPr id="800" name="Google Shape;800;p50"/>
          <p:cNvSpPr txBox="1"/>
          <p:nvPr/>
        </p:nvSpPr>
        <p:spPr>
          <a:xfrm>
            <a:off x="8215313" y="2708275"/>
            <a:ext cx="928687" cy="830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DPCM</a:t>
            </a:r>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OR</a:t>
            </a:r>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DM</a:t>
            </a:r>
            <a:endParaRPr sz="1800">
              <a:solidFill>
                <a:schemeClr val="dk1"/>
              </a:solidFill>
              <a:latin typeface="Times New Roman"/>
              <a:ea typeface="Times New Roman"/>
              <a:cs typeface="Times New Roman"/>
              <a:sym typeface="Times New Roman"/>
            </a:endParaRPr>
          </a:p>
        </p:txBody>
      </p:sp>
      <p:sp>
        <p:nvSpPr>
          <p:cNvPr id="801" name="Google Shape;801;p50"/>
          <p:cNvSpPr txBox="1"/>
          <p:nvPr/>
        </p:nvSpPr>
        <p:spPr>
          <a:xfrm>
            <a:off x="7019925" y="4292600"/>
            <a:ext cx="1835150" cy="760413"/>
          </a:xfrm>
          <a:prstGeom prst="rect">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D911D"/>
              </a:buClr>
              <a:buSzPts val="1600"/>
              <a:buFont typeface="Noto Sans Symbols"/>
              <a:buNone/>
            </a:pPr>
            <a:r>
              <a:rPr lang="en-US" sz="1600">
                <a:solidFill>
                  <a:srgbClr val="0D911D"/>
                </a:solidFill>
                <a:latin typeface="Gulim"/>
                <a:ea typeface="Gulim"/>
                <a:cs typeface="Gulim"/>
                <a:sym typeface="Gulim"/>
              </a:rPr>
              <a:t>Comparing</a:t>
            </a:r>
            <a:endParaRPr/>
          </a:p>
          <a:p>
            <a:pPr marL="0" marR="0" lvl="0" indent="0" algn="l" rtl="0">
              <a:spcBef>
                <a:spcPts val="800"/>
              </a:spcBef>
              <a:spcAft>
                <a:spcPts val="0"/>
              </a:spcAft>
              <a:buClr>
                <a:srgbClr val="0D911D"/>
              </a:buClr>
              <a:buSzPts val="1600"/>
              <a:buFont typeface="Noto Sans Symbols"/>
              <a:buNone/>
            </a:pPr>
            <a:r>
              <a:rPr lang="en-US" sz="1600">
                <a:solidFill>
                  <a:srgbClr val="0D911D"/>
                </a:solidFill>
                <a:latin typeface="Gulim"/>
                <a:ea typeface="Gulim"/>
                <a:cs typeface="Gulim"/>
                <a:sym typeface="Gulim"/>
              </a:rPr>
              <a:t> DM with DPCM</a:t>
            </a:r>
            <a:endParaRPr/>
          </a:p>
        </p:txBody>
      </p:sp>
      <p:sp>
        <p:nvSpPr>
          <p:cNvPr id="802" name="Google Shape;802;p5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25</a:t>
            </a:fld>
            <a:endParaRPr sz="1600" b="1">
              <a:solidFill>
                <a:schemeClr val="dk1"/>
              </a:solidFill>
              <a:latin typeface="Gulim"/>
              <a:ea typeface="Gulim"/>
              <a:cs typeface="Gulim"/>
              <a:sym typeface="Gulim"/>
            </a:endParaRPr>
          </a:p>
        </p:txBody>
      </p:sp>
    </p:spTree>
    <p:extLst>
      <p:ext uri="{BB962C8B-B14F-4D97-AF65-F5344CB8AC3E}">
        <p14:creationId xmlns:p14="http://schemas.microsoft.com/office/powerpoint/2010/main" val="163874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51"/>
          <p:cNvSpPr txBox="1"/>
          <p:nvPr/>
        </p:nvSpPr>
        <p:spPr>
          <a:xfrm>
            <a:off x="76200" y="2133600"/>
            <a:ext cx="8991600" cy="363176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300"/>
              <a:buFont typeface="Times New Roman"/>
              <a:buAutoNum type="arabicParenR"/>
            </a:pPr>
            <a:r>
              <a:rPr lang="en-US" sz="2300">
                <a:solidFill>
                  <a:schemeClr val="dk1"/>
                </a:solidFill>
                <a:latin typeface="Times New Roman"/>
                <a:ea typeface="Times New Roman"/>
                <a:cs typeface="Times New Roman"/>
                <a:sym typeface="Times New Roman"/>
              </a:rPr>
              <a:t>DM uses one –bit (two-level) quantizer.</a:t>
            </a:r>
            <a:endParaRPr/>
          </a:p>
          <a:p>
            <a:pPr marL="457200" marR="0" lvl="0" indent="-457200" algn="l" rtl="0">
              <a:spcBef>
                <a:spcPts val="1150"/>
              </a:spcBef>
              <a:spcAft>
                <a:spcPts val="0"/>
              </a:spcAft>
              <a:buClr>
                <a:schemeClr val="dk1"/>
              </a:buClr>
              <a:buSzPts val="2300"/>
              <a:buFont typeface="Times New Roman"/>
              <a:buAutoNum type="arabicParenR"/>
            </a:pPr>
            <a:r>
              <a:rPr lang="en-US" sz="2300">
                <a:solidFill>
                  <a:schemeClr val="dk1"/>
                </a:solidFill>
                <a:latin typeface="Times New Roman"/>
                <a:ea typeface="Times New Roman"/>
                <a:cs typeface="Times New Roman"/>
                <a:sym typeface="Times New Roman"/>
              </a:rPr>
              <a:t>DM prediction filter is a single delay element (zero prediction order).</a:t>
            </a:r>
            <a:endParaRPr/>
          </a:p>
          <a:p>
            <a:pPr marL="342900" marR="0" lvl="0" indent="-342900" algn="l" rtl="0">
              <a:spcBef>
                <a:spcPts val="1150"/>
              </a:spcBef>
              <a:spcAft>
                <a:spcPts val="0"/>
              </a:spcAft>
              <a:buNone/>
            </a:pPr>
            <a:endParaRPr sz="2300">
              <a:solidFill>
                <a:schemeClr val="dk1"/>
              </a:solidFill>
              <a:latin typeface="Times New Roman"/>
              <a:ea typeface="Times New Roman"/>
              <a:cs typeface="Times New Roman"/>
              <a:sym typeface="Times New Roman"/>
            </a:endParaRPr>
          </a:p>
          <a:p>
            <a:pPr marL="342900" marR="0" lvl="0" indent="-342900" algn="l" rtl="0">
              <a:spcBef>
                <a:spcPts val="1150"/>
              </a:spcBef>
              <a:spcAft>
                <a:spcPts val="0"/>
              </a:spcAft>
              <a:buClr>
                <a:schemeClr val="dk1"/>
              </a:buClr>
              <a:buSzPts val="2300"/>
              <a:buFont typeface="Noto Sans Symbols"/>
              <a:buChar char="❖"/>
            </a:pPr>
            <a:r>
              <a:rPr lang="en-US" sz="2300">
                <a:solidFill>
                  <a:schemeClr val="dk1"/>
                </a:solidFill>
                <a:latin typeface="Times New Roman"/>
                <a:ea typeface="Times New Roman"/>
                <a:cs typeface="Times New Roman"/>
                <a:sym typeface="Times New Roman"/>
              </a:rPr>
              <a:t>DM and DPCM Transmitters use feedback but PCM does not.</a:t>
            </a:r>
            <a:endParaRPr/>
          </a:p>
          <a:p>
            <a:pPr marL="342900" marR="0" lvl="0" indent="-342900" algn="l" rtl="0">
              <a:spcBef>
                <a:spcPts val="1150"/>
              </a:spcBef>
              <a:spcAft>
                <a:spcPts val="0"/>
              </a:spcAft>
              <a:buClr>
                <a:schemeClr val="dk1"/>
              </a:buClr>
              <a:buSzPts val="2300"/>
              <a:buFont typeface="Noto Sans Symbols"/>
              <a:buChar char="❖"/>
            </a:pPr>
            <a:r>
              <a:rPr lang="en-US" sz="2300">
                <a:solidFill>
                  <a:schemeClr val="dk1"/>
                </a:solidFill>
                <a:latin typeface="Times New Roman"/>
                <a:ea typeface="Times New Roman"/>
                <a:cs typeface="Times New Roman"/>
                <a:sym typeface="Times New Roman"/>
              </a:rPr>
              <a:t>DM and DPCM  are subject to slope-over load distortion .</a:t>
            </a:r>
            <a:endParaRPr/>
          </a:p>
          <a:p>
            <a:pPr marL="342900" marR="0" lvl="0" indent="-342900" algn="l" rtl="0">
              <a:spcBef>
                <a:spcPts val="1150"/>
              </a:spcBef>
              <a:spcAft>
                <a:spcPts val="0"/>
              </a:spcAft>
              <a:buClr>
                <a:schemeClr val="dk1"/>
              </a:buClr>
              <a:buSzPts val="2300"/>
              <a:buFont typeface="Noto Sans Symbols"/>
              <a:buChar char="❖"/>
            </a:pPr>
            <a:r>
              <a:rPr lang="en-US" sz="2300">
                <a:solidFill>
                  <a:schemeClr val="dk1"/>
                </a:solidFill>
                <a:latin typeface="Times New Roman"/>
                <a:ea typeface="Times New Roman"/>
                <a:cs typeface="Times New Roman"/>
                <a:sym typeface="Times New Roman"/>
              </a:rPr>
              <a:t>PCM and DPCM suffers from quantization noise.</a:t>
            </a:r>
            <a:endParaRPr/>
          </a:p>
          <a:p>
            <a:pPr marL="342900" marR="0" lvl="0" indent="-342900" algn="l" rtl="0">
              <a:spcBef>
                <a:spcPts val="1150"/>
              </a:spcBef>
              <a:spcAft>
                <a:spcPts val="0"/>
              </a:spcAft>
              <a:buNone/>
            </a:pPr>
            <a:endParaRPr sz="2300">
              <a:solidFill>
                <a:schemeClr val="dk1"/>
              </a:solidFill>
              <a:latin typeface="Times New Roman"/>
              <a:ea typeface="Times New Roman"/>
              <a:cs typeface="Times New Roman"/>
              <a:sym typeface="Times New Roman"/>
            </a:endParaRPr>
          </a:p>
        </p:txBody>
      </p:sp>
      <p:sp>
        <p:nvSpPr>
          <p:cNvPr id="808" name="Google Shape;808;p5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26</a:t>
            </a:fld>
            <a:endParaRPr sz="1600" b="1">
              <a:solidFill>
                <a:schemeClr val="dk1"/>
              </a:solidFill>
              <a:latin typeface="Gulim"/>
              <a:ea typeface="Gulim"/>
              <a:cs typeface="Gulim"/>
              <a:sym typeface="Gulim"/>
            </a:endParaRPr>
          </a:p>
        </p:txBody>
      </p:sp>
      <p:sp>
        <p:nvSpPr>
          <p:cNvPr id="809" name="Google Shape;809;p51"/>
          <p:cNvSpPr/>
          <p:nvPr/>
        </p:nvSpPr>
        <p:spPr>
          <a:xfrm>
            <a:off x="539750" y="1192212"/>
            <a:ext cx="55475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So, DM  is a special case of  DPCM   BUT </a:t>
            </a:r>
            <a:endParaRPr/>
          </a:p>
        </p:txBody>
      </p:sp>
    </p:spTree>
    <p:extLst>
      <p:ext uri="{BB962C8B-B14F-4D97-AF65-F5344CB8AC3E}">
        <p14:creationId xmlns:p14="http://schemas.microsoft.com/office/powerpoint/2010/main" val="3819414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53"/>
          <p:cNvSpPr txBox="1"/>
          <p:nvPr/>
        </p:nvSpPr>
        <p:spPr>
          <a:xfrm>
            <a:off x="683133" y="417810"/>
            <a:ext cx="7991475" cy="461665"/>
          </a:xfrm>
          <a:prstGeom prst="rect">
            <a:avLst/>
          </a:prstGeom>
          <a:noFill/>
          <a:ln w="38100" cap="flat" cmpd="sng">
            <a:solidFill>
              <a:srgbClr val="008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Symbols"/>
              <a:buNone/>
            </a:pPr>
            <a:r>
              <a:rPr lang="en-US" sz="2400" dirty="0">
                <a:solidFill>
                  <a:schemeClr val="dk1"/>
                </a:solidFill>
                <a:latin typeface="Tahoma"/>
                <a:ea typeface="Tahoma"/>
                <a:cs typeface="Tahoma"/>
                <a:sym typeface="Tahoma"/>
              </a:rPr>
              <a:t>     Adaptive Differential Pulse Code Modulation (ADPCM)</a:t>
            </a:r>
            <a:endParaRPr dirty="0"/>
          </a:p>
        </p:txBody>
      </p:sp>
      <p:sp>
        <p:nvSpPr>
          <p:cNvPr id="849" name="Google Shape;849;p5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27</a:t>
            </a:fld>
            <a:endParaRPr sz="1600" b="1">
              <a:solidFill>
                <a:schemeClr val="dk1"/>
              </a:solidFill>
              <a:latin typeface="Gulim"/>
              <a:ea typeface="Gulim"/>
              <a:cs typeface="Gulim"/>
              <a:sym typeface="Gulim"/>
            </a:endParaRPr>
          </a:p>
        </p:txBody>
      </p:sp>
      <p:sp>
        <p:nvSpPr>
          <p:cNvPr id="2" name="Rectangle 1">
            <a:extLst>
              <a:ext uri="{FF2B5EF4-FFF2-40B4-BE49-F238E27FC236}">
                <a16:creationId xmlns:a16="http://schemas.microsoft.com/office/drawing/2014/main" id="{6990CD57-D048-45A2-9E23-4493B2517D44}"/>
              </a:ext>
            </a:extLst>
          </p:cNvPr>
          <p:cNvSpPr/>
          <p:nvPr/>
        </p:nvSpPr>
        <p:spPr>
          <a:xfrm>
            <a:off x="320511" y="1131216"/>
            <a:ext cx="8512404" cy="3046988"/>
          </a:xfrm>
          <a:prstGeom prst="rect">
            <a:avLst/>
          </a:prstGeom>
        </p:spPr>
        <p:txBody>
          <a:bodyPr wrap="square">
            <a:spAutoFit/>
          </a:bodyPr>
          <a:lstStyle/>
          <a:p>
            <a:r>
              <a:rPr lang="en-GB" sz="2400" dirty="0">
                <a:solidFill>
                  <a:srgbClr val="0D0D0D"/>
                </a:solidFill>
                <a:latin typeface="Söhne"/>
              </a:rPr>
              <a:t>(ADPCM) is an extension of the Differential Pulse Code Modulation (DPCM) technique used for </a:t>
            </a:r>
            <a:r>
              <a:rPr lang="en-GB" sz="2400" dirty="0" err="1">
                <a:solidFill>
                  <a:srgbClr val="0D0D0D"/>
                </a:solidFill>
                <a:latin typeface="Söhne"/>
              </a:rPr>
              <a:t>analog</a:t>
            </a:r>
            <a:r>
              <a:rPr lang="en-GB" sz="2400" dirty="0">
                <a:solidFill>
                  <a:srgbClr val="0D0D0D"/>
                </a:solidFill>
                <a:latin typeface="Söhne"/>
              </a:rPr>
              <a:t>-to-digital signal conversion. ADPCM improves upon DPCM by adapting the quantization step size (also known as the step size or step size coefficient) dynamically based on the characteristics of the input signal. This adaptive adjustment of the quantization step size allows ADPCM to achieve higher compression ratios while maintaining acceptable audio quality compared to fixed-step-size DPCM.</a:t>
            </a:r>
            <a:endParaRPr lang="en-US" sz="2400" dirty="0"/>
          </a:p>
        </p:txBody>
      </p:sp>
    </p:spTree>
    <p:extLst>
      <p:ext uri="{BB962C8B-B14F-4D97-AF65-F5344CB8AC3E}">
        <p14:creationId xmlns:p14="http://schemas.microsoft.com/office/powerpoint/2010/main" val="3198800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53"/>
          <p:cNvSpPr txBox="1"/>
          <p:nvPr/>
        </p:nvSpPr>
        <p:spPr>
          <a:xfrm>
            <a:off x="683133" y="417810"/>
            <a:ext cx="7991475" cy="461665"/>
          </a:xfrm>
          <a:prstGeom prst="rect">
            <a:avLst/>
          </a:prstGeom>
          <a:noFill/>
          <a:ln w="38100" cap="flat" cmpd="sng">
            <a:solidFill>
              <a:srgbClr val="008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Symbols"/>
              <a:buNone/>
            </a:pPr>
            <a:r>
              <a:rPr lang="en-US" sz="2400" dirty="0">
                <a:solidFill>
                  <a:schemeClr val="dk1"/>
                </a:solidFill>
                <a:latin typeface="Tahoma"/>
                <a:ea typeface="Tahoma"/>
                <a:cs typeface="Tahoma"/>
                <a:sym typeface="Tahoma"/>
              </a:rPr>
              <a:t>     Adaptive Differential Pulse Code Modulation (ADPCM)</a:t>
            </a:r>
            <a:endParaRPr dirty="0"/>
          </a:p>
        </p:txBody>
      </p:sp>
      <p:sp>
        <p:nvSpPr>
          <p:cNvPr id="844" name="Google Shape;844;p53"/>
          <p:cNvSpPr txBox="1"/>
          <p:nvPr/>
        </p:nvSpPr>
        <p:spPr>
          <a:xfrm>
            <a:off x="228600" y="1341438"/>
            <a:ext cx="8763000"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Noto Sans Symbols"/>
              <a:buNone/>
            </a:pPr>
            <a:r>
              <a:rPr lang="en-US" sz="2400">
                <a:solidFill>
                  <a:schemeClr val="dk1"/>
                </a:solidFill>
                <a:latin typeface="Times New Roman"/>
                <a:ea typeface="Times New Roman"/>
                <a:cs typeface="Times New Roman"/>
                <a:sym typeface="Times New Roman"/>
              </a:rPr>
              <a:t>Standard PCM           64 kb/s HENCE,  large B.W is required .</a:t>
            </a:r>
            <a:endParaRPr/>
          </a:p>
          <a:p>
            <a:pPr marL="0" marR="0" lvl="0" indent="0" algn="l" rtl="0">
              <a:spcBef>
                <a:spcPts val="1200"/>
              </a:spcBef>
              <a:spcAft>
                <a:spcPts val="0"/>
              </a:spcAft>
              <a:buClr>
                <a:schemeClr val="dk1"/>
              </a:buClr>
              <a:buSzPts val="2400"/>
              <a:buFont typeface="Noto Sans Symbols"/>
              <a:buNone/>
            </a:pPr>
            <a:r>
              <a:rPr lang="en-US" sz="2400">
                <a:solidFill>
                  <a:schemeClr val="dk1"/>
                </a:solidFill>
                <a:latin typeface="Times New Roman"/>
                <a:ea typeface="Times New Roman"/>
                <a:cs typeface="Times New Roman"/>
                <a:sym typeface="Times New Roman"/>
              </a:rPr>
              <a:t>To reduce bit rate, we can use coding :</a:t>
            </a:r>
            <a:endParaRPr/>
          </a:p>
          <a:p>
            <a:pPr marL="0" marR="0" lvl="0" indent="0" algn="l" rtl="0">
              <a:spcBef>
                <a:spcPts val="1200"/>
              </a:spcBef>
              <a:spcAft>
                <a:spcPts val="0"/>
              </a:spcAft>
              <a:buClr>
                <a:schemeClr val="dk1"/>
              </a:buClr>
              <a:buSzPts val="2400"/>
              <a:buFont typeface="Noto Sans Symbols"/>
              <a:buNone/>
            </a:pPr>
            <a:r>
              <a:rPr lang="en-US" sz="2400">
                <a:solidFill>
                  <a:schemeClr val="dk1"/>
                </a:solidFill>
                <a:latin typeface="Times New Roman"/>
                <a:ea typeface="Times New Roman"/>
                <a:cs typeface="Times New Roman"/>
                <a:sym typeface="Times New Roman"/>
              </a:rPr>
              <a:t>1) Remove redundancies from the signal (speech) as far as possible.</a:t>
            </a:r>
            <a:endParaRPr/>
          </a:p>
          <a:p>
            <a:pPr marL="0" marR="0" lvl="0" indent="0" algn="l" rtl="0">
              <a:spcBef>
                <a:spcPts val="1200"/>
              </a:spcBef>
              <a:spcAft>
                <a:spcPts val="0"/>
              </a:spcAft>
              <a:buClr>
                <a:schemeClr val="dk1"/>
              </a:buClr>
              <a:buSzPts val="2400"/>
              <a:buFont typeface="Noto Sans Symbols"/>
              <a:buNone/>
            </a:pPr>
            <a:r>
              <a:rPr lang="en-US" sz="2400">
                <a:solidFill>
                  <a:schemeClr val="dk1"/>
                </a:solidFill>
                <a:latin typeface="Times New Roman"/>
                <a:ea typeface="Times New Roman"/>
                <a:cs typeface="Times New Roman"/>
                <a:sym typeface="Times New Roman"/>
              </a:rPr>
              <a:t>2) Assign the available bits to code the non redundant parts of the signal  in a perceptually efficient manner .</a:t>
            </a:r>
            <a:endParaRPr/>
          </a:p>
          <a:p>
            <a:pPr marL="0" marR="0" lvl="0" indent="0" algn="l" rtl="0">
              <a:spcBef>
                <a:spcPts val="1200"/>
              </a:spcBef>
              <a:spcAft>
                <a:spcPts val="0"/>
              </a:spcAft>
              <a:buClr>
                <a:schemeClr val="dk1"/>
              </a:buClr>
              <a:buSzPts val="2400"/>
              <a:buFont typeface="Noto Sans Symbols"/>
              <a:buNone/>
            </a:pPr>
            <a:r>
              <a:rPr lang="en-US" sz="2400">
                <a:solidFill>
                  <a:schemeClr val="dk1"/>
                </a:solidFill>
                <a:latin typeface="Times New Roman"/>
                <a:ea typeface="Times New Roman"/>
                <a:cs typeface="Times New Roman"/>
                <a:sym typeface="Times New Roman"/>
              </a:rPr>
              <a:t>Reducing bit rate          increasing the complexity .</a:t>
            </a:r>
            <a:endParaRPr/>
          </a:p>
          <a:p>
            <a:pPr marL="0" marR="0" lvl="0" indent="0" algn="l" rtl="0">
              <a:spcBef>
                <a:spcPts val="1200"/>
              </a:spcBef>
              <a:spcAft>
                <a:spcPts val="0"/>
              </a:spcAft>
              <a:buClr>
                <a:schemeClr val="dk1"/>
              </a:buClr>
              <a:buSzPts val="2400"/>
              <a:buFont typeface="Noto Sans Symbols"/>
              <a:buNone/>
            </a:pPr>
            <a:endParaRPr sz="2400">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Clr>
                <a:schemeClr val="dk1"/>
              </a:buClr>
              <a:buSzPts val="2400"/>
              <a:buFont typeface="Noto Sans Symbols"/>
              <a:buNone/>
            </a:pPr>
            <a:r>
              <a:rPr lang="en-US" sz="2400">
                <a:solidFill>
                  <a:schemeClr val="dk1"/>
                </a:solidFill>
                <a:latin typeface="Times New Roman"/>
                <a:ea typeface="Times New Roman"/>
                <a:cs typeface="Times New Roman"/>
                <a:sym typeface="Times New Roman"/>
              </a:rPr>
              <a:t>ADPCM            32kb/s      adaptive quantization .</a:t>
            </a:r>
            <a:endParaRPr/>
          </a:p>
          <a:p>
            <a:pPr marL="0" marR="0" lvl="0" indent="0" algn="l" rtl="0">
              <a:spcBef>
                <a:spcPts val="1200"/>
              </a:spcBef>
              <a:spcAft>
                <a:spcPts val="0"/>
              </a:spcAft>
              <a:buClr>
                <a:schemeClr val="dk1"/>
              </a:buClr>
              <a:buSzPts val="2400"/>
              <a:buFont typeface="Noto Sans Symbols"/>
              <a:buNone/>
            </a:pPr>
            <a:r>
              <a:rPr lang="en-US" sz="2400">
                <a:solidFill>
                  <a:schemeClr val="dk1"/>
                </a:solidFill>
                <a:latin typeface="Times New Roman"/>
                <a:ea typeface="Times New Roman"/>
                <a:cs typeface="Times New Roman"/>
                <a:sym typeface="Times New Roman"/>
              </a:rPr>
              <a:t>                                           adaptive prediction.</a:t>
            </a:r>
            <a:endParaRPr/>
          </a:p>
          <a:p>
            <a:pPr marL="0" marR="0" lvl="0" indent="0" algn="l" rtl="0">
              <a:spcBef>
                <a:spcPts val="1200"/>
              </a:spcBef>
              <a:spcAft>
                <a:spcPts val="0"/>
              </a:spcAft>
              <a:buClr>
                <a:schemeClr val="dk1"/>
              </a:buClr>
              <a:buSzPts val="2400"/>
              <a:buFont typeface="Noto Sans Symbols"/>
              <a:buNone/>
            </a:pPr>
            <a:endParaRPr sz="2400">
              <a:solidFill>
                <a:schemeClr val="dk1"/>
              </a:solidFill>
              <a:latin typeface="Times New Roman"/>
              <a:ea typeface="Times New Roman"/>
              <a:cs typeface="Times New Roman"/>
              <a:sym typeface="Times New Roman"/>
            </a:endParaRPr>
          </a:p>
        </p:txBody>
      </p:sp>
      <p:sp>
        <p:nvSpPr>
          <p:cNvPr id="845" name="Google Shape;845;p53"/>
          <p:cNvSpPr/>
          <p:nvPr/>
        </p:nvSpPr>
        <p:spPr>
          <a:xfrm>
            <a:off x="2385568" y="1524000"/>
            <a:ext cx="431800" cy="215900"/>
          </a:xfrm>
          <a:prstGeom prst="rightArrow">
            <a:avLst>
              <a:gd name="adj1" fmla="val 50000"/>
              <a:gd name="adj2" fmla="val 50000"/>
            </a:avLst>
          </a:prstGeom>
          <a:solidFill>
            <a:srgbClr val="0D91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846" name="Google Shape;846;p53"/>
          <p:cNvSpPr/>
          <p:nvPr/>
        </p:nvSpPr>
        <p:spPr>
          <a:xfrm>
            <a:off x="2596039" y="4133360"/>
            <a:ext cx="360362" cy="142875"/>
          </a:xfrm>
          <a:prstGeom prst="rightArrow">
            <a:avLst>
              <a:gd name="adj1" fmla="val 50000"/>
              <a:gd name="adj2" fmla="val 63055"/>
            </a:avLst>
          </a:prstGeom>
          <a:solidFill>
            <a:srgbClr val="0D91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847" name="Google Shape;847;p53"/>
          <p:cNvSpPr/>
          <p:nvPr/>
        </p:nvSpPr>
        <p:spPr>
          <a:xfrm>
            <a:off x="3319463" y="5059362"/>
            <a:ext cx="152400" cy="914400"/>
          </a:xfrm>
          <a:prstGeom prst="leftBrace">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848" name="Google Shape;848;p53"/>
          <p:cNvSpPr/>
          <p:nvPr/>
        </p:nvSpPr>
        <p:spPr>
          <a:xfrm>
            <a:off x="1524000" y="5172075"/>
            <a:ext cx="576263" cy="215900"/>
          </a:xfrm>
          <a:prstGeom prst="rightArrow">
            <a:avLst>
              <a:gd name="adj1" fmla="val 50000"/>
              <a:gd name="adj2" fmla="val 66728"/>
            </a:avLst>
          </a:prstGeom>
          <a:solidFill>
            <a:srgbClr val="0D91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849" name="Google Shape;849;p5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28</a:t>
            </a:fld>
            <a:endParaRPr sz="1600" b="1">
              <a:solidFill>
                <a:schemeClr val="dk1"/>
              </a:solidFill>
              <a:latin typeface="Gulim"/>
              <a:ea typeface="Gulim"/>
              <a:cs typeface="Gulim"/>
              <a:sym typeface="Gulim"/>
            </a:endParaRPr>
          </a:p>
        </p:txBody>
      </p:sp>
    </p:spTree>
    <p:extLst>
      <p:ext uri="{BB962C8B-B14F-4D97-AF65-F5344CB8AC3E}">
        <p14:creationId xmlns:p14="http://schemas.microsoft.com/office/powerpoint/2010/main" val="413860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p:nvPr/>
        </p:nvSpPr>
        <p:spPr>
          <a:xfrm>
            <a:off x="335756" y="1447800"/>
            <a:ext cx="8472488" cy="4419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br>
              <a:rPr lang="en-US" sz="2400">
                <a:solidFill>
                  <a:schemeClr val="dk1"/>
                </a:solidFill>
                <a:latin typeface="Arial"/>
                <a:ea typeface="Arial"/>
                <a:cs typeface="Arial"/>
                <a:sym typeface="Arial"/>
              </a:rPr>
            </a:b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  Inappropriate step size δ creates noise.</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  Make delta (</a:t>
            </a:r>
            <a:r>
              <a:rPr lang="en-US" sz="2400" i="1">
                <a:solidFill>
                  <a:schemeClr val="dk1"/>
                </a:solidFill>
                <a:latin typeface="Arial"/>
                <a:ea typeface="Arial"/>
                <a:cs typeface="Arial"/>
                <a:sym typeface="Arial"/>
              </a:rPr>
              <a:t>δ</a:t>
            </a:r>
            <a:r>
              <a:rPr lang="en-US" sz="2400">
                <a:solidFill>
                  <a:schemeClr val="dk1"/>
                </a:solidFill>
                <a:latin typeface="Arial"/>
                <a:ea typeface="Arial"/>
                <a:cs typeface="Arial"/>
                <a:sym typeface="Arial"/>
              </a:rPr>
              <a:t> or D)  adaptive.</a:t>
            </a:r>
            <a:br>
              <a:rPr lang="en-US" sz="2400">
                <a:solidFill>
                  <a:schemeClr val="dk1"/>
                </a:solidFill>
                <a:latin typeface="Arial"/>
                <a:ea typeface="Arial"/>
                <a:cs typeface="Arial"/>
                <a:sym typeface="Arial"/>
              </a:rPr>
            </a:br>
            <a:r>
              <a:rPr lang="en-US" sz="2400" i="1">
                <a:solidFill>
                  <a:schemeClr val="dk1"/>
                </a:solidFill>
                <a:latin typeface="Arial"/>
                <a:ea typeface="Arial"/>
                <a:cs typeface="Arial"/>
                <a:sym typeface="Arial"/>
              </a:rPr>
              <a:t>       </a:t>
            </a:r>
            <a:r>
              <a:rPr lang="en-US" sz="2400" u="sng">
                <a:solidFill>
                  <a:schemeClr val="dk1"/>
                </a:solidFill>
                <a:latin typeface="Arial"/>
                <a:ea typeface="Arial"/>
                <a:cs typeface="Arial"/>
                <a:sym typeface="Arial"/>
              </a:rPr>
              <a:t>number of successive 1</a:t>
            </a:r>
            <a:r>
              <a:rPr lang="en-US" sz="2400" u="sng">
                <a:solidFill>
                  <a:schemeClr val="dk1"/>
                </a:solidFill>
                <a:latin typeface="Times New Roman"/>
                <a:ea typeface="Times New Roman"/>
                <a:cs typeface="Times New Roman"/>
                <a:sym typeface="Times New Roman"/>
              </a:rPr>
              <a:t>’</a:t>
            </a:r>
            <a:r>
              <a:rPr lang="en-US" sz="2400" u="sng">
                <a:solidFill>
                  <a:schemeClr val="dk1"/>
                </a:solidFill>
                <a:latin typeface="Arial"/>
                <a:ea typeface="Arial"/>
                <a:cs typeface="Arial"/>
                <a:sym typeface="Arial"/>
              </a:rPr>
              <a:t>s or 0</a:t>
            </a:r>
            <a:r>
              <a:rPr lang="en-US" sz="2400" u="sng">
                <a:solidFill>
                  <a:schemeClr val="dk1"/>
                </a:solidFill>
                <a:latin typeface="Times New Roman"/>
                <a:ea typeface="Times New Roman"/>
                <a:cs typeface="Times New Roman"/>
                <a:sym typeface="Times New Roman"/>
              </a:rPr>
              <a:t>’</a:t>
            </a:r>
            <a:r>
              <a:rPr lang="en-US" sz="2400" u="sng">
                <a:solidFill>
                  <a:schemeClr val="dk1"/>
                </a:solidFill>
                <a:latin typeface="Arial"/>
                <a:ea typeface="Arial"/>
                <a:cs typeface="Arial"/>
                <a:sym typeface="Arial"/>
              </a:rPr>
              <a:t>s</a:t>
            </a:r>
            <a:r>
              <a:rPr lang="en-US" sz="2400">
                <a:solidFill>
                  <a:schemeClr val="dk1"/>
                </a:solidFill>
                <a:latin typeface="Arial"/>
                <a:ea typeface="Arial"/>
                <a:cs typeface="Arial"/>
                <a:sym typeface="Arial"/>
              </a:rPr>
              <a:t>	</a:t>
            </a:r>
            <a:r>
              <a:rPr lang="en-US" sz="2400" u="sng">
                <a:solidFill>
                  <a:schemeClr val="dk1"/>
                </a:solidFill>
                <a:latin typeface="Arial"/>
                <a:ea typeface="Arial"/>
                <a:cs typeface="Arial"/>
                <a:sym typeface="Arial"/>
              </a:rPr>
              <a:t>step size</a:t>
            </a:r>
            <a:br>
              <a:rPr lang="en-US" sz="2400" u="sng">
                <a:solidFill>
                  <a:schemeClr val="dk1"/>
                </a:solidFill>
                <a:latin typeface="Arial"/>
                <a:ea typeface="Arial"/>
                <a:cs typeface="Arial"/>
                <a:sym typeface="Arial"/>
              </a:rPr>
            </a:br>
            <a:r>
              <a:rPr lang="en-US" sz="2400">
                <a:solidFill>
                  <a:schemeClr val="dk1"/>
                </a:solidFill>
                <a:latin typeface="Arial"/>
                <a:ea typeface="Arial"/>
                <a:cs typeface="Arial"/>
                <a:sym typeface="Arial"/>
              </a:rPr>
              <a:t>		1				    </a:t>
            </a:r>
            <a:r>
              <a:rPr lang="en-US" sz="2400" i="1">
                <a:solidFill>
                  <a:schemeClr val="dk1"/>
                </a:solidFill>
                <a:latin typeface="Arial"/>
                <a:ea typeface="Arial"/>
                <a:cs typeface="Arial"/>
                <a:sym typeface="Arial"/>
              </a:rPr>
              <a:t>δ</a:t>
            </a:r>
            <a:br>
              <a:rPr lang="en-US" sz="2400" i="1">
                <a:solidFill>
                  <a:schemeClr val="dk1"/>
                </a:solidFill>
                <a:latin typeface="Arial"/>
                <a:ea typeface="Arial"/>
                <a:cs typeface="Arial"/>
                <a:sym typeface="Arial"/>
              </a:rPr>
            </a:br>
            <a:r>
              <a:rPr lang="en-US" sz="2400">
                <a:solidFill>
                  <a:schemeClr val="dk1"/>
                </a:solidFill>
                <a:latin typeface="Arial"/>
                <a:ea typeface="Arial"/>
                <a:cs typeface="Arial"/>
                <a:sym typeface="Arial"/>
              </a:rPr>
              <a:t> 		2				    </a:t>
            </a:r>
            <a:r>
              <a:rPr lang="en-US" sz="2400" i="1">
                <a:solidFill>
                  <a:schemeClr val="dk1"/>
                </a:solidFill>
                <a:latin typeface="Arial"/>
                <a:ea typeface="Arial"/>
                <a:cs typeface="Arial"/>
                <a:sym typeface="Arial"/>
              </a:rPr>
              <a:t>δ</a:t>
            </a:r>
            <a:br>
              <a:rPr lang="en-US" sz="2400" i="1">
                <a:solidFill>
                  <a:schemeClr val="dk1"/>
                </a:solidFill>
                <a:latin typeface="Arial"/>
                <a:ea typeface="Arial"/>
                <a:cs typeface="Arial"/>
                <a:sym typeface="Arial"/>
              </a:rPr>
            </a:br>
            <a:r>
              <a:rPr lang="en-US" sz="2400">
                <a:solidFill>
                  <a:schemeClr val="dk1"/>
                </a:solidFill>
                <a:latin typeface="Arial"/>
                <a:ea typeface="Arial"/>
                <a:cs typeface="Arial"/>
                <a:sym typeface="Arial"/>
              </a:rPr>
              <a:t> 		3				    2</a:t>
            </a:r>
            <a:r>
              <a:rPr lang="en-US" sz="2400" i="1">
                <a:solidFill>
                  <a:schemeClr val="dk1"/>
                </a:solidFill>
                <a:latin typeface="Arial"/>
                <a:ea typeface="Arial"/>
                <a:cs typeface="Arial"/>
                <a:sym typeface="Arial"/>
              </a:rPr>
              <a:t>δ</a:t>
            </a:r>
            <a:br>
              <a:rPr lang="en-US" sz="2400" i="1">
                <a:solidFill>
                  <a:schemeClr val="dk1"/>
                </a:solidFill>
                <a:latin typeface="Arial"/>
                <a:ea typeface="Arial"/>
                <a:cs typeface="Arial"/>
                <a:sym typeface="Arial"/>
              </a:rPr>
            </a:br>
            <a:r>
              <a:rPr lang="en-US" sz="2400">
                <a:solidFill>
                  <a:schemeClr val="dk1"/>
                </a:solidFill>
                <a:latin typeface="Arial"/>
                <a:ea typeface="Arial"/>
                <a:cs typeface="Arial"/>
                <a:sym typeface="Arial"/>
              </a:rPr>
              <a:t> 		4				    4</a:t>
            </a:r>
            <a:r>
              <a:rPr lang="en-US" sz="2400" i="1">
                <a:solidFill>
                  <a:schemeClr val="dk1"/>
                </a:solidFill>
                <a:latin typeface="Arial"/>
                <a:ea typeface="Arial"/>
                <a:cs typeface="Arial"/>
                <a:sym typeface="Arial"/>
              </a:rPr>
              <a:t>δ</a:t>
            </a:r>
            <a:br>
              <a:rPr lang="en-US" sz="2400" i="1">
                <a:solidFill>
                  <a:schemeClr val="dk1"/>
                </a:solidFill>
                <a:latin typeface="Arial"/>
                <a:ea typeface="Arial"/>
                <a:cs typeface="Arial"/>
                <a:sym typeface="Arial"/>
              </a:rPr>
            </a:br>
            <a:r>
              <a:rPr lang="en-US" sz="2400" i="1">
                <a:solidFill>
                  <a:schemeClr val="dk1"/>
                </a:solidFill>
                <a:latin typeface="Arial"/>
                <a:ea typeface="Arial"/>
                <a:cs typeface="Arial"/>
                <a:sym typeface="Arial"/>
              </a:rPr>
              <a:t>	         …		     		     ...</a:t>
            </a:r>
            <a:br>
              <a:rPr lang="en-US" sz="2400" i="1">
                <a:solidFill>
                  <a:schemeClr val="dk1"/>
                </a:solidFill>
                <a:latin typeface="Arial"/>
                <a:ea typeface="Arial"/>
                <a:cs typeface="Arial"/>
                <a:sym typeface="Arial"/>
              </a:rPr>
            </a:br>
            <a:br>
              <a:rPr lang="en-US" sz="1600">
                <a:solidFill>
                  <a:schemeClr val="dk1"/>
                </a:solidFill>
                <a:latin typeface="Arial"/>
                <a:ea typeface="Arial"/>
                <a:cs typeface="Arial"/>
                <a:sym typeface="Arial"/>
              </a:rPr>
            </a:br>
            <a:br>
              <a:rPr lang="en-US" sz="2400">
                <a:solidFill>
                  <a:schemeClr val="dk1"/>
                </a:solidFill>
                <a:latin typeface="Arial"/>
                <a:ea typeface="Arial"/>
                <a:cs typeface="Arial"/>
                <a:sym typeface="Arial"/>
              </a:rPr>
            </a:br>
            <a:br>
              <a:rPr lang="en-US"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
        <p:nvSpPr>
          <p:cNvPr id="275" name="Google Shape;275;p15"/>
          <p:cNvSpPr/>
          <p:nvPr/>
        </p:nvSpPr>
        <p:spPr>
          <a:xfrm>
            <a:off x="2133600" y="405825"/>
            <a:ext cx="549362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2"/>
                </a:solidFill>
                <a:latin typeface="Times New Roman"/>
                <a:ea typeface="Times New Roman"/>
                <a:cs typeface="Times New Roman"/>
                <a:sym typeface="Times New Roman"/>
              </a:rPr>
              <a:t>4) Adaptive Delta Modulation </a:t>
            </a:r>
            <a:endParaRPr sz="3200" b="1">
              <a:solidFill>
                <a:schemeClr val="dk2"/>
              </a:solidFill>
              <a:latin typeface="Times New Roman"/>
              <a:ea typeface="Times New Roman"/>
              <a:cs typeface="Times New Roman"/>
              <a:sym typeface="Times New Roman"/>
            </a:endParaRPr>
          </a:p>
        </p:txBody>
      </p:sp>
      <p:sp>
        <p:nvSpPr>
          <p:cNvPr id="276" name="Google Shape;276;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3</a:t>
            </a:fld>
            <a:endParaRPr sz="1600" b="1">
              <a:solidFill>
                <a:schemeClr val="dk1"/>
              </a:solidFill>
              <a:latin typeface="Gulim"/>
              <a:ea typeface="Gulim"/>
              <a:cs typeface="Gulim"/>
              <a:sym typeface="Gulim"/>
            </a:endParaRPr>
          </a:p>
        </p:txBody>
      </p:sp>
      <p:sp>
        <p:nvSpPr>
          <p:cNvPr id="157" name="Google Shape;157;p3"/>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a:t>Fig.5.14</a:t>
            </a:r>
            <a:endParaRPr/>
          </a:p>
        </p:txBody>
      </p:sp>
      <p:sp>
        <p:nvSpPr>
          <p:cNvPr id="158" name="Google Shape;158;p3"/>
          <p:cNvSpPr/>
          <p:nvPr/>
        </p:nvSpPr>
        <p:spPr>
          <a:xfrm flipH="1">
            <a:off x="6804025" y="188913"/>
            <a:ext cx="1008063" cy="719137"/>
          </a:xfrm>
          <a:custGeom>
            <a:avLst/>
            <a:gdLst/>
            <a:ahLst/>
            <a:cxnLst/>
            <a:rect l="l" t="t" r="r" b="b"/>
            <a:pathLst>
              <a:path w="21600" h="21600" extrusionOk="0">
                <a:moveTo>
                  <a:pt x="12798" y="0"/>
                </a:moveTo>
                <a:lnTo>
                  <a:pt x="12798" y="3814"/>
                </a:lnTo>
                <a:lnTo>
                  <a:pt x="3375" y="3814"/>
                </a:lnTo>
                <a:lnTo>
                  <a:pt x="3375" y="17786"/>
                </a:lnTo>
                <a:lnTo>
                  <a:pt x="12798" y="17786"/>
                </a:lnTo>
                <a:lnTo>
                  <a:pt x="12798" y="21600"/>
                </a:lnTo>
                <a:lnTo>
                  <a:pt x="21600" y="10800"/>
                </a:lnTo>
                <a:lnTo>
                  <a:pt x="12798" y="0"/>
                </a:lnTo>
                <a:close/>
              </a:path>
              <a:path w="21600" h="21600" extrusionOk="0">
                <a:moveTo>
                  <a:pt x="1350" y="3814"/>
                </a:moveTo>
                <a:lnTo>
                  <a:pt x="1350" y="17786"/>
                </a:lnTo>
                <a:lnTo>
                  <a:pt x="2700" y="17786"/>
                </a:lnTo>
                <a:lnTo>
                  <a:pt x="2700" y="3814"/>
                </a:lnTo>
                <a:lnTo>
                  <a:pt x="1350" y="3814"/>
                </a:lnTo>
                <a:close/>
              </a:path>
              <a:path w="21600" h="21600" extrusionOk="0">
                <a:moveTo>
                  <a:pt x="0" y="3814"/>
                </a:moveTo>
                <a:lnTo>
                  <a:pt x="0" y="17786"/>
                </a:lnTo>
                <a:lnTo>
                  <a:pt x="675" y="17786"/>
                </a:lnTo>
                <a:lnTo>
                  <a:pt x="675" y="3814"/>
                </a:lnTo>
                <a:lnTo>
                  <a:pt x="0" y="381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Back</a:t>
            </a:r>
            <a:endParaRPr/>
          </a:p>
        </p:txBody>
      </p:sp>
      <p:sp>
        <p:nvSpPr>
          <p:cNvPr id="159" name="Google Shape;159;p3">
            <a:hlinkClick r:id="" action="ppaction://hlinkshowjump?jump=nextslide"/>
          </p:cNvPr>
          <p:cNvSpPr/>
          <p:nvPr/>
        </p:nvSpPr>
        <p:spPr>
          <a:xfrm>
            <a:off x="7956550" y="188913"/>
            <a:ext cx="935038" cy="719137"/>
          </a:xfrm>
          <a:custGeom>
            <a:avLst/>
            <a:gdLst/>
            <a:ahLst/>
            <a:cxnLst/>
            <a:rect l="l" t="t" r="r" b="b"/>
            <a:pathLst>
              <a:path w="21600" h="21600" extrusionOk="0">
                <a:moveTo>
                  <a:pt x="11478" y="0"/>
                </a:moveTo>
                <a:lnTo>
                  <a:pt x="11478" y="3624"/>
                </a:lnTo>
                <a:lnTo>
                  <a:pt x="3375" y="3624"/>
                </a:lnTo>
                <a:lnTo>
                  <a:pt x="3375" y="17976"/>
                </a:lnTo>
                <a:lnTo>
                  <a:pt x="11478" y="17976"/>
                </a:lnTo>
                <a:lnTo>
                  <a:pt x="11478" y="21600"/>
                </a:lnTo>
                <a:lnTo>
                  <a:pt x="21600" y="10800"/>
                </a:lnTo>
                <a:lnTo>
                  <a:pt x="11478" y="0"/>
                </a:lnTo>
                <a:close/>
              </a:path>
              <a:path w="21600" h="21600" extrusionOk="0">
                <a:moveTo>
                  <a:pt x="1350" y="3624"/>
                </a:moveTo>
                <a:lnTo>
                  <a:pt x="1350" y="17976"/>
                </a:lnTo>
                <a:lnTo>
                  <a:pt x="2700" y="17976"/>
                </a:lnTo>
                <a:lnTo>
                  <a:pt x="2700" y="3624"/>
                </a:lnTo>
                <a:lnTo>
                  <a:pt x="1350" y="3624"/>
                </a:lnTo>
                <a:close/>
              </a:path>
              <a:path w="21600" h="21600" extrusionOk="0">
                <a:moveTo>
                  <a:pt x="0" y="3624"/>
                </a:moveTo>
                <a:lnTo>
                  <a:pt x="0" y="17976"/>
                </a:lnTo>
                <a:lnTo>
                  <a:pt x="675" y="17976"/>
                </a:lnTo>
                <a:lnTo>
                  <a:pt x="675" y="3624"/>
                </a:lnTo>
                <a:lnTo>
                  <a:pt x="0" y="362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Next</a:t>
            </a:r>
            <a:endParaRPr/>
          </a:p>
        </p:txBody>
      </p:sp>
      <p:pic>
        <p:nvPicPr>
          <p:cNvPr id="160" name="Google Shape;160;p3" descr="05_14"/>
          <p:cNvPicPr preferRelativeResize="0"/>
          <p:nvPr/>
        </p:nvPicPr>
        <p:blipFill rotWithShape="1">
          <a:blip r:embed="rId3">
            <a:alphaModFix/>
          </a:blip>
          <a:srcRect/>
          <a:stretch/>
        </p:blipFill>
        <p:spPr>
          <a:xfrm>
            <a:off x="1868488" y="908050"/>
            <a:ext cx="5407025" cy="5607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title" idx="4294967295"/>
          </p:nvPr>
        </p:nvSpPr>
        <p:spPr>
          <a:xfrm>
            <a:off x="1219200" y="587375"/>
            <a:ext cx="7010400" cy="22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b="0">
                <a:solidFill>
                  <a:schemeClr val="dk1"/>
                </a:solidFill>
                <a:latin typeface="Times New Roman"/>
                <a:ea typeface="Times New Roman"/>
                <a:cs typeface="Times New Roman"/>
                <a:sym typeface="Times New Roman"/>
              </a:rPr>
              <a:t>ADM Block Diagram.</a:t>
            </a:r>
            <a:endParaRPr/>
          </a:p>
        </p:txBody>
      </p:sp>
      <p:pic>
        <p:nvPicPr>
          <p:cNvPr id="282" name="Google Shape;282;p16" descr="AABRMQE0"/>
          <p:cNvPicPr preferRelativeResize="0"/>
          <p:nvPr/>
        </p:nvPicPr>
        <p:blipFill rotWithShape="1">
          <a:blip r:embed="rId3">
            <a:alphaModFix/>
          </a:blip>
          <a:srcRect/>
          <a:stretch/>
        </p:blipFill>
        <p:spPr>
          <a:xfrm>
            <a:off x="25400" y="1752600"/>
            <a:ext cx="9115502" cy="5110480"/>
          </a:xfrm>
          <a:prstGeom prst="rect">
            <a:avLst/>
          </a:prstGeom>
          <a:noFill/>
          <a:ln>
            <a:noFill/>
          </a:ln>
        </p:spPr>
      </p:pic>
      <p:sp>
        <p:nvSpPr>
          <p:cNvPr id="283" name="Google Shape;283;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56"/>
          <p:cNvSpPr txBox="1"/>
          <p:nvPr/>
        </p:nvSpPr>
        <p:spPr>
          <a:xfrm>
            <a:off x="468313" y="333375"/>
            <a:ext cx="8599487" cy="5406568"/>
          </a:xfrm>
          <a:prstGeom prst="rect">
            <a:avLst/>
          </a:prstGeom>
          <a:noFill/>
          <a:ln>
            <a:noFill/>
          </a:ln>
        </p:spPr>
        <p:txBody>
          <a:bodyPr spcFirstLastPara="1" wrap="square" lIns="91425" tIns="45700" rIns="91425" bIns="45700" anchor="t" anchorCtr="0">
            <a:spAutoFit/>
          </a:bodyPr>
          <a:lstStyle/>
          <a:p>
            <a:pPr marL="342900" marR="0" lvl="0" indent="-342900" algn="ctr" rtl="0">
              <a:spcBef>
                <a:spcPts val="0"/>
              </a:spcBef>
              <a:spcAft>
                <a:spcPts val="0"/>
              </a:spcAft>
              <a:buClr>
                <a:srgbClr val="0033CC"/>
              </a:buClr>
              <a:buSzPts val="2200"/>
              <a:buFont typeface="Noto Sans Symbols"/>
              <a:buNone/>
            </a:pPr>
            <a:r>
              <a:rPr lang="en-US" sz="2200" dirty="0">
                <a:solidFill>
                  <a:srgbClr val="0033CC"/>
                </a:solidFill>
                <a:latin typeface="Times New Roman"/>
                <a:ea typeface="Times New Roman"/>
                <a:cs typeface="Times New Roman"/>
                <a:sym typeface="Times New Roman"/>
              </a:rPr>
              <a:t>Computer Experiment: Adaptive Delta Mod</a:t>
            </a:r>
            <a:r>
              <a:rPr lang="en-US" sz="2000" dirty="0">
                <a:solidFill>
                  <a:srgbClr val="0033CC"/>
                </a:solidFill>
                <a:latin typeface="Times New Roman"/>
                <a:ea typeface="Times New Roman"/>
                <a:cs typeface="Times New Roman"/>
                <a:sym typeface="Times New Roman"/>
              </a:rPr>
              <a:t>ulation </a:t>
            </a:r>
            <a:endParaRPr dirty="0"/>
          </a:p>
          <a:p>
            <a:pPr marL="342900" marR="0" lvl="0" indent="-342900" algn="l" rtl="0">
              <a:spcBef>
                <a:spcPts val="1000"/>
              </a:spcBef>
              <a:spcAft>
                <a:spcPts val="0"/>
              </a:spcAft>
              <a:buClr>
                <a:schemeClr val="dk1"/>
              </a:buClr>
              <a:buSzPts val="2000"/>
              <a:buFont typeface="Noto Sans Symbols"/>
              <a:buNone/>
            </a:pPr>
            <a:r>
              <a:rPr lang="en-US" sz="2000" dirty="0">
                <a:solidFill>
                  <a:schemeClr val="dk1"/>
                </a:solidFill>
                <a:latin typeface="Times New Roman"/>
                <a:ea typeface="Times New Roman"/>
                <a:cs typeface="Times New Roman"/>
                <a:sym typeface="Times New Roman"/>
              </a:rPr>
              <a:t>In DM ,</a:t>
            </a:r>
            <a:endParaRPr dirty="0"/>
          </a:p>
          <a:p>
            <a:pPr marL="342900" marR="0" lvl="0" indent="-342900" algn="l" rtl="0">
              <a:spcBef>
                <a:spcPts val="1000"/>
              </a:spcBef>
              <a:spcAft>
                <a:spcPts val="0"/>
              </a:spcAft>
              <a:buClr>
                <a:schemeClr val="dk1"/>
              </a:buClr>
              <a:buSzPts val="2000"/>
              <a:buFont typeface="Noto Sans Symbols"/>
              <a:buNone/>
            </a:pPr>
            <a:r>
              <a:rPr lang="en-US" sz="2000" dirty="0">
                <a:solidFill>
                  <a:schemeClr val="dk1"/>
                </a:solidFill>
                <a:latin typeface="Times New Roman"/>
                <a:ea typeface="Times New Roman"/>
                <a:cs typeface="Times New Roman"/>
                <a:sym typeface="Times New Roman"/>
              </a:rPr>
              <a:t>1) If successive errors are of opposite polarity then DM is in the granular mode, so </a:t>
            </a:r>
            <a:r>
              <a:rPr lang="en-US" sz="2000" b="1" dirty="0">
                <a:solidFill>
                  <a:schemeClr val="dk1"/>
                </a:solidFill>
                <a:latin typeface="Times New Roman"/>
                <a:ea typeface="Times New Roman"/>
                <a:cs typeface="Times New Roman"/>
                <a:sym typeface="Times New Roman"/>
              </a:rPr>
              <a:t>we may reduce the step size</a:t>
            </a:r>
            <a:r>
              <a:rPr lang="en-US" sz="2000" dirty="0">
                <a:solidFill>
                  <a:schemeClr val="dk1"/>
                </a:solidFill>
                <a:latin typeface="Times New Roman"/>
                <a:ea typeface="Times New Roman"/>
                <a:cs typeface="Times New Roman"/>
                <a:sym typeface="Times New Roman"/>
              </a:rPr>
              <a:t>.</a:t>
            </a:r>
            <a:endParaRPr dirty="0"/>
          </a:p>
          <a:p>
            <a:pPr marL="342900" marR="0" lvl="0" indent="-342900" algn="l" rtl="0">
              <a:spcBef>
                <a:spcPts val="1000"/>
              </a:spcBef>
              <a:spcAft>
                <a:spcPts val="0"/>
              </a:spcAft>
              <a:buClr>
                <a:schemeClr val="dk1"/>
              </a:buClr>
              <a:buSzPts val="2000"/>
              <a:buFont typeface="Noto Sans Symbols"/>
              <a:buNone/>
            </a:pPr>
            <a:r>
              <a:rPr lang="en-US" sz="2000" dirty="0">
                <a:solidFill>
                  <a:schemeClr val="dk1"/>
                </a:solidFill>
                <a:latin typeface="Times New Roman"/>
                <a:ea typeface="Times New Roman"/>
                <a:cs typeface="Times New Roman"/>
                <a:sym typeface="Times New Roman"/>
              </a:rPr>
              <a:t>2) if successive errors are of the same polarity then, DM is in the slop – over load mode, </a:t>
            </a:r>
            <a:r>
              <a:rPr lang="en-US" sz="2000" b="1" dirty="0">
                <a:solidFill>
                  <a:schemeClr val="dk1"/>
                </a:solidFill>
                <a:latin typeface="Times New Roman"/>
                <a:ea typeface="Times New Roman"/>
                <a:cs typeface="Times New Roman"/>
                <a:sym typeface="Times New Roman"/>
              </a:rPr>
              <a:t>so we may increase the step size.</a:t>
            </a:r>
            <a:endParaRPr b="1" dirty="0"/>
          </a:p>
          <a:p>
            <a:pPr marL="342900" marR="0" lvl="0" indent="-342900" algn="l" rtl="0">
              <a:spcBef>
                <a:spcPts val="1000"/>
              </a:spcBef>
              <a:spcAft>
                <a:spcPts val="0"/>
              </a:spcAft>
              <a:buClr>
                <a:schemeClr val="dk1"/>
              </a:buClr>
              <a:buSzPts val="2000"/>
              <a:buFont typeface="Noto Sans Symbols"/>
              <a:buNone/>
            </a:pPr>
            <a:r>
              <a:rPr lang="en-US" sz="2000" dirty="0">
                <a:solidFill>
                  <a:schemeClr val="dk1"/>
                </a:solidFill>
                <a:latin typeface="Times New Roman"/>
                <a:ea typeface="Times New Roman"/>
                <a:cs typeface="Times New Roman"/>
                <a:sym typeface="Times New Roman"/>
              </a:rPr>
              <a:t>In ADM</a:t>
            </a:r>
          </a:p>
          <a:p>
            <a:pPr marL="342900" marR="0" lvl="0" indent="-342900" algn="l" rtl="0">
              <a:spcBef>
                <a:spcPts val="1000"/>
              </a:spcBef>
              <a:spcAft>
                <a:spcPts val="0"/>
              </a:spcAft>
              <a:buClr>
                <a:schemeClr val="dk1"/>
              </a:buClr>
              <a:buSzPts val="2000"/>
              <a:buFont typeface="Noto Sans Symbols"/>
              <a:buNone/>
            </a:pPr>
            <a:r>
              <a:rPr lang="en-US" sz="2000" dirty="0">
                <a:solidFill>
                  <a:schemeClr val="dk1"/>
                </a:solidFill>
                <a:latin typeface="Times New Roman"/>
                <a:ea typeface="Times New Roman"/>
                <a:cs typeface="Times New Roman"/>
                <a:sym typeface="Times New Roman"/>
              </a:rPr>
              <a:t>For (1) above, we may increase or decrease the step size D to be 2D, 3D, 4D,…</a:t>
            </a:r>
            <a:endParaRPr dirty="0"/>
          </a:p>
          <a:p>
            <a:pPr marL="342900" marR="0" lvl="0" indent="-342900" algn="l" rtl="0">
              <a:spcBef>
                <a:spcPts val="1000"/>
              </a:spcBef>
              <a:spcAft>
                <a:spcPts val="0"/>
              </a:spcAft>
              <a:buClr>
                <a:schemeClr val="dk1"/>
              </a:buClr>
              <a:buSzPts val="2000"/>
              <a:buFont typeface="Noto Sans Symbols"/>
              <a:buNone/>
            </a:pPr>
            <a:r>
              <a:rPr lang="en-US" sz="2000" dirty="0">
                <a:solidFill>
                  <a:schemeClr val="dk1"/>
                </a:solidFill>
                <a:latin typeface="Times New Roman"/>
                <a:ea typeface="Times New Roman"/>
                <a:cs typeface="Times New Roman"/>
                <a:sym typeface="Times New Roman"/>
              </a:rPr>
              <a:t>OR  </a:t>
            </a:r>
            <a:endParaRPr dirty="0"/>
          </a:p>
          <a:p>
            <a:pPr marL="342900" marR="0" lvl="0" indent="-342900" algn="l" rtl="0">
              <a:spcBef>
                <a:spcPts val="1000"/>
              </a:spcBef>
              <a:spcAft>
                <a:spcPts val="0"/>
              </a:spcAft>
              <a:buClr>
                <a:schemeClr val="dk1"/>
              </a:buClr>
              <a:buSzPts val="2000"/>
              <a:buFont typeface="Noto Sans Symbols"/>
              <a:buNone/>
            </a:pPr>
            <a:r>
              <a:rPr lang="en-US" sz="2000" dirty="0">
                <a:solidFill>
                  <a:schemeClr val="dk1"/>
                </a:solidFill>
                <a:latin typeface="Times New Roman"/>
                <a:ea typeface="Times New Roman"/>
                <a:cs typeface="Times New Roman"/>
                <a:sym typeface="Times New Roman"/>
              </a:rPr>
              <a:t>D </a:t>
            </a:r>
            <a:r>
              <a:rPr lang="en-US" sz="2000" dirty="0">
                <a:solidFill>
                  <a:schemeClr val="dk1"/>
                </a:solidFill>
                <a:latin typeface="Times New Roman"/>
                <a:ea typeface="Times New Roman"/>
                <a:cs typeface="Times New Roman"/>
                <a:sym typeface="Wingdings" panose="05000000000000000000" pitchFamily="2" charset="2"/>
              </a:rPr>
              <a:t></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Dmin</a:t>
            </a:r>
            <a:endParaRPr sz="2000" dirty="0">
              <a:solidFill>
                <a:schemeClr val="dk1"/>
              </a:solidFill>
              <a:latin typeface="Times New Roman"/>
              <a:ea typeface="Times New Roman"/>
              <a:cs typeface="Times New Roman"/>
              <a:sym typeface="Times New Roman"/>
            </a:endParaRPr>
          </a:p>
          <a:p>
            <a:pPr marL="342900" marR="0" lvl="0" indent="-342900" algn="l" rtl="0">
              <a:spcBef>
                <a:spcPts val="1000"/>
              </a:spcBef>
              <a:spcAft>
                <a:spcPts val="0"/>
              </a:spcAft>
              <a:buClr>
                <a:schemeClr val="dk1"/>
              </a:buClr>
              <a:buSzPts val="2000"/>
              <a:buFont typeface="Noto Sans Symbols"/>
              <a:buNone/>
            </a:pPr>
            <a:r>
              <a:rPr lang="en-US" sz="2000" dirty="0">
                <a:solidFill>
                  <a:schemeClr val="dk1"/>
                </a:solidFill>
                <a:latin typeface="Times New Roman"/>
                <a:ea typeface="Times New Roman"/>
                <a:cs typeface="Times New Roman"/>
                <a:sym typeface="Times New Roman"/>
              </a:rPr>
              <a:t>i.e., delta adaptation </a:t>
            </a:r>
            <a:endParaRPr dirty="0"/>
          </a:p>
          <a:p>
            <a:pPr marL="342900" marR="0" lvl="0" indent="-342900" algn="l" rtl="0">
              <a:spcBef>
                <a:spcPts val="1000"/>
              </a:spcBef>
              <a:spcAft>
                <a:spcPts val="0"/>
              </a:spcAft>
              <a:buClr>
                <a:schemeClr val="dk1"/>
              </a:buClr>
              <a:buSzPts val="2000"/>
              <a:buFont typeface="Noto Sans Symbols"/>
              <a:buNone/>
            </a:pPr>
            <a:endParaRPr sz="2000" dirty="0">
              <a:solidFill>
                <a:schemeClr val="dk1"/>
              </a:solidFill>
              <a:latin typeface="Times New Roman"/>
              <a:ea typeface="Times New Roman"/>
              <a:cs typeface="Times New Roman"/>
              <a:sym typeface="Times New Roman"/>
            </a:endParaRPr>
          </a:p>
          <a:p>
            <a:pPr marL="342900" marR="0" lvl="0" indent="-342900" algn="l" rtl="0">
              <a:spcBef>
                <a:spcPts val="1000"/>
              </a:spcBef>
              <a:spcAft>
                <a:spcPts val="0"/>
              </a:spcAft>
              <a:buClr>
                <a:schemeClr val="dk1"/>
              </a:buClr>
              <a:buSzPts val="2000"/>
              <a:buFont typeface="Noto Sans Symbols"/>
              <a:buNone/>
            </a:pPr>
            <a:r>
              <a:rPr lang="en-US" sz="2000" dirty="0">
                <a:solidFill>
                  <a:schemeClr val="dk1"/>
                </a:solidFill>
                <a:latin typeface="Times New Roman"/>
                <a:ea typeface="Times New Roman"/>
                <a:cs typeface="Times New Roman"/>
                <a:sym typeface="Times New Roman"/>
              </a:rPr>
              <a:t>NEED the equation ??</a:t>
            </a:r>
            <a:endParaRPr dirty="0"/>
          </a:p>
        </p:txBody>
      </p:sp>
      <p:sp>
        <p:nvSpPr>
          <p:cNvPr id="883" name="Google Shape;883;p5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31</a:t>
            </a:fld>
            <a:endParaRPr sz="1600" b="1">
              <a:solidFill>
                <a:schemeClr val="dk1"/>
              </a:solidFill>
              <a:latin typeface="Gulim"/>
              <a:ea typeface="Gulim"/>
              <a:cs typeface="Gulim"/>
              <a:sym typeface="Gulim"/>
            </a:endParaRPr>
          </a:p>
        </p:txBody>
      </p:sp>
    </p:spTree>
    <p:extLst>
      <p:ext uri="{BB962C8B-B14F-4D97-AF65-F5344CB8AC3E}">
        <p14:creationId xmlns:p14="http://schemas.microsoft.com/office/powerpoint/2010/main" val="293222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32</a:t>
            </a:fld>
            <a:endParaRPr sz="1600" b="1">
              <a:solidFill>
                <a:schemeClr val="dk1"/>
              </a:solidFill>
              <a:latin typeface="Gulim"/>
              <a:ea typeface="Gulim"/>
              <a:cs typeface="Gulim"/>
              <a:sym typeface="Gulim"/>
            </a:endParaRPr>
          </a:p>
        </p:txBody>
      </p:sp>
      <p:sp>
        <p:nvSpPr>
          <p:cNvPr id="289" name="Google Shape;289;p17"/>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a:latin typeface="Tahoma"/>
                <a:ea typeface="Tahoma"/>
                <a:cs typeface="Tahoma"/>
                <a:sym typeface="Tahoma"/>
              </a:rPr>
              <a:t>More techniques to be discussed later</a:t>
            </a:r>
            <a:endParaRPr/>
          </a:p>
        </p:txBody>
      </p:sp>
      <p:sp>
        <p:nvSpPr>
          <p:cNvPr id="290" name="Google Shape;290;p17"/>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p>
            <a:pPr marL="419100" lvl="0" indent="-419100" algn="l" rtl="0">
              <a:spcBef>
                <a:spcPts val="0"/>
              </a:spcBef>
              <a:spcAft>
                <a:spcPts val="0"/>
              </a:spcAft>
              <a:buSzPts val="1430"/>
              <a:buChar char="❖"/>
            </a:pPr>
            <a:r>
              <a:rPr lang="en-US"/>
              <a:t>Liner Prediction</a:t>
            </a:r>
            <a:endParaRPr/>
          </a:p>
          <a:p>
            <a:pPr marL="419100" lvl="0" indent="-419100" algn="l" rtl="0">
              <a:spcBef>
                <a:spcPts val="440"/>
              </a:spcBef>
              <a:spcAft>
                <a:spcPts val="0"/>
              </a:spcAft>
              <a:buSzPts val="1430"/>
              <a:buChar char="❖"/>
            </a:pPr>
            <a:r>
              <a:rPr lang="en-US"/>
              <a:t>Liner Adaptive Prediction</a:t>
            </a:r>
            <a:endParaRPr/>
          </a:p>
          <a:p>
            <a:pPr marL="419100" lvl="0" indent="-419100" algn="l" rtl="0">
              <a:spcBef>
                <a:spcPts val="440"/>
              </a:spcBef>
              <a:spcAft>
                <a:spcPts val="0"/>
              </a:spcAft>
              <a:buSzPts val="1430"/>
              <a:buChar char="❖"/>
            </a:pPr>
            <a:r>
              <a:rPr lang="en-US"/>
              <a:t>Adaptive Differential Pulse Code Modulation</a:t>
            </a:r>
            <a:endParaRPr/>
          </a:p>
          <a:p>
            <a:pPr marL="419100" lvl="0" indent="-328295" algn="l" rtl="0">
              <a:spcBef>
                <a:spcPts val="440"/>
              </a:spcBef>
              <a:spcAft>
                <a:spcPts val="0"/>
              </a:spcAft>
              <a:buSzPts val="1430"/>
              <a:buNone/>
            </a:pPr>
            <a:endParaRPr/>
          </a:p>
        </p:txBody>
      </p:sp>
      <p:sp>
        <p:nvSpPr>
          <p:cNvPr id="291" name="Google Shape;291;p17"/>
          <p:cNvSpPr/>
          <p:nvPr/>
        </p:nvSpPr>
        <p:spPr>
          <a:xfrm>
            <a:off x="7451725" y="5589588"/>
            <a:ext cx="1368425" cy="719137"/>
          </a:xfrm>
          <a:custGeom>
            <a:avLst/>
            <a:gdLst/>
            <a:ahLst/>
            <a:cxnLst/>
            <a:rect l="l" t="t" r="r" b="b"/>
            <a:pathLst>
              <a:path w="21600" h="21600" extrusionOk="0">
                <a:moveTo>
                  <a:pt x="16837" y="0"/>
                </a:moveTo>
                <a:lnTo>
                  <a:pt x="16837" y="4768"/>
                </a:lnTo>
                <a:lnTo>
                  <a:pt x="3375" y="4768"/>
                </a:lnTo>
                <a:lnTo>
                  <a:pt x="3375" y="16832"/>
                </a:lnTo>
                <a:lnTo>
                  <a:pt x="16837" y="16832"/>
                </a:lnTo>
                <a:lnTo>
                  <a:pt x="16837" y="21600"/>
                </a:lnTo>
                <a:lnTo>
                  <a:pt x="21600" y="10800"/>
                </a:lnTo>
                <a:lnTo>
                  <a:pt x="16837" y="0"/>
                </a:lnTo>
                <a:close/>
              </a:path>
              <a:path w="21600" h="21600" extrusionOk="0">
                <a:moveTo>
                  <a:pt x="1350" y="4768"/>
                </a:moveTo>
                <a:lnTo>
                  <a:pt x="1350" y="16832"/>
                </a:lnTo>
                <a:lnTo>
                  <a:pt x="2700" y="16832"/>
                </a:lnTo>
                <a:lnTo>
                  <a:pt x="2700" y="4768"/>
                </a:lnTo>
                <a:lnTo>
                  <a:pt x="1350" y="4768"/>
                </a:lnTo>
                <a:close/>
              </a:path>
              <a:path w="21600" h="21600" extrusionOk="0">
                <a:moveTo>
                  <a:pt x="0" y="4768"/>
                </a:moveTo>
                <a:lnTo>
                  <a:pt x="0" y="16832"/>
                </a:lnTo>
                <a:lnTo>
                  <a:pt x="675" y="16832"/>
                </a:lnTo>
                <a:lnTo>
                  <a:pt x="675" y="4768"/>
                </a:lnTo>
                <a:lnTo>
                  <a:pt x="0" y="4768"/>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Fig. 5.20</a:t>
            </a:r>
            <a:endParaRPr/>
          </a:p>
        </p:txBody>
      </p:sp>
      <p:pic>
        <p:nvPicPr>
          <p:cNvPr id="292" name="Google Shape;292;p17" descr="05_19"/>
          <p:cNvPicPr preferRelativeResize="0"/>
          <p:nvPr/>
        </p:nvPicPr>
        <p:blipFill rotWithShape="1">
          <a:blip r:embed="rId3">
            <a:alphaModFix/>
          </a:blip>
          <a:srcRect/>
          <a:stretch/>
        </p:blipFill>
        <p:spPr>
          <a:xfrm>
            <a:off x="590550" y="2819400"/>
            <a:ext cx="8229600" cy="28035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8"/>
          <p:cNvSpPr txBox="1">
            <a:spLocks noGrp="1"/>
          </p:cNvSpPr>
          <p:nvPr>
            <p:ph type="title" idx="4294967295"/>
          </p:nvPr>
        </p:nvSpPr>
        <p:spPr>
          <a:xfrm>
            <a:off x="2322513" y="381000"/>
            <a:ext cx="509905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Speech Coding</a:t>
            </a:r>
            <a:endParaRPr/>
          </a:p>
        </p:txBody>
      </p:sp>
      <p:sp>
        <p:nvSpPr>
          <p:cNvPr id="298" name="Google Shape;298;p18"/>
          <p:cNvSpPr/>
          <p:nvPr/>
        </p:nvSpPr>
        <p:spPr>
          <a:xfrm>
            <a:off x="371474" y="914400"/>
            <a:ext cx="8696325" cy="2743200"/>
          </a:xfrm>
          <a:prstGeom prst="rect">
            <a:avLst/>
          </a:prstGeom>
          <a:noFill/>
          <a:ln>
            <a:noFill/>
          </a:ln>
        </p:spPr>
        <p:txBody>
          <a:bodyPr spcFirstLastPara="1" wrap="square" lIns="91425" tIns="45700" rIns="91425" bIns="45700" anchor="ctr" anchorCtr="0">
            <a:noAutofit/>
          </a:bodyPr>
          <a:lstStyle/>
          <a:p>
            <a:pPr marL="0" marR="0" lvl="0" indent="-1524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 Waveform coders: output approximates original voice signal.</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     * PCM, DPCM, DM, CVSD (24 – 64 k bits/s)</a:t>
            </a:r>
            <a:br>
              <a:rPr lang="en-US" sz="2400">
                <a:solidFill>
                  <a:schemeClr val="dk1"/>
                </a:solidFill>
                <a:latin typeface="Arial"/>
                <a:ea typeface="Arial"/>
                <a:cs typeface="Arial"/>
                <a:sym typeface="Arial"/>
              </a:rPr>
            </a:b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 Vocoder: parameterize voice signals based on speech models</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    * CELP, VSELP  (2 -16 k bits/s)</a:t>
            </a:r>
            <a:endParaRPr/>
          </a:p>
        </p:txBody>
      </p:sp>
      <p:sp>
        <p:nvSpPr>
          <p:cNvPr id="299" name="Google Shape;299;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34</a:t>
            </a:fld>
            <a:endParaRPr sz="1600" b="1">
              <a:solidFill>
                <a:schemeClr val="dk1"/>
              </a:solidFill>
              <a:latin typeface="Gulim"/>
              <a:ea typeface="Gulim"/>
              <a:cs typeface="Gulim"/>
              <a:sym typeface="Gulim"/>
            </a:endParaRPr>
          </a:p>
        </p:txBody>
      </p:sp>
      <p:sp>
        <p:nvSpPr>
          <p:cNvPr id="305" name="Google Shape;305;p19"/>
          <p:cNvSpPr txBox="1">
            <a:spLocks noGrp="1"/>
          </p:cNvSpPr>
          <p:nvPr>
            <p:ph type="title"/>
          </p:nvPr>
        </p:nvSpPr>
        <p:spPr>
          <a:xfrm>
            <a:off x="1076324" y="390525"/>
            <a:ext cx="7954107"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Times New Roman"/>
                <a:ea typeface="Times New Roman"/>
                <a:cs typeface="Times New Roman"/>
                <a:sym typeface="Times New Roman"/>
              </a:rPr>
              <a:t>Comparing Encoding Techniques to speech signal (fs=8kHz.)</a:t>
            </a:r>
            <a:endParaRPr/>
          </a:p>
        </p:txBody>
      </p:sp>
      <p:pic>
        <p:nvPicPr>
          <p:cNvPr id="306" name="Google Shape;306;p19"/>
          <p:cNvPicPr preferRelativeResize="0"/>
          <p:nvPr/>
        </p:nvPicPr>
        <p:blipFill rotWithShape="1">
          <a:blip r:embed="rId3">
            <a:alphaModFix/>
          </a:blip>
          <a:srcRect/>
          <a:stretch/>
        </p:blipFill>
        <p:spPr>
          <a:xfrm>
            <a:off x="732692" y="907660"/>
            <a:ext cx="7954108" cy="581381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aphicFrame>
        <p:nvGraphicFramePr>
          <p:cNvPr id="311" name="Google Shape;311;p20"/>
          <p:cNvGraphicFramePr/>
          <p:nvPr/>
        </p:nvGraphicFramePr>
        <p:xfrm>
          <a:off x="228600" y="898939"/>
          <a:ext cx="8686750" cy="5872205"/>
        </p:xfrm>
        <a:graphic>
          <a:graphicData uri="http://schemas.openxmlformats.org/drawingml/2006/table">
            <a:tbl>
              <a:tblPr>
                <a:noFill/>
                <a:tableStyleId>{70BB4DC8-4D5E-4218-940A-5E07E5C2A7C1}</a:tableStyleId>
              </a:tblPr>
              <a:tblGrid>
                <a:gridCol w="1737350">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1737350">
                  <a:extLst>
                    <a:ext uri="{9D8B030D-6E8A-4147-A177-3AD203B41FA5}">
                      <a16:colId xmlns:a16="http://schemas.microsoft.com/office/drawing/2014/main" val="20002"/>
                    </a:ext>
                  </a:extLst>
                </a:gridCol>
                <a:gridCol w="1737350">
                  <a:extLst>
                    <a:ext uri="{9D8B030D-6E8A-4147-A177-3AD203B41FA5}">
                      <a16:colId xmlns:a16="http://schemas.microsoft.com/office/drawing/2014/main" val="20003"/>
                    </a:ext>
                  </a:extLst>
                </a:gridCol>
                <a:gridCol w="1737350">
                  <a:extLst>
                    <a:ext uri="{9D8B030D-6E8A-4147-A177-3AD203B41FA5}">
                      <a16:colId xmlns:a16="http://schemas.microsoft.com/office/drawing/2014/main" val="20004"/>
                    </a:ext>
                  </a:extLst>
                </a:gridCol>
              </a:tblGrid>
              <a:tr h="450600">
                <a:tc>
                  <a:txBody>
                    <a:bodyPr/>
                    <a:lstStyle/>
                    <a:p>
                      <a:pPr marL="0" marR="0" lvl="0" indent="0" algn="l" rtl="0">
                        <a:spcBef>
                          <a:spcPts val="0"/>
                        </a:spcBef>
                        <a:spcAft>
                          <a:spcPts val="0"/>
                        </a:spcAft>
                        <a:buNone/>
                      </a:pPr>
                      <a:r>
                        <a:rPr lang="en-US" sz="1600" b="1" u="none" strike="noStrike" cap="none"/>
                        <a:t>BASIS OF COMPARISON</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a:t>PCM</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a:t>DM</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a:t>ADM</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a:t>DPCM</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669800">
                <a:tc>
                  <a:txBody>
                    <a:bodyPr/>
                    <a:lstStyle/>
                    <a:p>
                      <a:pPr marL="0" marR="0" lvl="0" indent="0" algn="l" rtl="0">
                        <a:spcBef>
                          <a:spcPts val="0"/>
                        </a:spcBef>
                        <a:spcAft>
                          <a:spcPts val="0"/>
                        </a:spcAft>
                        <a:buNone/>
                      </a:pPr>
                      <a:r>
                        <a:rPr lang="en-US" sz="1600" b="1"/>
                        <a:t>Number of Bits</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It can use 4,8 or 16 bits per sample.</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It uses one bit for one sample.</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It uses only one bit for one sample.</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Bits can be more than one but are less than PCM.</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108225">
                <a:tc>
                  <a:txBody>
                    <a:bodyPr/>
                    <a:lstStyle/>
                    <a:p>
                      <a:pPr marL="0" marR="0" lvl="0" indent="0" algn="l" rtl="0">
                        <a:spcBef>
                          <a:spcPts val="0"/>
                        </a:spcBef>
                        <a:spcAft>
                          <a:spcPts val="0"/>
                        </a:spcAft>
                        <a:buNone/>
                      </a:pPr>
                      <a:r>
                        <a:rPr lang="en-US" sz="1600" b="1"/>
                        <a:t>Levels And Step Size</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The number of levels depends on number of bits. Level size is fixed.</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Step size is kept fixed and cannot be varied.</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Step size varies according to the signal variation.</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Number of levels is fixed.</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889025">
                <a:tc>
                  <a:txBody>
                    <a:bodyPr/>
                    <a:lstStyle/>
                    <a:p>
                      <a:pPr marL="0" marR="0" lvl="0" indent="0" algn="l" rtl="0">
                        <a:spcBef>
                          <a:spcPts val="0"/>
                        </a:spcBef>
                        <a:spcAft>
                          <a:spcPts val="0"/>
                        </a:spcAft>
                        <a:buNone/>
                      </a:pPr>
                      <a:r>
                        <a:rPr lang="en-US" sz="1600" b="1"/>
                        <a:t>Quantization Error &amp; Distortion</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Quantization error depends on the number of levels.</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 Slope-overload distortion is present.</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Quantization noise is present but no other errors.</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Slope overload distortion and quantization noise is present.</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889025">
                <a:tc>
                  <a:txBody>
                    <a:bodyPr/>
                    <a:lstStyle/>
                    <a:p>
                      <a:pPr marL="0" marR="0" lvl="0" indent="0" algn="l" rtl="0">
                        <a:spcBef>
                          <a:spcPts val="0"/>
                        </a:spcBef>
                        <a:spcAft>
                          <a:spcPts val="0"/>
                        </a:spcAft>
                        <a:buNone/>
                      </a:pPr>
                      <a:r>
                        <a:rPr lang="en-US" sz="1600" b="1"/>
                        <a:t>Bandwidth</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Highest bandwidth is required since the number of bits is high.</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Lowest bandwidth is required.</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Lowest bandwidth is required.</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Bandwidth required is less than PCM.</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79425">
                <a:tc>
                  <a:txBody>
                    <a:bodyPr/>
                    <a:lstStyle/>
                    <a:p>
                      <a:pPr marL="0" marR="0" lvl="0" indent="0" algn="l" rtl="0">
                        <a:spcBef>
                          <a:spcPts val="0"/>
                        </a:spcBef>
                        <a:spcAft>
                          <a:spcPts val="0"/>
                        </a:spcAft>
                        <a:buNone/>
                      </a:pPr>
                      <a:r>
                        <a:rPr lang="en-US" sz="1600" b="1"/>
                        <a:t>Feedback</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There is no feedback in transmitter or receiver.</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Feedback exists in the transmitter.</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Feedback exists in the transmitter.</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Feedback exists in the transmitter.</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60200">
                <a:tc>
                  <a:txBody>
                    <a:bodyPr/>
                    <a:lstStyle/>
                    <a:p>
                      <a:pPr marL="0" marR="0" lvl="0" indent="0" algn="l" rtl="0">
                        <a:spcBef>
                          <a:spcPts val="0"/>
                        </a:spcBef>
                        <a:spcAft>
                          <a:spcPts val="0"/>
                        </a:spcAft>
                        <a:buNone/>
                      </a:pPr>
                      <a:r>
                        <a:rPr lang="en-US" sz="1600" b="1"/>
                        <a:t>Complexity</a:t>
                      </a:r>
                      <a:endParaRPr sz="1600"/>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Complex system to implement.</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Simple to implement</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Simple to implement.</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a:t>Simple to implement.</a:t>
                      </a:r>
                      <a:endParaRPr/>
                    </a:p>
                  </a:txBody>
                  <a:tcPr marL="23450" marR="23450" marT="5850" marB="5850" anchor="ctr">
                    <a:lnL w="9525" cap="flat" cmpd="sng">
                      <a:solidFill>
                        <a:srgbClr val="E6E6E6"/>
                      </a:solidFill>
                      <a:prstDash val="solid"/>
                      <a:round/>
                      <a:headEnd type="none" w="sm" len="sm"/>
                      <a:tailEnd type="none" w="sm" len="sm"/>
                    </a:lnL>
                    <a:lnR w="9525" cap="flat" cmpd="sng">
                      <a:solidFill>
                        <a:srgbClr val="E6E6E6"/>
                      </a:solidFill>
                      <a:prstDash val="solid"/>
                      <a:round/>
                      <a:headEnd type="none" w="sm" len="sm"/>
                      <a:tailEnd type="none" w="sm" len="sm"/>
                    </a:lnR>
                    <a:lnT w="9525" cap="flat" cmpd="sng">
                      <a:solidFill>
                        <a:srgbClr val="E6E6E6"/>
                      </a:solidFill>
                      <a:prstDash val="solid"/>
                      <a:round/>
                      <a:headEnd type="none" w="sm" len="sm"/>
                      <a:tailEnd type="none" w="sm" len="sm"/>
                    </a:lnT>
                    <a:lnB w="9525" cap="flat" cmpd="sng">
                      <a:solidFill>
                        <a:srgbClr val="E6E6E6"/>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312" name="Google Shape;312;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35</a:t>
            </a:fld>
            <a:endParaRPr/>
          </a:p>
        </p:txBody>
      </p:sp>
      <p:sp>
        <p:nvSpPr>
          <p:cNvPr id="313" name="Google Shape;313;p20"/>
          <p:cNvSpPr/>
          <p:nvPr/>
        </p:nvSpPr>
        <p:spPr>
          <a:xfrm>
            <a:off x="1524000" y="58543"/>
            <a:ext cx="5334000" cy="728291"/>
          </a:xfrm>
          <a:prstGeom prst="rect">
            <a:avLst/>
          </a:prstGeom>
          <a:solidFill>
            <a:srgbClr val="FFFFFF"/>
          </a:solidFill>
          <a:ln>
            <a:noFill/>
          </a:ln>
        </p:spPr>
        <p:txBody>
          <a:bodyPr spcFirstLastPara="1" wrap="square" lIns="0" tIns="209475" rIns="0" bIns="146000" anchor="ctr" anchorCtr="0">
            <a:spAutoFit/>
          </a:bodyPr>
          <a:lstStyle/>
          <a:p>
            <a:pPr marL="0" marR="0" lvl="0" indent="0" algn="l" rtl="0">
              <a:lnSpc>
                <a:spcPct val="100000"/>
              </a:lnSpc>
              <a:spcBef>
                <a:spcPts val="0"/>
              </a:spcBef>
              <a:spcAft>
                <a:spcPts val="0"/>
              </a:spcAft>
              <a:buClr>
                <a:srgbClr val="222222"/>
              </a:buClr>
              <a:buSzPts val="2400"/>
              <a:buFont typeface="Open Sans"/>
              <a:buNone/>
            </a:pPr>
            <a:r>
              <a:rPr lang="en-US" sz="2400" b="0" i="0" u="none" strike="noStrike" cap="none">
                <a:solidFill>
                  <a:srgbClr val="222222"/>
                </a:solidFill>
                <a:latin typeface="Open Sans"/>
                <a:ea typeface="Open Sans"/>
                <a:cs typeface="Open Sans"/>
                <a:sym typeface="Open Sans"/>
              </a:rPr>
              <a:t>Table: PCM Vs DM Vs ADM Vs DPCM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50352" y="6266686"/>
            <a:ext cx="624840" cy="5699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35940" y="82296"/>
            <a:ext cx="8462772" cy="1231392"/>
          </a:xfrm>
          <a:prstGeom prst="rect">
            <a:avLst/>
          </a:prstGeom>
          <a:blipFill>
            <a:blip r:embed="rId3" cstate="print"/>
            <a:stretch>
              <a:fillRect/>
            </a:stretch>
          </a:blipFill>
        </p:spPr>
        <p:txBody>
          <a:bodyPr wrap="square" lIns="0" tIns="0" rIns="0" bIns="0" rtlCol="0"/>
          <a:lstStyle/>
          <a:p>
            <a:endParaRPr/>
          </a:p>
        </p:txBody>
      </p:sp>
      <p:sp>
        <p:nvSpPr>
          <p:cNvPr id="22" name="object 22"/>
          <p:cNvSpPr txBox="1"/>
          <p:nvPr/>
        </p:nvSpPr>
        <p:spPr>
          <a:xfrm>
            <a:off x="1028827" y="1438356"/>
            <a:ext cx="7197725" cy="1304844"/>
          </a:xfrm>
          <a:prstGeom prst="rect">
            <a:avLst/>
          </a:prstGeom>
        </p:spPr>
        <p:txBody>
          <a:bodyPr vert="horz" wrap="square" lIns="0" tIns="12065" rIns="0" bIns="0" rtlCol="0">
            <a:spAutoFit/>
          </a:bodyPr>
          <a:lstStyle/>
          <a:p>
            <a:pPr marL="38100" marR="30480">
              <a:lnSpc>
                <a:spcPct val="100000"/>
              </a:lnSpc>
              <a:spcBef>
                <a:spcPts val="95"/>
              </a:spcBef>
            </a:pPr>
            <a:r>
              <a:rPr sz="2800" spc="-5" dirty="0">
                <a:solidFill>
                  <a:schemeClr val="tx1"/>
                </a:solidFill>
                <a:effectLst>
                  <a:outerShdw blurRad="38100" dist="38100" dir="2700000" algn="tl">
                    <a:srgbClr val="000000">
                      <a:alpha val="43137"/>
                    </a:srgbClr>
                  </a:outerShdw>
                </a:effectLst>
                <a:latin typeface="Arial"/>
                <a:cs typeface="Arial"/>
              </a:rPr>
              <a:t>The </a:t>
            </a:r>
            <a:r>
              <a:rPr sz="2800" dirty="0">
                <a:solidFill>
                  <a:schemeClr val="tx1"/>
                </a:solidFill>
                <a:effectLst>
                  <a:outerShdw blurRad="38100" dist="38100" dir="2700000" algn="tl">
                    <a:srgbClr val="000000">
                      <a:alpha val="43137"/>
                    </a:srgbClr>
                  </a:outerShdw>
                </a:effectLst>
                <a:latin typeface="Arial"/>
                <a:cs typeface="Arial"/>
              </a:rPr>
              <a:t>sampling theorem states that </a:t>
            </a:r>
            <a:r>
              <a:rPr sz="2800" spc="-5" dirty="0">
                <a:solidFill>
                  <a:schemeClr val="tx1"/>
                </a:solidFill>
                <a:effectLst>
                  <a:outerShdw blurRad="38100" dist="38100" dir="2700000" algn="tl">
                    <a:srgbClr val="000000">
                      <a:alpha val="43137"/>
                    </a:srgbClr>
                  </a:outerShdw>
                </a:effectLst>
                <a:latin typeface="Arial"/>
                <a:cs typeface="Arial"/>
              </a:rPr>
              <a:t>a given  message signal </a:t>
            </a:r>
            <a:r>
              <a:rPr sz="2800" spc="25" dirty="0">
                <a:solidFill>
                  <a:schemeClr val="tx1"/>
                </a:solidFill>
                <a:effectLst>
                  <a:outerShdw blurRad="38100" dist="38100" dir="2700000" algn="tl">
                    <a:srgbClr val="000000">
                      <a:alpha val="43137"/>
                    </a:srgbClr>
                  </a:outerShdw>
                </a:effectLst>
                <a:latin typeface="Cambria Math"/>
                <a:cs typeface="Cambria Math"/>
              </a:rPr>
              <a:t>𝑚(𝑡) </a:t>
            </a:r>
            <a:r>
              <a:rPr sz="2800" spc="-5" dirty="0">
                <a:solidFill>
                  <a:schemeClr val="tx1"/>
                </a:solidFill>
                <a:effectLst>
                  <a:outerShdw blurRad="38100" dist="38100" dir="2700000" algn="tl">
                    <a:srgbClr val="000000">
                      <a:alpha val="43137"/>
                    </a:srgbClr>
                  </a:outerShdw>
                </a:effectLst>
                <a:latin typeface="Arial"/>
                <a:cs typeface="Arial"/>
              </a:rPr>
              <a:t>can </a:t>
            </a:r>
            <a:r>
              <a:rPr sz="2800" dirty="0">
                <a:solidFill>
                  <a:schemeClr val="tx1"/>
                </a:solidFill>
                <a:effectLst>
                  <a:outerShdw blurRad="38100" dist="38100" dir="2700000" algn="tl">
                    <a:srgbClr val="000000">
                      <a:alpha val="43137"/>
                    </a:srgbClr>
                  </a:outerShdw>
                </a:effectLst>
                <a:latin typeface="Arial"/>
                <a:cs typeface="Arial"/>
              </a:rPr>
              <a:t>be transmitted as </a:t>
            </a:r>
            <a:r>
              <a:rPr sz="2800" spc="-5" dirty="0">
                <a:solidFill>
                  <a:schemeClr val="tx1"/>
                </a:solidFill>
                <a:effectLst>
                  <a:outerShdw blurRad="38100" dist="38100" dir="2700000" algn="tl">
                    <a:srgbClr val="000000">
                      <a:alpha val="43137"/>
                    </a:srgbClr>
                  </a:outerShdw>
                </a:effectLst>
                <a:latin typeface="Arial"/>
                <a:cs typeface="Arial"/>
              </a:rPr>
              <a:t>a  </a:t>
            </a:r>
            <a:r>
              <a:rPr sz="2800" dirty="0">
                <a:solidFill>
                  <a:schemeClr val="tx1"/>
                </a:solidFill>
                <a:effectLst>
                  <a:outerShdw blurRad="38100" dist="38100" dir="2700000" algn="tl">
                    <a:srgbClr val="000000">
                      <a:alpha val="43137"/>
                    </a:srgbClr>
                  </a:outerShdw>
                </a:effectLst>
                <a:latin typeface="Arial"/>
                <a:cs typeface="Arial"/>
              </a:rPr>
              <a:t>sequence of </a:t>
            </a:r>
            <a:r>
              <a:rPr sz="2800" spc="-5" dirty="0">
                <a:solidFill>
                  <a:schemeClr val="tx1"/>
                </a:solidFill>
                <a:effectLst>
                  <a:outerShdw blurRad="38100" dist="38100" dir="2700000" algn="tl">
                    <a:srgbClr val="000000">
                      <a:alpha val="43137"/>
                    </a:srgbClr>
                  </a:outerShdw>
                </a:effectLst>
                <a:latin typeface="Arial"/>
                <a:cs typeface="Arial"/>
              </a:rPr>
              <a:t>samples </a:t>
            </a:r>
            <a:r>
              <a:rPr sz="2800" dirty="0">
                <a:solidFill>
                  <a:schemeClr val="tx1"/>
                </a:solidFill>
                <a:effectLst>
                  <a:outerShdw blurRad="38100" dist="38100" dir="2700000" algn="tl">
                    <a:srgbClr val="000000">
                      <a:alpha val="43137"/>
                    </a:srgbClr>
                  </a:outerShdw>
                </a:effectLst>
                <a:latin typeface="Arial"/>
                <a:cs typeface="Arial"/>
              </a:rPr>
              <a:t>of </a:t>
            </a:r>
            <a:r>
              <a:rPr sz="2800" spc="-20" dirty="0">
                <a:solidFill>
                  <a:schemeClr val="tx1"/>
                </a:solidFill>
                <a:effectLst>
                  <a:outerShdw blurRad="38100" dist="38100" dir="2700000" algn="tl">
                    <a:srgbClr val="000000">
                      <a:alpha val="43137"/>
                    </a:srgbClr>
                  </a:outerShdw>
                </a:effectLst>
                <a:latin typeface="Cambria Math"/>
                <a:cs typeface="Cambria Math"/>
              </a:rPr>
              <a:t>𝑚(𝑛𝑇</a:t>
            </a:r>
            <a:r>
              <a:rPr sz="3075" spc="-30" baseline="-16260" dirty="0">
                <a:solidFill>
                  <a:schemeClr val="tx1"/>
                </a:solidFill>
                <a:effectLst>
                  <a:outerShdw blurRad="38100" dist="38100" dir="2700000" algn="tl">
                    <a:srgbClr val="000000">
                      <a:alpha val="43137"/>
                    </a:srgbClr>
                  </a:outerShdw>
                </a:effectLst>
                <a:latin typeface="Cambria Math"/>
                <a:cs typeface="Cambria Math"/>
              </a:rPr>
              <a:t>𝑠</a:t>
            </a:r>
            <a:r>
              <a:rPr sz="2800" spc="-20" dirty="0">
                <a:solidFill>
                  <a:schemeClr val="tx1"/>
                </a:solidFill>
                <a:effectLst>
                  <a:outerShdw blurRad="38100" dist="38100" dir="2700000" algn="tl">
                    <a:srgbClr val="000000">
                      <a:alpha val="43137"/>
                    </a:srgbClr>
                  </a:outerShdw>
                </a:effectLst>
                <a:latin typeface="Cambria Math"/>
                <a:cs typeface="Cambria Math"/>
              </a:rPr>
              <a:t>) </a:t>
            </a:r>
            <a:r>
              <a:rPr sz="2800" spc="-5" dirty="0">
                <a:solidFill>
                  <a:schemeClr val="tx1"/>
                </a:solidFill>
                <a:effectLst>
                  <a:outerShdw blurRad="38100" dist="38100" dir="2700000" algn="tl">
                    <a:srgbClr val="000000">
                      <a:alpha val="43137"/>
                    </a:srgbClr>
                  </a:outerShdw>
                </a:effectLst>
                <a:latin typeface="Arial"/>
                <a:cs typeface="Arial"/>
              </a:rPr>
              <a:t>as</a:t>
            </a:r>
            <a:r>
              <a:rPr sz="2800" spc="185" dirty="0">
                <a:solidFill>
                  <a:schemeClr val="tx1"/>
                </a:solidFill>
                <a:effectLst>
                  <a:outerShdw blurRad="38100" dist="38100" dir="2700000" algn="tl">
                    <a:srgbClr val="000000">
                      <a:alpha val="43137"/>
                    </a:srgbClr>
                  </a:outerShdw>
                </a:effectLst>
                <a:latin typeface="Arial"/>
                <a:cs typeface="Arial"/>
              </a:rPr>
              <a:t> </a:t>
            </a:r>
            <a:r>
              <a:rPr sz="2800" spc="-5" dirty="0">
                <a:solidFill>
                  <a:schemeClr val="tx1"/>
                </a:solidFill>
                <a:effectLst>
                  <a:outerShdw blurRad="38100" dist="38100" dir="2700000" algn="tl">
                    <a:srgbClr val="000000">
                      <a:alpha val="43137"/>
                    </a:srgbClr>
                  </a:outerShdw>
                </a:effectLst>
                <a:latin typeface="Arial"/>
                <a:cs typeface="Arial"/>
              </a:rPr>
              <a:t>shown</a:t>
            </a:r>
            <a:endParaRPr sz="2800" dirty="0">
              <a:solidFill>
                <a:schemeClr val="tx1"/>
              </a:solidFill>
              <a:effectLst>
                <a:outerShdw blurRad="38100" dist="38100" dir="2700000" algn="tl">
                  <a:srgbClr val="000000">
                    <a:alpha val="43137"/>
                  </a:srgbClr>
                </a:outerShdw>
              </a:effectLst>
              <a:latin typeface="Arial"/>
              <a:cs typeface="Arial"/>
            </a:endParaRPr>
          </a:p>
        </p:txBody>
      </p:sp>
      <p:sp>
        <p:nvSpPr>
          <p:cNvPr id="23" name="object 23"/>
          <p:cNvSpPr/>
          <p:nvPr/>
        </p:nvSpPr>
        <p:spPr>
          <a:xfrm>
            <a:off x="2286000" y="3276600"/>
            <a:ext cx="5867400" cy="3105912"/>
          </a:xfrm>
          <a:prstGeom prst="rect">
            <a:avLst/>
          </a:prstGeom>
          <a:blipFill>
            <a:blip r:embed="rId4" cstate="print"/>
            <a:stretch>
              <a:fillRect/>
            </a:stretch>
          </a:blipFill>
        </p:spPr>
        <p:txBody>
          <a:bodyPr wrap="square" lIns="0" tIns="0" rIns="0" bIns="0" rtlCol="0"/>
          <a:lstStyle/>
          <a:p>
            <a:endParaRPr/>
          </a:p>
        </p:txBody>
      </p:sp>
      <p:sp>
        <p:nvSpPr>
          <p:cNvPr id="24" name="object 24"/>
          <p:cNvSpPr txBox="1"/>
          <p:nvPr/>
        </p:nvSpPr>
        <p:spPr>
          <a:xfrm>
            <a:off x="3276600" y="3276600"/>
            <a:ext cx="533400" cy="304800"/>
          </a:xfrm>
          <a:prstGeom prst="rect">
            <a:avLst/>
          </a:prstGeom>
          <a:solidFill>
            <a:srgbClr val="FFFFFF"/>
          </a:solidFill>
        </p:spPr>
        <p:txBody>
          <a:bodyPr vert="horz" wrap="square" lIns="0" tIns="40640" rIns="0" bIns="0" rtlCol="0">
            <a:spAutoFit/>
          </a:bodyPr>
          <a:lstStyle/>
          <a:p>
            <a:pPr marL="92075">
              <a:lnSpc>
                <a:spcPct val="100000"/>
              </a:lnSpc>
              <a:spcBef>
                <a:spcPts val="320"/>
              </a:spcBef>
            </a:pPr>
            <a:r>
              <a:rPr sz="1400" i="1" dirty="0">
                <a:solidFill>
                  <a:srgbClr val="161616"/>
                </a:solidFill>
                <a:latin typeface="Arial"/>
                <a:cs typeface="Arial"/>
              </a:rPr>
              <a:t>m(t)</a:t>
            </a:r>
            <a:endParaRPr sz="1400">
              <a:latin typeface="Arial"/>
              <a:cs typeface="Arial"/>
            </a:endParaRPr>
          </a:p>
        </p:txBody>
      </p:sp>
      <p:sp>
        <p:nvSpPr>
          <p:cNvPr id="25" name="object 25"/>
          <p:cNvSpPr/>
          <p:nvPr/>
        </p:nvSpPr>
        <p:spPr>
          <a:xfrm>
            <a:off x="3505200" y="4114800"/>
            <a:ext cx="457200" cy="304800"/>
          </a:xfrm>
          <a:custGeom>
            <a:avLst/>
            <a:gdLst/>
            <a:ahLst/>
            <a:cxnLst/>
            <a:rect l="l" t="t" r="r" b="b"/>
            <a:pathLst>
              <a:path w="457200" h="304800">
                <a:moveTo>
                  <a:pt x="0" y="304800"/>
                </a:moveTo>
                <a:lnTo>
                  <a:pt x="457200" y="304800"/>
                </a:lnTo>
                <a:lnTo>
                  <a:pt x="457200" y="0"/>
                </a:lnTo>
                <a:lnTo>
                  <a:pt x="0" y="0"/>
                </a:lnTo>
                <a:lnTo>
                  <a:pt x="0" y="304800"/>
                </a:lnTo>
                <a:close/>
              </a:path>
            </a:pathLst>
          </a:custGeom>
          <a:solidFill>
            <a:srgbClr val="FFFFFF"/>
          </a:solidFill>
        </p:spPr>
        <p:txBody>
          <a:bodyPr wrap="square" lIns="0" tIns="0" rIns="0" bIns="0" rtlCol="0"/>
          <a:lstStyle/>
          <a:p>
            <a:endParaRPr/>
          </a:p>
        </p:txBody>
      </p:sp>
      <p:sp>
        <p:nvSpPr>
          <p:cNvPr id="26" name="object 26"/>
          <p:cNvSpPr/>
          <p:nvPr/>
        </p:nvSpPr>
        <p:spPr>
          <a:xfrm>
            <a:off x="3962400" y="4114800"/>
            <a:ext cx="533400" cy="304800"/>
          </a:xfrm>
          <a:custGeom>
            <a:avLst/>
            <a:gdLst/>
            <a:ahLst/>
            <a:cxnLst/>
            <a:rect l="l" t="t" r="r" b="b"/>
            <a:pathLst>
              <a:path w="533400" h="304800">
                <a:moveTo>
                  <a:pt x="533400" y="0"/>
                </a:moveTo>
                <a:lnTo>
                  <a:pt x="0" y="0"/>
                </a:lnTo>
                <a:lnTo>
                  <a:pt x="0" y="304800"/>
                </a:lnTo>
                <a:lnTo>
                  <a:pt x="533400" y="304800"/>
                </a:lnTo>
                <a:lnTo>
                  <a:pt x="533400" y="0"/>
                </a:lnTo>
                <a:close/>
              </a:path>
            </a:pathLst>
          </a:custGeom>
          <a:solidFill>
            <a:srgbClr val="FFFFFF"/>
          </a:solidFill>
        </p:spPr>
        <p:txBody>
          <a:bodyPr wrap="square" lIns="0" tIns="0" rIns="0" bIns="0" rtlCol="0"/>
          <a:lstStyle/>
          <a:p>
            <a:endParaRPr/>
          </a:p>
        </p:txBody>
      </p:sp>
      <p:sp>
        <p:nvSpPr>
          <p:cNvPr id="27" name="object 27"/>
          <p:cNvSpPr/>
          <p:nvPr/>
        </p:nvSpPr>
        <p:spPr>
          <a:xfrm>
            <a:off x="4495800" y="4114800"/>
            <a:ext cx="533400" cy="304800"/>
          </a:xfrm>
          <a:custGeom>
            <a:avLst/>
            <a:gdLst/>
            <a:ahLst/>
            <a:cxnLst/>
            <a:rect l="l" t="t" r="r" b="b"/>
            <a:pathLst>
              <a:path w="533400" h="304800">
                <a:moveTo>
                  <a:pt x="533400" y="0"/>
                </a:moveTo>
                <a:lnTo>
                  <a:pt x="0" y="0"/>
                </a:lnTo>
                <a:lnTo>
                  <a:pt x="0" y="304800"/>
                </a:lnTo>
                <a:lnTo>
                  <a:pt x="533400" y="304800"/>
                </a:lnTo>
                <a:lnTo>
                  <a:pt x="533400" y="0"/>
                </a:lnTo>
                <a:close/>
              </a:path>
            </a:pathLst>
          </a:custGeom>
          <a:solidFill>
            <a:srgbClr val="FFFFFF"/>
          </a:solidFill>
        </p:spPr>
        <p:txBody>
          <a:bodyPr wrap="square" lIns="0" tIns="0" rIns="0" bIns="0" rtlCol="0"/>
          <a:lstStyle/>
          <a:p>
            <a:endParaRPr/>
          </a:p>
        </p:txBody>
      </p:sp>
      <p:sp>
        <p:nvSpPr>
          <p:cNvPr id="28" name="object 28"/>
          <p:cNvSpPr txBox="1"/>
          <p:nvPr/>
        </p:nvSpPr>
        <p:spPr>
          <a:xfrm>
            <a:off x="3559175" y="4142613"/>
            <a:ext cx="1342390" cy="239395"/>
          </a:xfrm>
          <a:prstGeom prst="rect">
            <a:avLst/>
          </a:prstGeom>
        </p:spPr>
        <p:txBody>
          <a:bodyPr vert="horz" wrap="square" lIns="0" tIns="12700" rIns="0" bIns="0" rtlCol="0">
            <a:spAutoFit/>
          </a:bodyPr>
          <a:lstStyle/>
          <a:p>
            <a:pPr marL="38100">
              <a:lnSpc>
                <a:spcPct val="100000"/>
              </a:lnSpc>
              <a:spcBef>
                <a:spcPts val="100"/>
              </a:spcBef>
              <a:tabLst>
                <a:tab pos="494665" algn="l"/>
                <a:tab pos="1028700" algn="l"/>
              </a:tabLst>
            </a:pPr>
            <a:r>
              <a:rPr sz="1400" i="1" spc="-60" dirty="0">
                <a:solidFill>
                  <a:srgbClr val="161616"/>
                </a:solidFill>
                <a:latin typeface="Arial"/>
                <a:cs typeface="Arial"/>
              </a:rPr>
              <a:t>T</a:t>
            </a:r>
            <a:r>
              <a:rPr sz="1350" i="1" spc="-89" baseline="-21604" dirty="0">
                <a:solidFill>
                  <a:srgbClr val="161616"/>
                </a:solidFill>
                <a:latin typeface="Arial"/>
                <a:cs typeface="Arial"/>
              </a:rPr>
              <a:t>s	</a:t>
            </a:r>
            <a:r>
              <a:rPr sz="1400" i="1" spc="-45" dirty="0">
                <a:solidFill>
                  <a:srgbClr val="161616"/>
                </a:solidFill>
                <a:latin typeface="Arial"/>
                <a:cs typeface="Arial"/>
              </a:rPr>
              <a:t>2T</a:t>
            </a:r>
            <a:r>
              <a:rPr sz="1350" i="1" spc="-67" baseline="-21604" dirty="0">
                <a:solidFill>
                  <a:srgbClr val="161616"/>
                </a:solidFill>
                <a:latin typeface="Arial"/>
                <a:cs typeface="Arial"/>
              </a:rPr>
              <a:t>s	</a:t>
            </a:r>
            <a:r>
              <a:rPr sz="1400" i="1" spc="-45" dirty="0">
                <a:solidFill>
                  <a:srgbClr val="161616"/>
                </a:solidFill>
                <a:latin typeface="Arial"/>
                <a:cs typeface="Arial"/>
              </a:rPr>
              <a:t>3T</a:t>
            </a:r>
            <a:r>
              <a:rPr sz="1350" i="1" spc="-67" baseline="-21604" dirty="0">
                <a:solidFill>
                  <a:srgbClr val="161616"/>
                </a:solidFill>
                <a:latin typeface="Arial"/>
                <a:cs typeface="Arial"/>
              </a:rPr>
              <a:t>s</a:t>
            </a:r>
            <a:endParaRPr sz="1350" baseline="-21604">
              <a:latin typeface="Arial"/>
              <a:cs typeface="Arial"/>
            </a:endParaRPr>
          </a:p>
        </p:txBody>
      </p:sp>
      <p:sp>
        <p:nvSpPr>
          <p:cNvPr id="29" name="object 29"/>
          <p:cNvSpPr txBox="1"/>
          <p:nvPr/>
        </p:nvSpPr>
        <p:spPr>
          <a:xfrm>
            <a:off x="5029200" y="4343400"/>
            <a:ext cx="533400" cy="304800"/>
          </a:xfrm>
          <a:prstGeom prst="rect">
            <a:avLst/>
          </a:prstGeom>
          <a:solidFill>
            <a:srgbClr val="FFFFFF"/>
          </a:solidFill>
        </p:spPr>
        <p:txBody>
          <a:bodyPr vert="horz" wrap="square" lIns="0" tIns="40640" rIns="0" bIns="0" rtlCol="0">
            <a:spAutoFit/>
          </a:bodyPr>
          <a:lstStyle/>
          <a:p>
            <a:pPr marL="92075">
              <a:lnSpc>
                <a:spcPct val="100000"/>
              </a:lnSpc>
              <a:spcBef>
                <a:spcPts val="320"/>
              </a:spcBef>
            </a:pPr>
            <a:r>
              <a:rPr sz="1400" i="1" spc="-45" dirty="0">
                <a:solidFill>
                  <a:srgbClr val="161616"/>
                </a:solidFill>
                <a:latin typeface="Arial"/>
                <a:cs typeface="Arial"/>
              </a:rPr>
              <a:t>4T</a:t>
            </a:r>
            <a:r>
              <a:rPr sz="1350" i="1" spc="-67" baseline="-21604" dirty="0">
                <a:solidFill>
                  <a:srgbClr val="161616"/>
                </a:solidFill>
                <a:latin typeface="Arial"/>
                <a:cs typeface="Arial"/>
              </a:rPr>
              <a:t>s</a:t>
            </a:r>
            <a:endParaRPr sz="1350" baseline="-21604">
              <a:latin typeface="Arial"/>
              <a:cs typeface="Arial"/>
            </a:endParaRPr>
          </a:p>
        </p:txBody>
      </p:sp>
      <p:sp>
        <p:nvSpPr>
          <p:cNvPr id="30" name="object 30"/>
          <p:cNvSpPr txBox="1"/>
          <p:nvPr/>
        </p:nvSpPr>
        <p:spPr>
          <a:xfrm>
            <a:off x="5715000" y="3733800"/>
            <a:ext cx="1524000" cy="304800"/>
          </a:xfrm>
          <a:prstGeom prst="rect">
            <a:avLst/>
          </a:prstGeom>
          <a:solidFill>
            <a:srgbClr val="FFFFFF"/>
          </a:solidFill>
        </p:spPr>
        <p:txBody>
          <a:bodyPr vert="horz" wrap="square" lIns="0" tIns="40640" rIns="0" bIns="0" rtlCol="0">
            <a:spAutoFit/>
          </a:bodyPr>
          <a:lstStyle/>
          <a:p>
            <a:pPr marL="92075">
              <a:lnSpc>
                <a:spcPct val="100000"/>
              </a:lnSpc>
              <a:spcBef>
                <a:spcPts val="320"/>
              </a:spcBef>
              <a:tabLst>
                <a:tab pos="549275" algn="l"/>
                <a:tab pos="1082675" algn="l"/>
              </a:tabLst>
            </a:pPr>
            <a:r>
              <a:rPr sz="1400" i="1" spc="-45" dirty="0">
                <a:solidFill>
                  <a:srgbClr val="161616"/>
                </a:solidFill>
                <a:latin typeface="Arial"/>
                <a:cs typeface="Arial"/>
              </a:rPr>
              <a:t>5T</a:t>
            </a:r>
            <a:r>
              <a:rPr sz="1350" i="1" spc="-67" baseline="-21604" dirty="0">
                <a:solidFill>
                  <a:srgbClr val="161616"/>
                </a:solidFill>
                <a:latin typeface="Arial"/>
                <a:cs typeface="Arial"/>
              </a:rPr>
              <a:t>s	</a:t>
            </a:r>
            <a:r>
              <a:rPr sz="1400" i="1" spc="-45" dirty="0">
                <a:solidFill>
                  <a:srgbClr val="161616"/>
                </a:solidFill>
                <a:latin typeface="Arial"/>
                <a:cs typeface="Arial"/>
              </a:rPr>
              <a:t>6T</a:t>
            </a:r>
            <a:r>
              <a:rPr sz="1350" i="1" spc="-67" baseline="-21604" dirty="0">
                <a:solidFill>
                  <a:srgbClr val="161616"/>
                </a:solidFill>
                <a:latin typeface="Arial"/>
                <a:cs typeface="Arial"/>
              </a:rPr>
              <a:t>s	</a:t>
            </a:r>
            <a:r>
              <a:rPr sz="1400" i="1" spc="-45" dirty="0">
                <a:solidFill>
                  <a:srgbClr val="161616"/>
                </a:solidFill>
                <a:latin typeface="Arial"/>
                <a:cs typeface="Arial"/>
              </a:rPr>
              <a:t>7T</a:t>
            </a:r>
            <a:r>
              <a:rPr sz="1350" i="1" spc="-67" baseline="-21604" dirty="0">
                <a:solidFill>
                  <a:srgbClr val="161616"/>
                </a:solidFill>
                <a:latin typeface="Arial"/>
                <a:cs typeface="Arial"/>
              </a:rPr>
              <a:t>s</a:t>
            </a:r>
            <a:endParaRPr sz="1350" baseline="-21604">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50352" y="6266686"/>
            <a:ext cx="624840" cy="56997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240155" y="427810"/>
            <a:ext cx="7632572" cy="397545"/>
          </a:xfrm>
          <a:prstGeom prst="rect">
            <a:avLst/>
          </a:prstGeom>
        </p:spPr>
        <p:txBody>
          <a:bodyPr vert="horz" wrap="square" lIns="0" tIns="12700" rIns="0" bIns="0" rtlCol="0">
            <a:spAutoFit/>
          </a:bodyPr>
          <a:lstStyle/>
          <a:p>
            <a:pPr marL="1906905" marR="5080" indent="-1894839">
              <a:lnSpc>
                <a:spcPct val="100000"/>
              </a:lnSpc>
              <a:spcBef>
                <a:spcPts val="100"/>
              </a:spcBef>
            </a:pPr>
            <a:r>
              <a:rPr sz="2500" dirty="0">
                <a:solidFill>
                  <a:schemeClr val="tx1"/>
                </a:solidFill>
                <a:latin typeface="Arial"/>
                <a:cs typeface="Arial"/>
              </a:rPr>
              <a:t>TDM </a:t>
            </a:r>
            <a:r>
              <a:rPr sz="2500" spc="-5" dirty="0">
                <a:solidFill>
                  <a:schemeClr val="tx1"/>
                </a:solidFill>
                <a:latin typeface="Arial"/>
                <a:cs typeface="Arial"/>
              </a:rPr>
              <a:t>graphical</a:t>
            </a:r>
            <a:r>
              <a:rPr sz="2500" spc="-45" dirty="0">
                <a:solidFill>
                  <a:schemeClr val="tx1"/>
                </a:solidFill>
                <a:latin typeface="Arial"/>
                <a:cs typeface="Arial"/>
              </a:rPr>
              <a:t> </a:t>
            </a:r>
            <a:r>
              <a:rPr sz="2500" dirty="0">
                <a:solidFill>
                  <a:schemeClr val="tx1"/>
                </a:solidFill>
                <a:latin typeface="Arial"/>
                <a:cs typeface="Arial"/>
              </a:rPr>
              <a:t>representation  for two</a:t>
            </a:r>
            <a:r>
              <a:rPr sz="2500" spc="-15" dirty="0">
                <a:solidFill>
                  <a:schemeClr val="tx1"/>
                </a:solidFill>
                <a:latin typeface="Arial"/>
                <a:cs typeface="Arial"/>
              </a:rPr>
              <a:t> </a:t>
            </a:r>
            <a:r>
              <a:rPr sz="2500" dirty="0">
                <a:solidFill>
                  <a:schemeClr val="tx1"/>
                </a:solidFill>
                <a:latin typeface="Arial"/>
                <a:cs typeface="Arial"/>
              </a:rPr>
              <a:t>signals</a:t>
            </a:r>
          </a:p>
        </p:txBody>
      </p:sp>
      <p:sp>
        <p:nvSpPr>
          <p:cNvPr id="10" name="object 10"/>
          <p:cNvSpPr txBox="1"/>
          <p:nvPr/>
        </p:nvSpPr>
        <p:spPr>
          <a:xfrm>
            <a:off x="963167" y="1282945"/>
            <a:ext cx="7536180" cy="1002665"/>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chemeClr val="accent4"/>
                </a:solidFill>
                <a:latin typeface="Arial"/>
                <a:cs typeface="Arial"/>
              </a:rPr>
              <a:t>This leaves space </a:t>
            </a:r>
            <a:r>
              <a:rPr sz="3200" spc="-5" dirty="0">
                <a:solidFill>
                  <a:schemeClr val="accent4"/>
                </a:solidFill>
                <a:latin typeface="Arial"/>
                <a:cs typeface="Arial"/>
              </a:rPr>
              <a:t>for other samples </a:t>
            </a:r>
            <a:r>
              <a:rPr sz="3200" dirty="0">
                <a:solidFill>
                  <a:schemeClr val="accent4"/>
                </a:solidFill>
                <a:latin typeface="Arial"/>
                <a:cs typeface="Arial"/>
              </a:rPr>
              <a:t>to</a:t>
            </a:r>
            <a:r>
              <a:rPr sz="3200" spc="-130" dirty="0">
                <a:solidFill>
                  <a:schemeClr val="accent4"/>
                </a:solidFill>
                <a:latin typeface="Arial"/>
                <a:cs typeface="Arial"/>
              </a:rPr>
              <a:t> </a:t>
            </a:r>
            <a:r>
              <a:rPr sz="3200" spc="-5" dirty="0">
                <a:solidFill>
                  <a:schemeClr val="accent4"/>
                </a:solidFill>
                <a:latin typeface="Arial"/>
                <a:cs typeface="Arial"/>
              </a:rPr>
              <a:t>be  interleaved </a:t>
            </a:r>
            <a:r>
              <a:rPr sz="3200" dirty="0">
                <a:solidFill>
                  <a:schemeClr val="accent4"/>
                </a:solidFill>
                <a:latin typeface="Arial"/>
                <a:cs typeface="Arial"/>
              </a:rPr>
              <a:t>in the same </a:t>
            </a:r>
            <a:r>
              <a:rPr sz="3200" spc="-5" dirty="0">
                <a:solidFill>
                  <a:schemeClr val="accent4"/>
                </a:solidFill>
                <a:latin typeface="Arial"/>
                <a:cs typeface="Arial"/>
              </a:rPr>
              <a:t>sampling</a:t>
            </a:r>
            <a:r>
              <a:rPr sz="3200" spc="-80" dirty="0">
                <a:solidFill>
                  <a:schemeClr val="accent4"/>
                </a:solidFill>
                <a:latin typeface="Arial"/>
                <a:cs typeface="Arial"/>
              </a:rPr>
              <a:t> </a:t>
            </a:r>
            <a:r>
              <a:rPr sz="3200" spc="-5" dirty="0">
                <a:solidFill>
                  <a:schemeClr val="accent4"/>
                </a:solidFill>
                <a:latin typeface="Arial"/>
                <a:cs typeface="Arial"/>
              </a:rPr>
              <a:t>interval</a:t>
            </a:r>
            <a:endParaRPr sz="3200" dirty="0">
              <a:solidFill>
                <a:schemeClr val="accent4"/>
              </a:solidFill>
              <a:latin typeface="Arial"/>
              <a:cs typeface="Arial"/>
            </a:endParaRPr>
          </a:p>
        </p:txBody>
      </p:sp>
      <p:sp>
        <p:nvSpPr>
          <p:cNvPr id="11" name="object 11"/>
          <p:cNvSpPr/>
          <p:nvPr/>
        </p:nvSpPr>
        <p:spPr>
          <a:xfrm>
            <a:off x="1828800" y="2743200"/>
            <a:ext cx="5804915" cy="3429000"/>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51104" y="6419088"/>
            <a:ext cx="890015" cy="347472"/>
          </a:xfrm>
          <a:prstGeom prst="rect">
            <a:avLst/>
          </a:prstGeom>
          <a:blipFill>
            <a:blip r:embed="rId4"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79705">
              <a:lnSpc>
                <a:spcPts val="2315"/>
              </a:lnSpc>
            </a:pPr>
            <a:fld id="{81D60167-4931-47E6-BA6A-407CBD079E47}" type="slidenum">
              <a:rPr dirty="0"/>
              <a:t>37</a:t>
            </a:fld>
            <a:endParaRPr dirty="0"/>
          </a:p>
        </p:txBody>
      </p:sp>
      <p:sp>
        <p:nvSpPr>
          <p:cNvPr id="14" name="object 14"/>
          <p:cNvSpPr txBox="1"/>
          <p:nvPr/>
        </p:nvSpPr>
        <p:spPr>
          <a:xfrm>
            <a:off x="535940" y="6470811"/>
            <a:ext cx="704215" cy="196215"/>
          </a:xfrm>
          <a:prstGeom prst="rect">
            <a:avLst/>
          </a:prstGeom>
        </p:spPr>
        <p:txBody>
          <a:bodyPr vert="horz" wrap="square" lIns="0" tIns="0" rIns="0" bIns="0" rtlCol="0">
            <a:spAutoFit/>
          </a:bodyPr>
          <a:lstStyle/>
          <a:p>
            <a:pPr marL="12700">
              <a:lnSpc>
                <a:spcPts val="1425"/>
              </a:lnSpc>
            </a:pPr>
            <a:r>
              <a:rPr sz="1200" spc="-5" dirty="0">
                <a:solidFill>
                  <a:srgbClr val="FFFFFF"/>
                </a:solidFill>
                <a:latin typeface="Arial"/>
                <a:cs typeface="Arial"/>
              </a:rPr>
              <a:t>4/26/2015</a:t>
            </a:r>
            <a:endParaRPr sz="12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38</a:t>
            </a:fld>
            <a:endParaRPr/>
          </a:p>
        </p:txBody>
      </p:sp>
      <p:sp>
        <p:nvSpPr>
          <p:cNvPr id="319" name="Google Shape;319;p21"/>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latin typeface="Calibri"/>
                <a:ea typeface="Calibri"/>
                <a:cs typeface="Calibri"/>
                <a:sym typeface="Calibri"/>
              </a:rPr>
              <a:t>Time Division Multiplexing - TDM</a:t>
            </a:r>
            <a:endParaRPr sz="3200" dirty="0">
              <a:latin typeface="Calibri"/>
              <a:ea typeface="Calibri"/>
              <a:cs typeface="Calibri"/>
              <a:sym typeface="Calibri"/>
            </a:endParaRPr>
          </a:p>
        </p:txBody>
      </p:sp>
      <p:pic>
        <p:nvPicPr>
          <p:cNvPr id="320" name="Google Shape;320;p21"/>
          <p:cNvPicPr preferRelativeResize="0"/>
          <p:nvPr/>
        </p:nvPicPr>
        <p:blipFill rotWithShape="1">
          <a:blip r:embed="rId3">
            <a:alphaModFix/>
          </a:blip>
          <a:srcRect/>
          <a:stretch/>
        </p:blipFill>
        <p:spPr>
          <a:xfrm>
            <a:off x="0" y="3502025"/>
            <a:ext cx="9117106" cy="2743200"/>
          </a:xfrm>
          <a:prstGeom prst="rect">
            <a:avLst/>
          </a:prstGeom>
          <a:noFill/>
          <a:ln>
            <a:noFill/>
          </a:ln>
        </p:spPr>
      </p:pic>
      <p:sp>
        <p:nvSpPr>
          <p:cNvPr id="2" name="Rectangle 1">
            <a:extLst>
              <a:ext uri="{FF2B5EF4-FFF2-40B4-BE49-F238E27FC236}">
                <a16:creationId xmlns:a16="http://schemas.microsoft.com/office/drawing/2014/main" id="{28D1005F-539D-4614-9667-F3807F84DF22}"/>
              </a:ext>
            </a:extLst>
          </p:cNvPr>
          <p:cNvSpPr/>
          <p:nvPr/>
        </p:nvSpPr>
        <p:spPr>
          <a:xfrm>
            <a:off x="160020" y="1414750"/>
            <a:ext cx="8789670" cy="748923"/>
          </a:xfrm>
          <a:prstGeom prst="rect">
            <a:avLst/>
          </a:prstGeom>
        </p:spPr>
        <p:txBody>
          <a:bodyPr wrap="square">
            <a:spAutoFit/>
          </a:bodyPr>
          <a:lstStyle/>
          <a:p>
            <a:pPr marL="431800" marR="384810">
              <a:spcBef>
                <a:spcPts val="105"/>
              </a:spcBef>
            </a:pPr>
            <a:r>
              <a:rPr lang="en-GB" sz="1800" dirty="0"/>
              <a:t>In TDM </a:t>
            </a:r>
            <a:r>
              <a:rPr lang="en-GB" sz="1800" i="1" dirty="0"/>
              <a:t>N </a:t>
            </a:r>
            <a:r>
              <a:rPr lang="en-GB" sz="1800" spc="-5" dirty="0"/>
              <a:t>signals </a:t>
            </a:r>
            <a:r>
              <a:rPr lang="en-GB" sz="1800" dirty="0"/>
              <a:t>can be </a:t>
            </a:r>
            <a:r>
              <a:rPr lang="en-GB" sz="1800" spc="-5" dirty="0"/>
              <a:t>transmitted  simultaneously </a:t>
            </a:r>
            <a:r>
              <a:rPr lang="en-GB" sz="1800" dirty="0"/>
              <a:t>using a </a:t>
            </a:r>
            <a:r>
              <a:rPr lang="en-GB" sz="1800" spc="-5" dirty="0"/>
              <a:t>single</a:t>
            </a:r>
            <a:r>
              <a:rPr lang="en-GB" sz="1800" spc="-35" dirty="0"/>
              <a:t> </a:t>
            </a:r>
            <a:r>
              <a:rPr lang="en-GB" sz="1800" spc="-5" dirty="0"/>
              <a:t>channel</a:t>
            </a:r>
          </a:p>
          <a:p>
            <a:pPr marL="431800" marR="5080">
              <a:spcBef>
                <a:spcPts val="770"/>
              </a:spcBef>
            </a:pPr>
            <a:r>
              <a:rPr lang="en-GB" sz="1800" spc="-5" dirty="0"/>
              <a:t>This </a:t>
            </a:r>
            <a:r>
              <a:rPr lang="en-GB" sz="1800" dirty="0"/>
              <a:t>can be achieved by using the</a:t>
            </a:r>
            <a:r>
              <a:rPr lang="en-GB" sz="1800" spc="-160" dirty="0"/>
              <a:t> </a:t>
            </a:r>
            <a:r>
              <a:rPr lang="en-GB" sz="1800" spc="-5" dirty="0"/>
              <a:t>block  diagram </a:t>
            </a:r>
            <a:r>
              <a:rPr lang="en-GB" sz="1800" dirty="0"/>
              <a:t>shown</a:t>
            </a:r>
            <a:r>
              <a:rPr lang="en-GB" sz="1800" spc="-45" dirty="0"/>
              <a:t> </a:t>
            </a:r>
            <a:r>
              <a:rPr lang="en-GB" sz="1800" spc="-5" dirty="0"/>
              <a:t>below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39</a:t>
            </a:fld>
            <a:endParaRPr/>
          </a:p>
        </p:txBody>
      </p:sp>
      <p:sp>
        <p:nvSpPr>
          <p:cNvPr id="326" name="Google Shape;326;p22"/>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400">
                <a:latin typeface="Times New Roman"/>
                <a:ea typeface="Times New Roman"/>
                <a:cs typeface="Times New Roman"/>
                <a:sym typeface="Times New Roman"/>
              </a:rPr>
              <a:t>Time Division Multiplexing - TDM</a:t>
            </a:r>
            <a:endParaRPr/>
          </a:p>
        </p:txBody>
      </p:sp>
      <p:sp>
        <p:nvSpPr>
          <p:cNvPr id="327" name="Google Shape;327;p22"/>
          <p:cNvSpPr txBox="1">
            <a:spLocks noGrp="1"/>
          </p:cNvSpPr>
          <p:nvPr>
            <p:ph type="body" idx="1"/>
          </p:nvPr>
        </p:nvSpPr>
        <p:spPr>
          <a:xfrm>
            <a:off x="76201" y="981075"/>
            <a:ext cx="8915400" cy="51450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560"/>
              <a:buChar char="❖"/>
            </a:pPr>
            <a:r>
              <a:rPr lang="en-US" sz="2400" b="1"/>
              <a:t>Time-division Multiplexing</a:t>
            </a:r>
            <a:endParaRPr/>
          </a:p>
          <a:p>
            <a:pPr marL="669925" lvl="1" indent="-325438" algn="l" rtl="0">
              <a:spcBef>
                <a:spcPts val="480"/>
              </a:spcBef>
              <a:spcAft>
                <a:spcPts val="0"/>
              </a:spcAft>
              <a:buSzPts val="2160"/>
              <a:buChar char="⮚"/>
            </a:pPr>
            <a:r>
              <a:rPr lang="en-US" sz="2400"/>
              <a:t>Enables the joint utilization of a common communication channel by a plurality of independent message sources without mutual interference among them</a:t>
            </a:r>
            <a:endParaRPr/>
          </a:p>
          <a:p>
            <a:pPr marL="669925" lvl="1" indent="-325438" algn="l" rtl="0">
              <a:spcBef>
                <a:spcPts val="480"/>
              </a:spcBef>
              <a:spcAft>
                <a:spcPts val="0"/>
              </a:spcAft>
              <a:buSzPts val="2160"/>
              <a:buChar char="⮚"/>
            </a:pPr>
            <a:r>
              <a:rPr lang="en-US" sz="2400"/>
              <a:t>Highly sensitive to dispersion in the common channel –                a non-constant magnitude response of the channel and a nonlinear phase response.</a:t>
            </a:r>
            <a:endParaRPr/>
          </a:p>
          <a:p>
            <a:pPr marL="342900" lvl="0" indent="-342900" algn="l" rtl="0">
              <a:spcBef>
                <a:spcPts val="480"/>
              </a:spcBef>
              <a:spcAft>
                <a:spcPts val="0"/>
              </a:spcAft>
              <a:buSzPts val="1560"/>
              <a:buChar char="❖"/>
            </a:pPr>
            <a:r>
              <a:rPr lang="en-US" sz="2400" b="1"/>
              <a:t>Synchronization</a:t>
            </a:r>
            <a:endParaRPr/>
          </a:p>
          <a:p>
            <a:pPr marL="669925" lvl="1" indent="-325438" algn="l" rtl="0">
              <a:spcBef>
                <a:spcPts val="480"/>
              </a:spcBef>
              <a:spcAft>
                <a:spcPts val="0"/>
              </a:spcAft>
              <a:buSzPts val="2160"/>
              <a:buChar char="⮚"/>
            </a:pPr>
            <a:r>
              <a:rPr lang="en-US" sz="2400"/>
              <a:t>Keep the same time as a distant standard clock at the transmitter</a:t>
            </a:r>
            <a:endParaRPr/>
          </a:p>
          <a:p>
            <a:pPr marL="669925" lvl="1" indent="-325438" algn="l" rtl="0">
              <a:spcBef>
                <a:spcPts val="480"/>
              </a:spcBef>
              <a:spcAft>
                <a:spcPts val="0"/>
              </a:spcAft>
              <a:buSzPts val="2160"/>
              <a:buChar char="⮚"/>
            </a:pPr>
            <a:r>
              <a:rPr lang="en-US" sz="2400"/>
              <a:t>One possible procedure to synchronize the transmitter and receiver clocks is to set aside a code element or pulse at the end of a frame and to transmit this pulse every other frame only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4</a:t>
            </a:fld>
            <a:endParaRPr sz="1600" b="1">
              <a:solidFill>
                <a:schemeClr val="dk1"/>
              </a:solidFill>
              <a:latin typeface="Gulim"/>
              <a:ea typeface="Gulim"/>
              <a:cs typeface="Gulim"/>
              <a:sym typeface="Gulim"/>
            </a:endParaRPr>
          </a:p>
        </p:txBody>
      </p:sp>
      <p:sp>
        <p:nvSpPr>
          <p:cNvPr id="166" name="Google Shape;166;p4"/>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 System Details for DM</a:t>
            </a:r>
            <a:endParaRPr/>
          </a:p>
        </p:txBody>
      </p:sp>
      <p:sp>
        <p:nvSpPr>
          <p:cNvPr id="167" name="Google Shape;167;p4"/>
          <p:cNvSpPr txBox="1">
            <a:spLocks noGrp="1"/>
          </p:cNvSpPr>
          <p:nvPr>
            <p:ph type="body" idx="1"/>
          </p:nvPr>
        </p:nvSpPr>
        <p:spPr>
          <a:xfrm>
            <a:off x="500063" y="981075"/>
            <a:ext cx="8104187" cy="51450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560"/>
              <a:buChar char="❖"/>
            </a:pPr>
            <a:r>
              <a:rPr lang="en-US" sz="2400"/>
              <a:t>Comparator </a:t>
            </a:r>
            <a:endParaRPr/>
          </a:p>
          <a:p>
            <a:pPr marL="669925" lvl="1" indent="-325438" algn="l" rtl="0">
              <a:spcBef>
                <a:spcPts val="360"/>
              </a:spcBef>
              <a:spcAft>
                <a:spcPts val="0"/>
              </a:spcAft>
              <a:buSzPts val="1620"/>
              <a:buChar char="⮚"/>
            </a:pPr>
            <a:r>
              <a:rPr lang="en-US" sz="1800"/>
              <a:t>Computes the difference between its two inputs</a:t>
            </a:r>
            <a:endParaRPr/>
          </a:p>
          <a:p>
            <a:pPr marL="342900" lvl="0" indent="-342900" algn="l" rtl="0">
              <a:spcBef>
                <a:spcPts val="480"/>
              </a:spcBef>
              <a:spcAft>
                <a:spcPts val="0"/>
              </a:spcAft>
              <a:buSzPts val="1560"/>
              <a:buChar char="❖"/>
            </a:pPr>
            <a:r>
              <a:rPr lang="en-US" sz="2400"/>
              <a:t>Quantizer </a:t>
            </a:r>
            <a:endParaRPr/>
          </a:p>
          <a:p>
            <a:pPr marL="669925" lvl="1" indent="-325438" algn="l" rtl="0">
              <a:spcBef>
                <a:spcPts val="360"/>
              </a:spcBef>
              <a:spcAft>
                <a:spcPts val="0"/>
              </a:spcAft>
              <a:buSzPts val="1620"/>
              <a:buChar char="⮚"/>
            </a:pPr>
            <a:r>
              <a:rPr lang="en-US" sz="1800"/>
              <a:t>Consists of a hard limiter with an input-output characteristic that is a scaled version of the </a:t>
            </a:r>
            <a:r>
              <a:rPr lang="en-US" sz="1800" u="sng"/>
              <a:t>signum function</a:t>
            </a:r>
            <a:endParaRPr/>
          </a:p>
          <a:p>
            <a:pPr marL="342900" lvl="0" indent="-342900" algn="l" rtl="0">
              <a:spcBef>
                <a:spcPts val="480"/>
              </a:spcBef>
              <a:spcAft>
                <a:spcPts val="0"/>
              </a:spcAft>
              <a:buSzPts val="1560"/>
              <a:buChar char="❖"/>
            </a:pPr>
            <a:r>
              <a:rPr lang="en-US" sz="2400"/>
              <a:t>Accumulator</a:t>
            </a:r>
            <a:endParaRPr/>
          </a:p>
          <a:p>
            <a:pPr marL="669925" lvl="1" indent="-325438" algn="l" rtl="0">
              <a:spcBef>
                <a:spcPts val="360"/>
              </a:spcBef>
              <a:spcAft>
                <a:spcPts val="0"/>
              </a:spcAft>
              <a:buSzPts val="1620"/>
              <a:buChar char="⮚"/>
            </a:pPr>
            <a:r>
              <a:rPr lang="en-US" sz="1800"/>
              <a:t>Operates on the quantizer output so as to produce an approximation to the message signal.</a:t>
            </a:r>
            <a:endParaRPr/>
          </a:p>
        </p:txBody>
      </p:sp>
      <p:pic>
        <p:nvPicPr>
          <p:cNvPr id="168" name="Google Shape;168;p4"/>
          <p:cNvPicPr preferRelativeResize="0"/>
          <p:nvPr/>
        </p:nvPicPr>
        <p:blipFill rotWithShape="1">
          <a:blip r:embed="rId3">
            <a:alphaModFix/>
          </a:blip>
          <a:srcRect/>
          <a:stretch/>
        </p:blipFill>
        <p:spPr>
          <a:xfrm>
            <a:off x="4181476" y="4247515"/>
            <a:ext cx="4810124" cy="1868488"/>
          </a:xfrm>
          <a:prstGeom prst="rect">
            <a:avLst/>
          </a:prstGeom>
          <a:noFill/>
          <a:ln>
            <a:noFill/>
          </a:ln>
        </p:spPr>
      </p:pic>
      <p:pic>
        <p:nvPicPr>
          <p:cNvPr id="169" name="Google Shape;169;p4" descr="05_15"/>
          <p:cNvPicPr preferRelativeResize="0"/>
          <p:nvPr/>
        </p:nvPicPr>
        <p:blipFill rotWithShape="1">
          <a:blip r:embed="rId4">
            <a:alphaModFix/>
          </a:blip>
          <a:srcRect/>
          <a:stretch/>
        </p:blipFill>
        <p:spPr>
          <a:xfrm>
            <a:off x="304800" y="4067146"/>
            <a:ext cx="3681413" cy="2790854"/>
          </a:xfrm>
          <a:prstGeom prst="rect">
            <a:avLst/>
          </a:prstGeom>
          <a:noFill/>
          <a:ln>
            <a:noFill/>
          </a:ln>
        </p:spPr>
      </p:pic>
      <p:pic>
        <p:nvPicPr>
          <p:cNvPr id="170" name="Google Shape;170;p4" descr="https://upload.wikimedia.org/wikipedia/commons/thumb/4/4f/Signum_function.svg/299px-Signum_function.svg.png"/>
          <p:cNvPicPr preferRelativeResize="0"/>
          <p:nvPr/>
        </p:nvPicPr>
        <p:blipFill rotWithShape="1">
          <a:blip r:embed="rId5">
            <a:alphaModFix/>
          </a:blip>
          <a:srcRect/>
          <a:stretch/>
        </p:blipFill>
        <p:spPr>
          <a:xfrm>
            <a:off x="7102030" y="594716"/>
            <a:ext cx="1514475" cy="121563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sldNum" idx="12"/>
          </p:nvPr>
        </p:nvSpPr>
        <p:spPr>
          <a:xfrm>
            <a:off x="6553200" y="6215063"/>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40</a:t>
            </a:fld>
            <a:endParaRPr/>
          </a:p>
        </p:txBody>
      </p:sp>
      <p:sp>
        <p:nvSpPr>
          <p:cNvPr id="333" name="Google Shape;333;p23"/>
          <p:cNvSpPr txBox="1">
            <a:spLocks noGrp="1"/>
          </p:cNvSpPr>
          <p:nvPr>
            <p:ph type="title"/>
          </p:nvPr>
        </p:nvSpPr>
        <p:spPr>
          <a:xfrm>
            <a:off x="1076325" y="457200"/>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alibri"/>
                <a:ea typeface="Calibri"/>
                <a:cs typeface="Calibri"/>
                <a:sym typeface="Calibri"/>
              </a:rPr>
              <a:t>Concept (TDM)</a:t>
            </a:r>
            <a:endParaRPr/>
          </a:p>
        </p:txBody>
      </p:sp>
      <p:sp>
        <p:nvSpPr>
          <p:cNvPr id="334" name="Google Shape;334;p23"/>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25"/>
              <a:buFont typeface="Noto Sans Symbols"/>
              <a:buNone/>
            </a:pPr>
            <a:r>
              <a:rPr lang="en-US" sz="2500"/>
              <a:t>1. Restricting each input by low-pass anti-aliasing filter</a:t>
            </a:r>
            <a:endParaRPr/>
          </a:p>
          <a:p>
            <a:pPr marL="342900" lvl="0" indent="-342900" algn="l" rtl="0">
              <a:spcBef>
                <a:spcPts val="500"/>
              </a:spcBef>
              <a:spcAft>
                <a:spcPts val="0"/>
              </a:spcAft>
              <a:buSzPts val="1625"/>
              <a:buFont typeface="Noto Sans Symbols"/>
              <a:buNone/>
            </a:pPr>
            <a:r>
              <a:rPr lang="en-US" sz="2500"/>
              <a:t>2. Commutator – takes sample from each input message           (fs &gt; 2W); interleave samples in a frame T</a:t>
            </a:r>
            <a:r>
              <a:rPr lang="en-US" sz="2500" baseline="-25000"/>
              <a:t>s</a:t>
            </a:r>
            <a:r>
              <a:rPr lang="en-US" sz="2500"/>
              <a:t>;</a:t>
            </a:r>
            <a:endParaRPr/>
          </a:p>
          <a:p>
            <a:pPr marL="342900" lvl="0" indent="-342900" algn="l" rtl="0">
              <a:spcBef>
                <a:spcPts val="500"/>
              </a:spcBef>
              <a:spcAft>
                <a:spcPts val="0"/>
              </a:spcAft>
              <a:buSzPts val="1625"/>
              <a:buFont typeface="Noto Sans Symbols"/>
              <a:buNone/>
            </a:pPr>
            <a:r>
              <a:rPr lang="en-US" sz="2500"/>
              <a:t>3. Pulse  modulator – transformation  for transmission  over    common channel</a:t>
            </a:r>
            <a:endParaRPr/>
          </a:p>
          <a:p>
            <a:pPr marL="342900" lvl="0" indent="-342900" algn="l" rtl="0">
              <a:spcBef>
                <a:spcPts val="500"/>
              </a:spcBef>
              <a:spcAft>
                <a:spcPts val="0"/>
              </a:spcAft>
              <a:buSzPts val="1625"/>
              <a:buFont typeface="Noto Sans Symbols"/>
              <a:buNone/>
            </a:pPr>
            <a:r>
              <a:rPr lang="en-US" sz="2500"/>
              <a:t>4. Pulse demodulator </a:t>
            </a:r>
            <a:endParaRPr/>
          </a:p>
          <a:p>
            <a:pPr marL="342900" lvl="0" indent="-342900" algn="l" rtl="0">
              <a:spcBef>
                <a:spcPts val="500"/>
              </a:spcBef>
              <a:spcAft>
                <a:spcPts val="0"/>
              </a:spcAft>
              <a:buSzPts val="1625"/>
              <a:buFont typeface="Noto Sans Symbols"/>
              <a:buNone/>
            </a:pPr>
            <a:r>
              <a:rPr lang="en-US" sz="2500"/>
              <a:t>5. Decommutator – synchronized with the commutator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41</a:t>
            </a:fld>
            <a:endParaRPr/>
          </a:p>
        </p:txBody>
      </p:sp>
      <p:sp>
        <p:nvSpPr>
          <p:cNvPr id="340" name="Google Shape;340;p24"/>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Synchronization</a:t>
            </a:r>
            <a:endParaRPr/>
          </a:p>
        </p:txBody>
      </p:sp>
      <p:sp>
        <p:nvSpPr>
          <p:cNvPr id="341" name="Google Shape;341;p24"/>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820"/>
              <a:buChar char="❖"/>
            </a:pPr>
            <a:r>
              <a:rPr lang="en-US" sz="2800"/>
              <a:t>TDM - Easy to add and drop sources</a:t>
            </a:r>
            <a:endParaRPr/>
          </a:p>
          <a:p>
            <a:pPr marL="342900" lvl="0" indent="-342900" algn="l" rtl="0">
              <a:lnSpc>
                <a:spcPct val="90000"/>
              </a:lnSpc>
              <a:spcBef>
                <a:spcPts val="560"/>
              </a:spcBef>
              <a:spcAft>
                <a:spcPts val="0"/>
              </a:spcAft>
              <a:buSzPts val="1820"/>
              <a:buChar char="❖"/>
            </a:pPr>
            <a:r>
              <a:rPr lang="en-US" sz="2800"/>
              <a:t>Pulses duration considerations</a:t>
            </a:r>
            <a:endParaRPr/>
          </a:p>
          <a:p>
            <a:pPr marL="669925" lvl="1" indent="-325438" algn="l" rtl="0">
              <a:lnSpc>
                <a:spcPct val="90000"/>
              </a:lnSpc>
              <a:spcBef>
                <a:spcPts val="480"/>
              </a:spcBef>
              <a:spcAft>
                <a:spcPts val="0"/>
              </a:spcAft>
              <a:buSzPts val="2160"/>
              <a:buChar char="⮚"/>
            </a:pPr>
            <a:r>
              <a:rPr lang="en-US" sz="2400"/>
              <a:t>time interval limited by the sampling rate (reciprocal)</a:t>
            </a:r>
            <a:endParaRPr/>
          </a:p>
          <a:p>
            <a:pPr marL="669925" lvl="1" indent="-325438" algn="l" rtl="0">
              <a:lnSpc>
                <a:spcPct val="90000"/>
              </a:lnSpc>
              <a:spcBef>
                <a:spcPts val="480"/>
              </a:spcBef>
              <a:spcAft>
                <a:spcPts val="0"/>
              </a:spcAft>
              <a:buSzPts val="2160"/>
              <a:buChar char="⮚"/>
            </a:pPr>
            <a:r>
              <a:rPr lang="en-US" sz="2400"/>
              <a:t>more users – shorter pulses – difficult to generate;    highly  influenced by impairments</a:t>
            </a:r>
            <a:endParaRPr/>
          </a:p>
          <a:p>
            <a:pPr marL="669925" lvl="1" indent="-325438" algn="l" rtl="0">
              <a:lnSpc>
                <a:spcPct val="90000"/>
              </a:lnSpc>
              <a:spcBef>
                <a:spcPts val="480"/>
              </a:spcBef>
              <a:spcAft>
                <a:spcPts val="0"/>
              </a:spcAft>
              <a:buSzPts val="2160"/>
              <a:buChar char="⮚"/>
            </a:pPr>
            <a:r>
              <a:rPr lang="en-US" sz="2400"/>
              <a:t>upper limit of number of independent sources</a:t>
            </a:r>
            <a:endParaRPr/>
          </a:p>
          <a:p>
            <a:pPr marL="342900" lvl="0" indent="-342900" algn="l" rtl="0">
              <a:lnSpc>
                <a:spcPct val="90000"/>
              </a:lnSpc>
              <a:spcBef>
                <a:spcPts val="560"/>
              </a:spcBef>
              <a:spcAft>
                <a:spcPts val="0"/>
              </a:spcAft>
              <a:buSzPts val="1820"/>
              <a:buChar char="❖"/>
            </a:pPr>
            <a:r>
              <a:rPr lang="en-US" sz="2800"/>
              <a:t>Transmitter-receiver  clock sync  – very important –  two local clocks</a:t>
            </a:r>
            <a:endParaRPr/>
          </a:p>
          <a:p>
            <a:pPr marL="669925" lvl="1" indent="-325438" algn="l" rtl="0">
              <a:lnSpc>
                <a:spcPct val="90000"/>
              </a:lnSpc>
              <a:spcBef>
                <a:spcPts val="480"/>
              </a:spcBef>
              <a:spcAft>
                <a:spcPts val="0"/>
              </a:spcAft>
              <a:buSzPts val="2160"/>
              <a:buChar char="⮚"/>
            </a:pPr>
            <a:r>
              <a:rPr lang="en-US" sz="2400"/>
              <a:t>separate code element or pulse at the end of a frame</a:t>
            </a:r>
            <a:endParaRPr/>
          </a:p>
          <a:p>
            <a:pPr marL="669925" lvl="1" indent="-325438" algn="l" rtl="0">
              <a:lnSpc>
                <a:spcPct val="90000"/>
              </a:lnSpc>
              <a:spcBef>
                <a:spcPts val="480"/>
              </a:spcBef>
              <a:spcAft>
                <a:spcPts val="0"/>
              </a:spcAft>
              <a:buSzPts val="2160"/>
              <a:buChar char="⮚"/>
            </a:pPr>
            <a:r>
              <a:rPr lang="en-US" sz="2400"/>
              <a:t>orderly  procedure  for  detecting sync pulses –  searching  procedure</a:t>
            </a:r>
            <a:endParaRPr/>
          </a:p>
          <a:p>
            <a:pPr marL="669925" lvl="1" indent="-188278" algn="l" rtl="0">
              <a:lnSpc>
                <a:spcPct val="90000"/>
              </a:lnSpc>
              <a:spcBef>
                <a:spcPts val="480"/>
              </a:spcBef>
              <a:spcAft>
                <a:spcPts val="0"/>
              </a:spcAft>
              <a:buSzPts val="2160"/>
              <a:buNone/>
            </a:pP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50352" y="6266686"/>
            <a:ext cx="624840" cy="5699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73451" y="275006"/>
            <a:ext cx="4209287" cy="803983"/>
          </a:xfrm>
          <a:prstGeom prst="rect">
            <a:avLst/>
          </a:prstGeom>
          <a:blipFill>
            <a:blip r:embed="rId3" cstate="print"/>
            <a:stretch>
              <a:fillRect/>
            </a:stretch>
          </a:blipFill>
        </p:spPr>
        <p:txBody>
          <a:bodyPr wrap="square" lIns="0" tIns="0" rIns="0" bIns="0" rtlCol="0"/>
          <a:lstStyle/>
          <a:p>
            <a:endParaRPr/>
          </a:p>
        </p:txBody>
      </p:sp>
      <p:sp>
        <p:nvSpPr>
          <p:cNvPr id="55" name="object 55"/>
          <p:cNvSpPr txBox="1"/>
          <p:nvPr/>
        </p:nvSpPr>
        <p:spPr>
          <a:xfrm>
            <a:off x="451104" y="1723879"/>
            <a:ext cx="8075295" cy="3441700"/>
          </a:xfrm>
          <a:prstGeom prst="rect">
            <a:avLst/>
          </a:prstGeom>
        </p:spPr>
        <p:txBody>
          <a:bodyPr vert="horz" wrap="square" lIns="0" tIns="13335" rIns="0" bIns="0" rtlCol="0">
            <a:spAutoFit/>
          </a:bodyPr>
          <a:lstStyle/>
          <a:p>
            <a:pPr marL="355600" marR="5080" indent="-343535" algn="just">
              <a:lnSpc>
                <a:spcPct val="100000"/>
              </a:lnSpc>
              <a:spcBef>
                <a:spcPts val="105"/>
              </a:spcBef>
            </a:pPr>
            <a:r>
              <a:rPr sz="3200" dirty="0">
                <a:solidFill>
                  <a:schemeClr val="accent4"/>
                </a:solidFill>
                <a:latin typeface="Arial"/>
                <a:cs typeface="Arial"/>
              </a:rPr>
              <a:t>Two </a:t>
            </a:r>
            <a:r>
              <a:rPr sz="3200" spc="-5" dirty="0">
                <a:solidFill>
                  <a:schemeClr val="accent4"/>
                </a:solidFill>
                <a:latin typeface="Arial"/>
                <a:cs typeface="Arial"/>
              </a:rPr>
              <a:t>signals are </a:t>
            </a:r>
            <a:r>
              <a:rPr sz="3200" dirty="0">
                <a:solidFill>
                  <a:schemeClr val="accent4"/>
                </a:solidFill>
                <a:latin typeface="Arial"/>
                <a:cs typeface="Arial"/>
              </a:rPr>
              <a:t>to </a:t>
            </a:r>
            <a:r>
              <a:rPr sz="3200" spc="-10" dirty="0">
                <a:solidFill>
                  <a:schemeClr val="accent4"/>
                </a:solidFill>
                <a:latin typeface="Arial"/>
                <a:cs typeface="Arial"/>
              </a:rPr>
              <a:t>be </a:t>
            </a:r>
            <a:r>
              <a:rPr sz="3200" spc="-5" dirty="0">
                <a:solidFill>
                  <a:schemeClr val="accent4"/>
                </a:solidFill>
                <a:latin typeface="Arial"/>
                <a:cs typeface="Arial"/>
              </a:rPr>
              <a:t>transmitted </a:t>
            </a:r>
            <a:r>
              <a:rPr sz="3200" dirty="0">
                <a:solidFill>
                  <a:schemeClr val="accent4"/>
                </a:solidFill>
                <a:latin typeface="Arial"/>
                <a:cs typeface="Arial"/>
              </a:rPr>
              <a:t>using  </a:t>
            </a:r>
            <a:r>
              <a:rPr sz="3200" spc="-5" dirty="0">
                <a:solidFill>
                  <a:schemeClr val="accent4"/>
                </a:solidFill>
                <a:latin typeface="Arial"/>
                <a:cs typeface="Arial"/>
              </a:rPr>
              <a:t>PAM </a:t>
            </a:r>
            <a:r>
              <a:rPr sz="3200" dirty="0">
                <a:solidFill>
                  <a:schemeClr val="accent4"/>
                </a:solidFill>
                <a:latin typeface="Arial"/>
                <a:cs typeface="Arial"/>
              </a:rPr>
              <a:t>TDM. </a:t>
            </a:r>
            <a:r>
              <a:rPr sz="3200" spc="-5" dirty="0">
                <a:solidFill>
                  <a:schemeClr val="accent4"/>
                </a:solidFill>
                <a:latin typeface="Arial"/>
                <a:cs typeface="Arial"/>
              </a:rPr>
              <a:t>The </a:t>
            </a:r>
            <a:r>
              <a:rPr sz="3200" dirty="0">
                <a:solidFill>
                  <a:schemeClr val="accent4"/>
                </a:solidFill>
                <a:latin typeface="Arial"/>
                <a:cs typeface="Arial"/>
              </a:rPr>
              <a:t>first signal </a:t>
            </a:r>
            <a:r>
              <a:rPr sz="3200" spc="-5" dirty="0">
                <a:solidFill>
                  <a:schemeClr val="accent4"/>
                </a:solidFill>
                <a:latin typeface="Arial"/>
                <a:cs typeface="Arial"/>
              </a:rPr>
              <a:t>has </a:t>
            </a:r>
            <a:r>
              <a:rPr sz="3200" dirty="0">
                <a:solidFill>
                  <a:schemeClr val="accent4"/>
                </a:solidFill>
                <a:latin typeface="Arial"/>
                <a:cs typeface="Arial"/>
              </a:rPr>
              <a:t>a  </a:t>
            </a:r>
            <a:r>
              <a:rPr sz="3200" spc="-5" dirty="0">
                <a:solidFill>
                  <a:schemeClr val="accent4"/>
                </a:solidFill>
                <a:latin typeface="Arial"/>
                <a:cs typeface="Arial"/>
              </a:rPr>
              <a:t>bandwidth of </a:t>
            </a:r>
            <a:r>
              <a:rPr sz="3200" spc="-15" dirty="0">
                <a:solidFill>
                  <a:schemeClr val="accent4"/>
                </a:solidFill>
                <a:latin typeface="Arial"/>
                <a:cs typeface="Arial"/>
              </a:rPr>
              <a:t>0-8 </a:t>
            </a:r>
            <a:r>
              <a:rPr sz="3200" dirty="0">
                <a:solidFill>
                  <a:schemeClr val="accent4"/>
                </a:solidFill>
                <a:latin typeface="Arial"/>
                <a:cs typeface="Arial"/>
              </a:rPr>
              <a:t>kHz, </a:t>
            </a:r>
            <a:r>
              <a:rPr sz="3200" spc="-5" dirty="0">
                <a:solidFill>
                  <a:schemeClr val="accent4"/>
                </a:solidFill>
                <a:latin typeface="Arial"/>
                <a:cs typeface="Arial"/>
              </a:rPr>
              <a:t>the second signal</a:t>
            </a:r>
            <a:r>
              <a:rPr lang="en-GB" sz="3200" spc="-5" dirty="0">
                <a:solidFill>
                  <a:schemeClr val="accent4"/>
                </a:solidFill>
                <a:latin typeface="Arial"/>
                <a:cs typeface="Arial"/>
              </a:rPr>
              <a:t> </a:t>
            </a:r>
            <a:r>
              <a:rPr sz="3200" spc="-5" dirty="0">
                <a:solidFill>
                  <a:schemeClr val="accent4"/>
                </a:solidFill>
                <a:latin typeface="Arial"/>
                <a:cs typeface="Arial"/>
              </a:rPr>
              <a:t>bandwidth is </a:t>
            </a:r>
            <a:r>
              <a:rPr sz="3200" spc="-10" dirty="0">
                <a:solidFill>
                  <a:schemeClr val="accent4"/>
                </a:solidFill>
                <a:latin typeface="Arial"/>
                <a:cs typeface="Arial"/>
              </a:rPr>
              <a:t>0-10 </a:t>
            </a:r>
            <a:r>
              <a:rPr sz="3200" dirty="0">
                <a:solidFill>
                  <a:schemeClr val="accent4"/>
                </a:solidFill>
                <a:latin typeface="Arial"/>
                <a:cs typeface="Arial"/>
              </a:rPr>
              <a:t>kHz. The </a:t>
            </a:r>
            <a:r>
              <a:rPr sz="3200" spc="-10" dirty="0">
                <a:solidFill>
                  <a:schemeClr val="accent4"/>
                </a:solidFill>
                <a:latin typeface="Arial"/>
                <a:cs typeface="Arial"/>
              </a:rPr>
              <a:t>two </a:t>
            </a:r>
            <a:r>
              <a:rPr sz="3200" spc="-5" dirty="0">
                <a:solidFill>
                  <a:schemeClr val="accent4"/>
                </a:solidFill>
                <a:latin typeface="Arial"/>
                <a:cs typeface="Arial"/>
              </a:rPr>
              <a:t>signals</a:t>
            </a:r>
            <a:r>
              <a:rPr lang="en-GB" sz="3200" spc="-5" dirty="0">
                <a:solidFill>
                  <a:schemeClr val="accent4"/>
                </a:solidFill>
                <a:latin typeface="Arial"/>
                <a:cs typeface="Arial"/>
              </a:rPr>
              <a:t> </a:t>
            </a:r>
            <a:r>
              <a:rPr sz="3200" dirty="0">
                <a:solidFill>
                  <a:schemeClr val="accent4"/>
                </a:solidFill>
                <a:latin typeface="Arial"/>
                <a:cs typeface="Arial"/>
              </a:rPr>
              <a:t>are </a:t>
            </a:r>
            <a:r>
              <a:rPr sz="3200" spc="-5" dirty="0">
                <a:solidFill>
                  <a:schemeClr val="accent4"/>
                </a:solidFill>
                <a:latin typeface="Arial"/>
                <a:cs typeface="Arial"/>
              </a:rPr>
              <a:t>sampled equally. </a:t>
            </a:r>
            <a:r>
              <a:rPr sz="3200" dirty="0">
                <a:solidFill>
                  <a:schemeClr val="accent4"/>
                </a:solidFill>
                <a:latin typeface="Arial"/>
                <a:cs typeface="Arial"/>
              </a:rPr>
              <a:t>The sampled </a:t>
            </a:r>
            <a:r>
              <a:rPr sz="3200" spc="-5" dirty="0">
                <a:solidFill>
                  <a:schemeClr val="accent4"/>
                </a:solidFill>
                <a:latin typeface="Arial"/>
                <a:cs typeface="Arial"/>
              </a:rPr>
              <a:t>signals  </a:t>
            </a:r>
            <a:r>
              <a:rPr sz="3200" dirty="0">
                <a:solidFill>
                  <a:schemeClr val="accent4"/>
                </a:solidFill>
                <a:latin typeface="Arial"/>
                <a:cs typeface="Arial"/>
              </a:rPr>
              <a:t>are passed </a:t>
            </a:r>
            <a:r>
              <a:rPr sz="3200" spc="-5" dirty="0">
                <a:solidFill>
                  <a:schemeClr val="accent4"/>
                </a:solidFill>
                <a:latin typeface="Arial"/>
                <a:cs typeface="Arial"/>
              </a:rPr>
              <a:t>through </a:t>
            </a:r>
            <a:r>
              <a:rPr sz="3200" dirty="0">
                <a:solidFill>
                  <a:schemeClr val="accent4"/>
                </a:solidFill>
                <a:latin typeface="Arial"/>
                <a:cs typeface="Arial"/>
              </a:rPr>
              <a:t>a </a:t>
            </a:r>
            <a:r>
              <a:rPr lang="en-GB" sz="3200" dirty="0">
                <a:solidFill>
                  <a:schemeClr val="accent4"/>
                </a:solidFill>
                <a:latin typeface="Arial"/>
                <a:cs typeface="Arial"/>
              </a:rPr>
              <a:t>low-pass</a:t>
            </a:r>
            <a:r>
              <a:rPr sz="3200" spc="-5" dirty="0">
                <a:solidFill>
                  <a:schemeClr val="accent4"/>
                </a:solidFill>
                <a:latin typeface="Arial"/>
                <a:cs typeface="Arial"/>
              </a:rPr>
              <a:t> </a:t>
            </a:r>
            <a:r>
              <a:rPr sz="3200" spc="-10" dirty="0">
                <a:solidFill>
                  <a:schemeClr val="accent4"/>
                </a:solidFill>
                <a:latin typeface="Arial"/>
                <a:cs typeface="Arial"/>
              </a:rPr>
              <a:t>filter </a:t>
            </a:r>
            <a:r>
              <a:rPr sz="3200" spc="-5" dirty="0">
                <a:solidFill>
                  <a:schemeClr val="accent4"/>
                </a:solidFill>
                <a:latin typeface="Arial"/>
                <a:cs typeface="Arial"/>
              </a:rPr>
              <a:t>before  </a:t>
            </a:r>
            <a:r>
              <a:rPr sz="3200" dirty="0">
                <a:solidFill>
                  <a:schemeClr val="accent4"/>
                </a:solidFill>
                <a:latin typeface="Arial"/>
                <a:cs typeface="Arial"/>
              </a:rPr>
              <a:t>transmission</a:t>
            </a:r>
          </a:p>
        </p:txBody>
      </p:sp>
      <p:sp>
        <p:nvSpPr>
          <p:cNvPr id="56" name="object 56"/>
          <p:cNvSpPr/>
          <p:nvPr/>
        </p:nvSpPr>
        <p:spPr>
          <a:xfrm>
            <a:off x="451104" y="6419088"/>
            <a:ext cx="890015" cy="347472"/>
          </a:xfrm>
          <a:prstGeom prst="rect">
            <a:avLst/>
          </a:prstGeom>
          <a:blipFill>
            <a:blip r:embed="rId4" cstate="print"/>
            <a:stretch>
              <a:fillRect/>
            </a:stretch>
          </a:blipFill>
        </p:spPr>
        <p:txBody>
          <a:bodyPr wrap="square" lIns="0" tIns="0" rIns="0" bIns="0" rtlCol="0"/>
          <a:lstStyle/>
          <a:p>
            <a:endParaRPr/>
          </a:p>
        </p:txBody>
      </p:sp>
      <p:sp>
        <p:nvSpPr>
          <p:cNvPr id="58" name="object 58"/>
          <p:cNvSpPr txBox="1"/>
          <p:nvPr/>
        </p:nvSpPr>
        <p:spPr>
          <a:xfrm>
            <a:off x="535940" y="6470811"/>
            <a:ext cx="704215" cy="196215"/>
          </a:xfrm>
          <a:prstGeom prst="rect">
            <a:avLst/>
          </a:prstGeom>
        </p:spPr>
        <p:txBody>
          <a:bodyPr vert="horz" wrap="square" lIns="0" tIns="0" rIns="0" bIns="0" rtlCol="0">
            <a:spAutoFit/>
          </a:bodyPr>
          <a:lstStyle/>
          <a:p>
            <a:pPr marL="12700">
              <a:lnSpc>
                <a:spcPts val="1425"/>
              </a:lnSpc>
            </a:pPr>
            <a:r>
              <a:rPr sz="1200" spc="-5" dirty="0">
                <a:solidFill>
                  <a:srgbClr val="FFFFFF"/>
                </a:solidFill>
                <a:latin typeface="Arial"/>
                <a:cs typeface="Arial"/>
              </a:rPr>
              <a:t>4/26/2015</a:t>
            </a:r>
            <a:endParaRPr sz="12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50352" y="6266686"/>
            <a:ext cx="624840" cy="5699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85644" y="335279"/>
            <a:ext cx="4209287" cy="933451"/>
          </a:xfrm>
          <a:prstGeom prst="rect">
            <a:avLst/>
          </a:prstGeom>
          <a:blipFill>
            <a:blip r:embed="rId3" cstate="print"/>
            <a:stretch>
              <a:fillRect/>
            </a:stretch>
          </a:blipFill>
        </p:spPr>
        <p:txBody>
          <a:bodyPr wrap="square" lIns="0" tIns="0" rIns="0" bIns="0" rtlCol="0"/>
          <a:lstStyle/>
          <a:p>
            <a:endParaRPr/>
          </a:p>
        </p:txBody>
      </p:sp>
      <p:sp>
        <p:nvSpPr>
          <p:cNvPr id="27" name="object 27"/>
          <p:cNvSpPr txBox="1"/>
          <p:nvPr/>
        </p:nvSpPr>
        <p:spPr>
          <a:xfrm>
            <a:off x="368808" y="1303148"/>
            <a:ext cx="8521446" cy="4963538"/>
          </a:xfrm>
          <a:prstGeom prst="rect">
            <a:avLst/>
          </a:prstGeom>
        </p:spPr>
        <p:txBody>
          <a:bodyPr vert="horz" wrap="square" lIns="0" tIns="13335" rIns="0" bIns="0" rtlCol="0">
            <a:spAutoFit/>
          </a:bodyPr>
          <a:lstStyle/>
          <a:p>
            <a:pPr marL="526415" marR="5080" indent="-514350">
              <a:lnSpc>
                <a:spcPct val="100000"/>
              </a:lnSpc>
              <a:spcBef>
                <a:spcPts val="105"/>
              </a:spcBef>
              <a:buClr>
                <a:srgbClr val="9999FF"/>
              </a:buClr>
              <a:buFont typeface="+mj-lt"/>
              <a:buAutoNum type="arabicParenR"/>
              <a:tabLst>
                <a:tab pos="528320" algn="l"/>
                <a:tab pos="1647825" algn="l"/>
                <a:tab pos="2114550" algn="l"/>
                <a:tab pos="2850515" algn="l"/>
                <a:tab pos="4669155" algn="l"/>
                <a:tab pos="5768340" algn="l"/>
                <a:tab pos="7720965" algn="l"/>
              </a:tabLst>
            </a:pPr>
            <a:r>
              <a:rPr lang="en-GB" sz="3200" spc="-20" dirty="0">
                <a:solidFill>
                  <a:schemeClr val="tx1"/>
                </a:solidFill>
                <a:latin typeface="Arial"/>
                <a:cs typeface="Arial"/>
              </a:rPr>
              <a:t>What </a:t>
            </a:r>
            <a:r>
              <a:rPr sz="3200" spc="-5" dirty="0">
                <a:solidFill>
                  <a:schemeClr val="tx1"/>
                </a:solidFill>
                <a:latin typeface="Arial"/>
                <a:cs typeface="Arial"/>
              </a:rPr>
              <a:t>i</a:t>
            </a:r>
            <a:r>
              <a:rPr sz="3200" dirty="0">
                <a:solidFill>
                  <a:schemeClr val="tx1"/>
                </a:solidFill>
                <a:latin typeface="Arial"/>
                <a:cs typeface="Arial"/>
              </a:rPr>
              <a:t>s	t</a:t>
            </a:r>
            <a:r>
              <a:rPr sz="3200" spc="-10" dirty="0">
                <a:solidFill>
                  <a:schemeClr val="tx1"/>
                </a:solidFill>
                <a:latin typeface="Arial"/>
                <a:cs typeface="Arial"/>
              </a:rPr>
              <a:t>h</a:t>
            </a:r>
            <a:r>
              <a:rPr sz="3200" dirty="0">
                <a:solidFill>
                  <a:schemeClr val="tx1"/>
                </a:solidFill>
                <a:latin typeface="Arial"/>
                <a:cs typeface="Arial"/>
              </a:rPr>
              <a:t>e</a:t>
            </a:r>
            <a:r>
              <a:rPr lang="en-GB" sz="3200" dirty="0">
                <a:solidFill>
                  <a:schemeClr val="tx1"/>
                </a:solidFill>
                <a:latin typeface="Arial"/>
                <a:cs typeface="Arial"/>
              </a:rPr>
              <a:t> </a:t>
            </a:r>
            <a:r>
              <a:rPr sz="3200" dirty="0">
                <a:solidFill>
                  <a:schemeClr val="tx1"/>
                </a:solidFill>
                <a:latin typeface="Arial"/>
                <a:cs typeface="Arial"/>
              </a:rPr>
              <a:t>m</a:t>
            </a:r>
            <a:r>
              <a:rPr sz="3200" spc="-10" dirty="0">
                <a:solidFill>
                  <a:schemeClr val="tx1"/>
                </a:solidFill>
                <a:latin typeface="Arial"/>
                <a:cs typeface="Arial"/>
              </a:rPr>
              <a:t>i</a:t>
            </a:r>
            <a:r>
              <a:rPr sz="3200" dirty="0">
                <a:solidFill>
                  <a:schemeClr val="tx1"/>
                </a:solidFill>
                <a:latin typeface="Arial"/>
                <a:cs typeface="Arial"/>
              </a:rPr>
              <a:t>n</a:t>
            </a:r>
            <a:r>
              <a:rPr sz="3200" spc="-10" dirty="0">
                <a:solidFill>
                  <a:schemeClr val="tx1"/>
                </a:solidFill>
                <a:latin typeface="Arial"/>
                <a:cs typeface="Arial"/>
              </a:rPr>
              <a:t>i</a:t>
            </a:r>
            <a:r>
              <a:rPr sz="3200" spc="5" dirty="0">
                <a:solidFill>
                  <a:schemeClr val="tx1"/>
                </a:solidFill>
                <a:latin typeface="Arial"/>
                <a:cs typeface="Arial"/>
              </a:rPr>
              <a:t>m</a:t>
            </a:r>
            <a:r>
              <a:rPr sz="3200" spc="-15" dirty="0">
                <a:solidFill>
                  <a:schemeClr val="tx1"/>
                </a:solidFill>
                <a:latin typeface="Arial"/>
                <a:cs typeface="Arial"/>
              </a:rPr>
              <a:t>u</a:t>
            </a:r>
            <a:r>
              <a:rPr sz="3200" spc="5" dirty="0">
                <a:solidFill>
                  <a:schemeClr val="tx1"/>
                </a:solidFill>
                <a:latin typeface="Arial"/>
                <a:cs typeface="Arial"/>
              </a:rPr>
              <a:t>m</a:t>
            </a:r>
            <a:r>
              <a:rPr lang="en-GB" sz="3200" spc="5" dirty="0">
                <a:solidFill>
                  <a:schemeClr val="tx1"/>
                </a:solidFill>
                <a:latin typeface="Arial"/>
                <a:cs typeface="Arial"/>
              </a:rPr>
              <a:t> </a:t>
            </a:r>
            <a:r>
              <a:rPr sz="3200" dirty="0">
                <a:solidFill>
                  <a:schemeClr val="tx1"/>
                </a:solidFill>
                <a:latin typeface="Arial"/>
                <a:cs typeface="Arial"/>
              </a:rPr>
              <a:t>clo</a:t>
            </a:r>
            <a:r>
              <a:rPr sz="3200" spc="-15" dirty="0">
                <a:solidFill>
                  <a:schemeClr val="tx1"/>
                </a:solidFill>
                <a:latin typeface="Arial"/>
                <a:cs typeface="Arial"/>
              </a:rPr>
              <a:t>c</a:t>
            </a:r>
            <a:r>
              <a:rPr sz="3200" dirty="0">
                <a:solidFill>
                  <a:schemeClr val="tx1"/>
                </a:solidFill>
                <a:latin typeface="Arial"/>
                <a:cs typeface="Arial"/>
              </a:rPr>
              <a:t>k</a:t>
            </a:r>
            <a:r>
              <a:rPr lang="en-GB" sz="3200" dirty="0">
                <a:solidFill>
                  <a:schemeClr val="tx1"/>
                </a:solidFill>
                <a:latin typeface="Arial"/>
                <a:cs typeface="Arial"/>
              </a:rPr>
              <a:t> </a:t>
            </a:r>
            <a:r>
              <a:rPr sz="3200" dirty="0">
                <a:solidFill>
                  <a:schemeClr val="tx1"/>
                </a:solidFill>
                <a:latin typeface="Arial"/>
                <a:cs typeface="Arial"/>
              </a:rPr>
              <a:t>f</a:t>
            </a:r>
            <a:r>
              <a:rPr sz="3200" spc="-20" dirty="0">
                <a:solidFill>
                  <a:schemeClr val="tx1"/>
                </a:solidFill>
                <a:latin typeface="Arial"/>
                <a:cs typeface="Arial"/>
              </a:rPr>
              <a:t>r</a:t>
            </a:r>
            <a:r>
              <a:rPr sz="3200" dirty="0">
                <a:solidFill>
                  <a:schemeClr val="tx1"/>
                </a:solidFill>
                <a:latin typeface="Arial"/>
                <a:cs typeface="Arial"/>
              </a:rPr>
              <a:t>e</a:t>
            </a:r>
            <a:r>
              <a:rPr sz="3200" spc="-15" dirty="0">
                <a:solidFill>
                  <a:schemeClr val="tx1"/>
                </a:solidFill>
                <a:latin typeface="Arial"/>
                <a:cs typeface="Arial"/>
              </a:rPr>
              <a:t>q</a:t>
            </a:r>
            <a:r>
              <a:rPr sz="3200" dirty="0">
                <a:solidFill>
                  <a:schemeClr val="tx1"/>
                </a:solidFill>
                <a:latin typeface="Arial"/>
                <a:cs typeface="Arial"/>
              </a:rPr>
              <a:t>u</a:t>
            </a:r>
            <a:r>
              <a:rPr sz="3200" spc="-15" dirty="0">
                <a:solidFill>
                  <a:schemeClr val="tx1"/>
                </a:solidFill>
                <a:latin typeface="Arial"/>
                <a:cs typeface="Arial"/>
              </a:rPr>
              <a:t>e</a:t>
            </a:r>
            <a:r>
              <a:rPr sz="3200" dirty="0">
                <a:solidFill>
                  <a:schemeClr val="tx1"/>
                </a:solidFill>
                <a:latin typeface="Arial"/>
                <a:cs typeface="Arial"/>
              </a:rPr>
              <a:t>n</a:t>
            </a:r>
            <a:r>
              <a:rPr sz="3200" spc="-15" dirty="0">
                <a:solidFill>
                  <a:schemeClr val="tx1"/>
                </a:solidFill>
                <a:latin typeface="Arial"/>
                <a:cs typeface="Arial"/>
              </a:rPr>
              <a:t>c</a:t>
            </a:r>
            <a:r>
              <a:rPr sz="3200" dirty="0">
                <a:solidFill>
                  <a:schemeClr val="tx1"/>
                </a:solidFill>
                <a:latin typeface="Arial"/>
                <a:cs typeface="Arial"/>
              </a:rPr>
              <a:t>y</a:t>
            </a:r>
            <a:r>
              <a:rPr lang="en-GB" sz="3200" dirty="0">
                <a:solidFill>
                  <a:schemeClr val="tx1"/>
                </a:solidFill>
                <a:latin typeface="Arial"/>
                <a:cs typeface="Arial"/>
              </a:rPr>
              <a:t> </a:t>
            </a:r>
            <a:r>
              <a:rPr sz="3200" spc="-10" dirty="0">
                <a:solidFill>
                  <a:schemeClr val="tx1"/>
                </a:solidFill>
                <a:latin typeface="Arial"/>
                <a:cs typeface="Arial"/>
              </a:rPr>
              <a:t>of </a:t>
            </a:r>
            <a:r>
              <a:rPr sz="3200" dirty="0">
                <a:solidFill>
                  <a:schemeClr val="tx1"/>
                </a:solidFill>
                <a:latin typeface="Arial"/>
                <a:cs typeface="Arial"/>
              </a:rPr>
              <a:t>the </a:t>
            </a:r>
            <a:r>
              <a:rPr sz="3200" spc="-5" dirty="0">
                <a:solidFill>
                  <a:schemeClr val="tx1"/>
                </a:solidFill>
                <a:latin typeface="Arial"/>
                <a:cs typeface="Arial"/>
              </a:rPr>
              <a:t>PAM </a:t>
            </a:r>
            <a:r>
              <a:rPr sz="3200" dirty="0">
                <a:solidFill>
                  <a:schemeClr val="tx1"/>
                </a:solidFill>
                <a:latin typeface="Arial"/>
                <a:cs typeface="Arial"/>
              </a:rPr>
              <a:t>system </a:t>
            </a:r>
            <a:r>
              <a:rPr sz="3200" spc="-5" dirty="0">
                <a:solidFill>
                  <a:schemeClr val="tx1"/>
                </a:solidFill>
                <a:latin typeface="Arial"/>
                <a:cs typeface="Arial"/>
              </a:rPr>
              <a:t>(commutator</a:t>
            </a:r>
            <a:r>
              <a:rPr sz="3200" spc="-90" dirty="0">
                <a:solidFill>
                  <a:schemeClr val="tx1"/>
                </a:solidFill>
                <a:latin typeface="Arial"/>
                <a:cs typeface="Arial"/>
              </a:rPr>
              <a:t> </a:t>
            </a:r>
            <a:r>
              <a:rPr sz="3200" dirty="0">
                <a:solidFill>
                  <a:schemeClr val="tx1"/>
                </a:solidFill>
                <a:latin typeface="Arial"/>
                <a:cs typeface="Arial"/>
              </a:rPr>
              <a:t>clock)</a:t>
            </a:r>
            <a:r>
              <a:rPr lang="en-GB" sz="3200" dirty="0">
                <a:solidFill>
                  <a:schemeClr val="tx1"/>
                </a:solidFill>
                <a:latin typeface="Arial"/>
                <a:cs typeface="Arial"/>
              </a:rPr>
              <a:t>.</a:t>
            </a:r>
            <a:endParaRPr sz="3200" dirty="0">
              <a:solidFill>
                <a:schemeClr val="tx1"/>
              </a:solidFill>
              <a:latin typeface="Arial"/>
              <a:cs typeface="Arial"/>
            </a:endParaRPr>
          </a:p>
          <a:p>
            <a:pPr marL="514350" marR="37465" indent="-514350">
              <a:spcBef>
                <a:spcPts val="105"/>
              </a:spcBef>
              <a:buFont typeface="+mj-lt"/>
              <a:buAutoNum type="arabicParenR"/>
              <a:tabLst>
                <a:tab pos="1104265" algn="l"/>
                <a:tab pos="2255520" algn="l"/>
                <a:tab pos="3655060" algn="l"/>
              </a:tabLst>
            </a:pPr>
            <a:r>
              <a:rPr sz="3200" spc="-5" dirty="0">
                <a:solidFill>
                  <a:schemeClr val="tx1"/>
                </a:solidFill>
                <a:latin typeface="Arial"/>
                <a:cs typeface="Arial"/>
              </a:rPr>
              <a:t>What</a:t>
            </a:r>
            <a:r>
              <a:rPr sz="3200" spc="375" dirty="0">
                <a:solidFill>
                  <a:schemeClr val="tx1"/>
                </a:solidFill>
                <a:latin typeface="Arial"/>
                <a:cs typeface="Arial"/>
              </a:rPr>
              <a:t> </a:t>
            </a:r>
            <a:r>
              <a:rPr sz="3200" spc="-5" dirty="0">
                <a:solidFill>
                  <a:schemeClr val="tx1"/>
                </a:solidFill>
                <a:latin typeface="Arial"/>
                <a:cs typeface="Arial"/>
              </a:rPr>
              <a:t>is</a:t>
            </a:r>
            <a:r>
              <a:rPr sz="3200" spc="375" dirty="0">
                <a:solidFill>
                  <a:schemeClr val="tx1"/>
                </a:solidFill>
                <a:latin typeface="Arial"/>
                <a:cs typeface="Arial"/>
              </a:rPr>
              <a:t> </a:t>
            </a:r>
            <a:r>
              <a:rPr sz="3200" dirty="0">
                <a:solidFill>
                  <a:schemeClr val="tx1"/>
                </a:solidFill>
                <a:latin typeface="Arial"/>
                <a:cs typeface="Arial"/>
              </a:rPr>
              <a:t>the</a:t>
            </a:r>
            <a:r>
              <a:rPr sz="3200" spc="360" dirty="0">
                <a:solidFill>
                  <a:schemeClr val="tx1"/>
                </a:solidFill>
                <a:latin typeface="Arial"/>
                <a:cs typeface="Arial"/>
              </a:rPr>
              <a:t> </a:t>
            </a:r>
            <a:r>
              <a:rPr sz="3200" spc="-5" dirty="0">
                <a:solidFill>
                  <a:schemeClr val="tx1"/>
                </a:solidFill>
                <a:latin typeface="Arial"/>
                <a:cs typeface="Arial"/>
              </a:rPr>
              <a:t>minimum</a:t>
            </a:r>
            <a:r>
              <a:rPr sz="3200" spc="375" dirty="0">
                <a:solidFill>
                  <a:schemeClr val="tx1"/>
                </a:solidFill>
                <a:latin typeface="Arial"/>
                <a:cs typeface="Arial"/>
              </a:rPr>
              <a:t> </a:t>
            </a:r>
            <a:r>
              <a:rPr sz="3200" spc="-5" dirty="0">
                <a:solidFill>
                  <a:schemeClr val="tx1"/>
                </a:solidFill>
                <a:latin typeface="Arial"/>
                <a:cs typeface="Arial"/>
              </a:rPr>
              <a:t>cutoff</a:t>
            </a:r>
            <a:r>
              <a:rPr sz="3200" spc="375" dirty="0">
                <a:solidFill>
                  <a:schemeClr val="tx1"/>
                </a:solidFill>
                <a:latin typeface="Arial"/>
                <a:cs typeface="Arial"/>
              </a:rPr>
              <a:t> </a:t>
            </a:r>
            <a:r>
              <a:rPr sz="3200" spc="-5" dirty="0">
                <a:solidFill>
                  <a:schemeClr val="tx1"/>
                </a:solidFill>
                <a:latin typeface="Arial"/>
                <a:cs typeface="Arial"/>
              </a:rPr>
              <a:t>frequency</a:t>
            </a:r>
            <a:r>
              <a:rPr sz="3200" spc="370" dirty="0">
                <a:solidFill>
                  <a:schemeClr val="tx1"/>
                </a:solidFill>
                <a:latin typeface="Arial"/>
                <a:cs typeface="Arial"/>
              </a:rPr>
              <a:t> </a:t>
            </a:r>
            <a:r>
              <a:rPr sz="3200" spc="-10" dirty="0">
                <a:solidFill>
                  <a:schemeClr val="tx1"/>
                </a:solidFill>
                <a:latin typeface="Arial"/>
                <a:cs typeface="Arial"/>
              </a:rPr>
              <a:t>of</a:t>
            </a:r>
            <a:r>
              <a:rPr lang="en-GB" sz="3200" spc="-10" dirty="0">
                <a:solidFill>
                  <a:schemeClr val="tx1"/>
                </a:solidFill>
                <a:latin typeface="Arial"/>
                <a:cs typeface="Arial"/>
              </a:rPr>
              <a:t> the low pass filter used before transmission that will preserve </a:t>
            </a:r>
            <a:r>
              <a:rPr lang="en-GB" sz="3200" dirty="0">
                <a:solidFill>
                  <a:schemeClr val="tx1"/>
                </a:solidFill>
              </a:rPr>
              <a:t>the low </a:t>
            </a:r>
            <a:r>
              <a:rPr lang="en-GB" sz="3200" spc="-10" dirty="0">
                <a:solidFill>
                  <a:schemeClr val="tx1"/>
                </a:solidFill>
              </a:rPr>
              <a:t>pas</a:t>
            </a:r>
            <a:r>
              <a:rPr lang="en-GB" sz="3200" dirty="0">
                <a:solidFill>
                  <a:schemeClr val="tx1"/>
                </a:solidFill>
              </a:rPr>
              <a:t>s fil</a:t>
            </a:r>
            <a:r>
              <a:rPr lang="en-GB" sz="3200" spc="-15" dirty="0">
                <a:solidFill>
                  <a:schemeClr val="tx1"/>
                </a:solidFill>
              </a:rPr>
              <a:t>t</a:t>
            </a:r>
            <a:r>
              <a:rPr lang="en-GB" sz="3200" dirty="0">
                <a:solidFill>
                  <a:schemeClr val="tx1"/>
                </a:solidFill>
              </a:rPr>
              <a:t>er amplitude?</a:t>
            </a:r>
          </a:p>
          <a:p>
            <a:pPr marL="514350" marR="37465" indent="-514350">
              <a:spcBef>
                <a:spcPts val="105"/>
              </a:spcBef>
              <a:buFont typeface="+mj-lt"/>
              <a:buAutoNum type="arabicParenR"/>
              <a:tabLst>
                <a:tab pos="1104265" algn="l"/>
                <a:tab pos="2255520" algn="l"/>
                <a:tab pos="3655060" algn="l"/>
              </a:tabLst>
            </a:pPr>
            <a:r>
              <a:rPr lang="en-GB" sz="3200" spc="-5" dirty="0">
                <a:solidFill>
                  <a:schemeClr val="tx1"/>
                </a:solidFill>
              </a:rPr>
              <a:t>What would </a:t>
            </a:r>
            <a:r>
              <a:rPr lang="en-GB" sz="3200" dirty="0">
                <a:solidFill>
                  <a:schemeClr val="tx1"/>
                </a:solidFill>
              </a:rPr>
              <a:t>be </a:t>
            </a:r>
            <a:r>
              <a:rPr lang="en-GB" sz="3200" spc="-5" dirty="0">
                <a:solidFill>
                  <a:schemeClr val="tx1"/>
                </a:solidFill>
              </a:rPr>
              <a:t>the minimum bandwidth these theses </a:t>
            </a:r>
            <a:r>
              <a:rPr lang="en-GB" sz="3200" dirty="0">
                <a:solidFill>
                  <a:schemeClr val="tx1"/>
                </a:solidFill>
              </a:rPr>
              <a:t>two </a:t>
            </a:r>
            <a:r>
              <a:rPr lang="en-GB" sz="3200" spc="-5" dirty="0">
                <a:solidFill>
                  <a:schemeClr val="tx1"/>
                </a:solidFill>
              </a:rPr>
              <a:t>signals </a:t>
            </a:r>
            <a:r>
              <a:rPr lang="en-GB" sz="3200" dirty="0">
                <a:solidFill>
                  <a:schemeClr val="tx1"/>
                </a:solidFill>
              </a:rPr>
              <a:t>were </a:t>
            </a:r>
            <a:r>
              <a:rPr lang="en-GB" sz="3200" spc="-5" dirty="0">
                <a:solidFill>
                  <a:schemeClr val="tx1"/>
                </a:solidFill>
              </a:rPr>
              <a:t>frequency  multiplexed using normal </a:t>
            </a:r>
            <a:r>
              <a:rPr lang="en-GB" sz="3200" dirty="0">
                <a:solidFill>
                  <a:schemeClr val="tx1"/>
                </a:solidFill>
              </a:rPr>
              <a:t>AM </a:t>
            </a:r>
            <a:r>
              <a:rPr lang="en-GB" sz="3200" spc="-5" dirty="0">
                <a:solidFill>
                  <a:schemeClr val="tx1"/>
                </a:solidFill>
              </a:rPr>
              <a:t>techniques  and </a:t>
            </a:r>
            <a:r>
              <a:rPr lang="en-GB" sz="3200" dirty="0">
                <a:solidFill>
                  <a:schemeClr val="tx1"/>
                </a:solidFill>
              </a:rPr>
              <a:t>SSB</a:t>
            </a:r>
            <a:r>
              <a:rPr lang="en-GB" sz="3200" spc="-25" dirty="0">
                <a:solidFill>
                  <a:schemeClr val="tx1"/>
                </a:solidFill>
              </a:rPr>
              <a:t> </a:t>
            </a:r>
            <a:r>
              <a:rPr lang="en-GB" sz="3200" spc="-5" dirty="0">
                <a:solidFill>
                  <a:schemeClr val="tx1"/>
                </a:solidFill>
              </a:rPr>
              <a:t>techniques</a:t>
            </a:r>
            <a:r>
              <a:rPr lang="en-GB" sz="3200" spc="-10" dirty="0">
                <a:solidFill>
                  <a:schemeClr val="accent4"/>
                </a:solidFill>
                <a:latin typeface="Arial"/>
                <a:cs typeface="Arial"/>
              </a:rPr>
              <a:t> </a:t>
            </a:r>
            <a:endParaRPr sz="3200" dirty="0">
              <a:solidFill>
                <a:schemeClr val="accent4"/>
              </a:solidFill>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63851" y="335279"/>
            <a:ext cx="5454396" cy="1231392"/>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48994" y="1336026"/>
            <a:ext cx="7586980" cy="3375283"/>
          </a:xfrm>
          <a:prstGeom prst="rect">
            <a:avLst/>
          </a:prstGeom>
        </p:spPr>
        <p:txBody>
          <a:bodyPr vert="horz" wrap="square" lIns="0" tIns="12700" rIns="0" bIns="0" rtlCol="0">
            <a:spAutoFit/>
          </a:bodyPr>
          <a:lstStyle/>
          <a:p>
            <a:pPr marL="527685" marR="5080" indent="-515620">
              <a:lnSpc>
                <a:spcPct val="100000"/>
              </a:lnSpc>
              <a:spcBef>
                <a:spcPts val="100"/>
              </a:spcBef>
              <a:tabLst>
                <a:tab pos="527685" algn="l"/>
              </a:tabLst>
            </a:pPr>
            <a:r>
              <a:rPr sz="3000" spc="-5" dirty="0">
                <a:solidFill>
                  <a:schemeClr val="accent4"/>
                </a:solidFill>
                <a:latin typeface="Arial"/>
                <a:cs typeface="Arial"/>
              </a:rPr>
              <a:t>a)	</a:t>
            </a:r>
            <a:r>
              <a:rPr sz="3000" dirty="0">
                <a:solidFill>
                  <a:schemeClr val="accent4"/>
                </a:solidFill>
                <a:latin typeface="Arial"/>
                <a:cs typeface="Arial"/>
              </a:rPr>
              <a:t>The </a:t>
            </a:r>
            <a:r>
              <a:rPr sz="3000" spc="-5" dirty="0">
                <a:solidFill>
                  <a:schemeClr val="accent4"/>
                </a:solidFill>
                <a:latin typeface="Arial"/>
                <a:cs typeface="Arial"/>
              </a:rPr>
              <a:t>minimum </a:t>
            </a:r>
            <a:r>
              <a:rPr sz="3000" dirty="0">
                <a:solidFill>
                  <a:schemeClr val="accent4"/>
                </a:solidFill>
                <a:latin typeface="Arial"/>
                <a:cs typeface="Arial"/>
              </a:rPr>
              <a:t>clock </a:t>
            </a:r>
            <a:r>
              <a:rPr sz="3000" spc="-5" dirty="0">
                <a:solidFill>
                  <a:schemeClr val="accent4"/>
                </a:solidFill>
                <a:latin typeface="Arial"/>
                <a:cs typeface="Arial"/>
              </a:rPr>
              <a:t>frequency </a:t>
            </a:r>
            <a:r>
              <a:rPr sz="3000" dirty="0">
                <a:solidFill>
                  <a:schemeClr val="accent4"/>
                </a:solidFill>
                <a:latin typeface="Arial"/>
                <a:cs typeface="Arial"/>
              </a:rPr>
              <a:t>of the</a:t>
            </a:r>
            <a:r>
              <a:rPr sz="3000" spc="-65" dirty="0">
                <a:solidFill>
                  <a:schemeClr val="accent4"/>
                </a:solidFill>
                <a:latin typeface="Arial"/>
                <a:cs typeface="Arial"/>
              </a:rPr>
              <a:t> </a:t>
            </a:r>
            <a:r>
              <a:rPr sz="3000" dirty="0">
                <a:solidFill>
                  <a:schemeClr val="accent4"/>
                </a:solidFill>
                <a:latin typeface="Arial"/>
                <a:cs typeface="Arial"/>
              </a:rPr>
              <a:t>PAM  system </a:t>
            </a:r>
            <a:r>
              <a:rPr sz="3000" spc="-5" dirty="0">
                <a:solidFill>
                  <a:schemeClr val="accent4"/>
                </a:solidFill>
                <a:latin typeface="Arial"/>
                <a:cs typeface="Arial"/>
              </a:rPr>
              <a:t>can be found</a:t>
            </a:r>
            <a:r>
              <a:rPr sz="3000" spc="-10" dirty="0">
                <a:solidFill>
                  <a:schemeClr val="accent4"/>
                </a:solidFill>
                <a:latin typeface="Arial"/>
                <a:cs typeface="Arial"/>
              </a:rPr>
              <a:t> </a:t>
            </a:r>
            <a:r>
              <a:rPr sz="3000" spc="-5" dirty="0">
                <a:solidFill>
                  <a:schemeClr val="accent4"/>
                </a:solidFill>
                <a:latin typeface="Arial"/>
                <a:cs typeface="Arial"/>
              </a:rPr>
              <a:t>from</a:t>
            </a:r>
            <a:endParaRPr lang="en-GB" sz="3000" spc="-5" dirty="0">
              <a:solidFill>
                <a:schemeClr val="accent4"/>
              </a:solidFill>
              <a:latin typeface="Arial"/>
              <a:cs typeface="Arial"/>
            </a:endParaRPr>
          </a:p>
          <a:p>
            <a:pPr marL="527685" marR="5080" indent="-515620">
              <a:lnSpc>
                <a:spcPct val="100000"/>
              </a:lnSpc>
              <a:spcBef>
                <a:spcPts val="100"/>
              </a:spcBef>
              <a:tabLst>
                <a:tab pos="527685" algn="l"/>
              </a:tabLst>
            </a:pPr>
            <a:r>
              <a:rPr lang="en-US" sz="3000" spc="-5" dirty="0">
                <a:solidFill>
                  <a:schemeClr val="accent4"/>
                </a:solidFill>
              </a:rPr>
              <a:t>clock frequency= N*(Nyquist frequency)</a:t>
            </a:r>
          </a:p>
          <a:p>
            <a:pPr marL="527685" marR="5080" indent="-515620">
              <a:lnSpc>
                <a:spcPct val="100000"/>
              </a:lnSpc>
              <a:spcBef>
                <a:spcPts val="100"/>
              </a:spcBef>
              <a:buFont typeface="Wingdings" panose="05000000000000000000" pitchFamily="2" charset="2"/>
              <a:buChar char="è"/>
              <a:tabLst>
                <a:tab pos="527685" algn="l"/>
              </a:tabLst>
            </a:pPr>
            <a:r>
              <a:rPr lang="en-US" sz="3000" spc="-5" dirty="0">
                <a:solidFill>
                  <a:schemeClr val="accent4"/>
                </a:solidFill>
                <a:sym typeface="Wingdings" panose="05000000000000000000" pitchFamily="2" charset="2"/>
              </a:rPr>
              <a:t>Clock freq. </a:t>
            </a:r>
            <a:r>
              <a:rPr lang="en-US" sz="2000" spc="-5" dirty="0">
                <a:solidFill>
                  <a:schemeClr val="accent4"/>
                </a:solidFill>
                <a:sym typeface="Wingdings" panose="05000000000000000000" pitchFamily="2" charset="2"/>
              </a:rPr>
              <a:t>(i.e., overall sampling frequency)</a:t>
            </a:r>
            <a:r>
              <a:rPr lang="en-US" sz="2000" spc="-5" dirty="0">
                <a:solidFill>
                  <a:schemeClr val="accent4"/>
                </a:solidFill>
                <a:latin typeface="Arial"/>
                <a:cs typeface="Arial"/>
                <a:sym typeface="Wingdings" panose="05000000000000000000" pitchFamily="2" charset="2"/>
              </a:rPr>
              <a:t> </a:t>
            </a:r>
            <a:r>
              <a:rPr lang="en-US" sz="3000" spc="-5" dirty="0">
                <a:solidFill>
                  <a:schemeClr val="accent4"/>
                </a:solidFill>
                <a:latin typeface="Arial"/>
                <a:cs typeface="Arial"/>
                <a:sym typeface="Wingdings" panose="05000000000000000000" pitchFamily="2" charset="2"/>
              </a:rPr>
              <a:t>           =2 * (2*10)=</a:t>
            </a:r>
            <a:r>
              <a:rPr lang="en-US" sz="3600" b="1" spc="-5" dirty="0">
                <a:solidFill>
                  <a:schemeClr val="accent4"/>
                </a:solidFill>
                <a:latin typeface="Arial"/>
                <a:cs typeface="Arial"/>
                <a:sym typeface="Wingdings" panose="05000000000000000000" pitchFamily="2" charset="2"/>
              </a:rPr>
              <a:t>40 kHz</a:t>
            </a:r>
            <a:r>
              <a:rPr lang="en-US" sz="3000" spc="-5" dirty="0">
                <a:solidFill>
                  <a:schemeClr val="accent4"/>
                </a:solidFill>
                <a:latin typeface="Arial"/>
                <a:cs typeface="Arial"/>
                <a:sym typeface="Wingdings" panose="05000000000000000000" pitchFamily="2" charset="2"/>
              </a:rPr>
              <a:t>.</a:t>
            </a:r>
          </a:p>
          <a:p>
            <a:pPr marL="527685" marR="5080" indent="-515620">
              <a:lnSpc>
                <a:spcPct val="100000"/>
              </a:lnSpc>
              <a:spcBef>
                <a:spcPts val="100"/>
              </a:spcBef>
              <a:buFont typeface="Wingdings" panose="05000000000000000000" pitchFamily="2" charset="2"/>
              <a:buChar char="è"/>
              <a:tabLst>
                <a:tab pos="527685" algn="l"/>
              </a:tabLst>
            </a:pPr>
            <a:r>
              <a:rPr lang="en-GB" sz="3000" spc="-5" dirty="0">
                <a:solidFill>
                  <a:schemeClr val="accent4"/>
                </a:solidFill>
                <a:sym typeface="Wingdings" panose="05000000000000000000" pitchFamily="2" charset="2"/>
              </a:rPr>
              <a:t>H</a:t>
            </a:r>
            <a:r>
              <a:rPr lang="en-US" sz="3000" spc="-5" dirty="0">
                <a:solidFill>
                  <a:schemeClr val="accent4"/>
                </a:solidFill>
                <a:sym typeface="Wingdings" panose="05000000000000000000" pitchFamily="2" charset="2"/>
              </a:rPr>
              <a:t>int, N=number of signals &amp; Nyquist freq. is twice the maximum frequency</a:t>
            </a:r>
            <a:endParaRPr sz="3000" dirty="0">
              <a:solidFill>
                <a:schemeClr val="accent4"/>
              </a:solidFill>
              <a:latin typeface="Arial"/>
              <a:cs typeface="Arial"/>
            </a:endParaRPr>
          </a:p>
        </p:txBody>
      </p:sp>
      <p:sp>
        <p:nvSpPr>
          <p:cNvPr id="11" name="object 11"/>
          <p:cNvSpPr txBox="1"/>
          <p:nvPr/>
        </p:nvSpPr>
        <p:spPr>
          <a:xfrm>
            <a:off x="449286" y="5131225"/>
            <a:ext cx="7986395" cy="1410643"/>
          </a:xfrm>
          <a:prstGeom prst="rect">
            <a:avLst/>
          </a:prstGeom>
        </p:spPr>
        <p:txBody>
          <a:bodyPr vert="horz" wrap="square" lIns="0" tIns="12700" rIns="0" bIns="0" rtlCol="0">
            <a:spAutoFit/>
          </a:bodyPr>
          <a:lstStyle/>
          <a:p>
            <a:pPr marL="527685" marR="5080" indent="-515620">
              <a:lnSpc>
                <a:spcPct val="100000"/>
              </a:lnSpc>
              <a:spcBef>
                <a:spcPts val="100"/>
              </a:spcBef>
              <a:tabLst>
                <a:tab pos="527685" algn="l"/>
              </a:tabLst>
            </a:pPr>
            <a:r>
              <a:rPr sz="3000" spc="-5" dirty="0">
                <a:solidFill>
                  <a:srgbClr val="9999FF"/>
                </a:solidFill>
                <a:latin typeface="Arial"/>
                <a:cs typeface="Arial"/>
              </a:rPr>
              <a:t>b)	</a:t>
            </a:r>
            <a:r>
              <a:rPr sz="3000" dirty="0">
                <a:solidFill>
                  <a:schemeClr val="tx1"/>
                </a:solidFill>
                <a:latin typeface="Arial"/>
                <a:cs typeface="Arial"/>
              </a:rPr>
              <a:t>The </a:t>
            </a:r>
            <a:r>
              <a:rPr sz="3000" spc="-5" dirty="0">
                <a:solidFill>
                  <a:schemeClr val="tx1"/>
                </a:solidFill>
                <a:latin typeface="Arial"/>
                <a:cs typeface="Arial"/>
              </a:rPr>
              <a:t>minimum bandwidth </a:t>
            </a:r>
            <a:r>
              <a:rPr sz="3000" dirty="0">
                <a:solidFill>
                  <a:schemeClr val="tx1"/>
                </a:solidFill>
                <a:latin typeface="Arial"/>
                <a:cs typeface="Arial"/>
              </a:rPr>
              <a:t>of </a:t>
            </a:r>
            <a:r>
              <a:rPr sz="3000" spc="-5" dirty="0">
                <a:solidFill>
                  <a:schemeClr val="tx1"/>
                </a:solidFill>
                <a:latin typeface="Arial"/>
                <a:cs typeface="Arial"/>
              </a:rPr>
              <a:t>the transmission  filter can be found</a:t>
            </a:r>
            <a:r>
              <a:rPr sz="3000" spc="-30" dirty="0">
                <a:solidFill>
                  <a:schemeClr val="tx1"/>
                </a:solidFill>
                <a:latin typeface="Arial"/>
                <a:cs typeface="Arial"/>
              </a:rPr>
              <a:t> </a:t>
            </a:r>
            <a:r>
              <a:rPr sz="3000" spc="-5" dirty="0">
                <a:solidFill>
                  <a:schemeClr val="tx1"/>
                </a:solidFill>
                <a:latin typeface="Arial"/>
                <a:cs typeface="Arial"/>
              </a:rPr>
              <a:t>from</a:t>
            </a:r>
            <a:endParaRPr lang="en-GB" sz="3000" spc="-5" dirty="0">
              <a:solidFill>
                <a:schemeClr val="tx1"/>
              </a:solidFill>
              <a:latin typeface="Arial"/>
              <a:cs typeface="Arial"/>
            </a:endParaRPr>
          </a:p>
          <a:p>
            <a:pPr marL="527685" marR="5080" indent="-515620">
              <a:lnSpc>
                <a:spcPct val="100000"/>
              </a:lnSpc>
              <a:spcBef>
                <a:spcPts val="100"/>
              </a:spcBef>
              <a:tabLst>
                <a:tab pos="527685" algn="l"/>
              </a:tabLst>
            </a:pPr>
            <a:r>
              <a:rPr lang="en-GB" sz="3000" spc="-5" dirty="0">
                <a:solidFill>
                  <a:schemeClr val="tx1"/>
                </a:solidFill>
              </a:rPr>
              <a:t>B</a:t>
            </a:r>
            <a:r>
              <a:rPr lang="en-US" sz="3000" spc="-5" dirty="0">
                <a:solidFill>
                  <a:schemeClr val="tx1"/>
                </a:solidFill>
              </a:rPr>
              <a:t>W=1/(2T</a:t>
            </a:r>
            <a:r>
              <a:rPr lang="en-US" sz="1800" spc="-5" dirty="0">
                <a:solidFill>
                  <a:schemeClr val="tx1"/>
                </a:solidFill>
              </a:rPr>
              <a:t>N</a:t>
            </a:r>
            <a:r>
              <a:rPr lang="en-US" sz="3000" spc="-5" dirty="0">
                <a:solidFill>
                  <a:schemeClr val="tx1"/>
                </a:solidFill>
              </a:rPr>
              <a:t>)== </a:t>
            </a:r>
            <a:r>
              <a:rPr lang="en-US" sz="3000" spc="-5" dirty="0" err="1">
                <a:solidFill>
                  <a:schemeClr val="tx1"/>
                </a:solidFill>
              </a:rPr>
              <a:t>f</a:t>
            </a:r>
            <a:r>
              <a:rPr lang="en-US" sz="1800" spc="-5" dirty="0" err="1">
                <a:solidFill>
                  <a:schemeClr val="tx1"/>
                </a:solidFill>
              </a:rPr>
              <a:t>N</a:t>
            </a:r>
            <a:r>
              <a:rPr lang="en-US" sz="3000" spc="-5" dirty="0">
                <a:solidFill>
                  <a:schemeClr val="tx1"/>
                </a:solidFill>
              </a:rPr>
              <a:t>/2=40/2= 20kHz.</a:t>
            </a:r>
            <a:endParaRPr sz="3000" dirty="0">
              <a:solidFill>
                <a:schemeClr val="tx1"/>
              </a:solidFill>
              <a:latin typeface="Arial"/>
              <a:cs typeface="Arial"/>
            </a:endParaRPr>
          </a:p>
        </p:txBody>
      </p:sp>
      <p:sp>
        <p:nvSpPr>
          <p:cNvPr id="12" name="object 12"/>
          <p:cNvSpPr/>
          <p:nvPr/>
        </p:nvSpPr>
        <p:spPr>
          <a:xfrm>
            <a:off x="8150352" y="6266686"/>
            <a:ext cx="624840" cy="56997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5"/>
          <p:cNvSpPr txBox="1"/>
          <p:nvPr/>
        </p:nvSpPr>
        <p:spPr>
          <a:xfrm>
            <a:off x="371475" y="838200"/>
            <a:ext cx="8550275" cy="954107"/>
          </a:xfrm>
          <a:prstGeom prst="rect">
            <a:avLst/>
          </a:prstGeom>
          <a:noFill/>
          <a:ln>
            <a:noFill/>
          </a:ln>
        </p:spPr>
        <p:txBody>
          <a:bodyPr spcFirstLastPara="1" wrap="square" lIns="91425" tIns="45700" rIns="91425" bIns="45700" anchor="t" anchorCtr="0">
            <a:spAutoFit/>
          </a:bodyPr>
          <a:lstStyle/>
          <a:p>
            <a:pPr marL="0" marR="0" lvl="0" indent="-177800" algn="l" rtl="0">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 Time interleaving of samples from different sources to be transmitted over a single communication channel.</a:t>
            </a:r>
            <a:endParaRPr/>
          </a:p>
        </p:txBody>
      </p:sp>
      <p:sp>
        <p:nvSpPr>
          <p:cNvPr id="347" name="Google Shape;347;p25"/>
          <p:cNvSpPr/>
          <p:nvPr/>
        </p:nvSpPr>
        <p:spPr>
          <a:xfrm>
            <a:off x="1421607" y="228600"/>
            <a:ext cx="6900862"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Time Division Multiplexing</a:t>
            </a:r>
            <a:endParaRPr/>
          </a:p>
        </p:txBody>
      </p:sp>
      <p:pic>
        <p:nvPicPr>
          <p:cNvPr id="348" name="Google Shape;348;p25" descr="AABRMQF0"/>
          <p:cNvPicPr preferRelativeResize="0"/>
          <p:nvPr/>
        </p:nvPicPr>
        <p:blipFill rotWithShape="1">
          <a:blip r:embed="rId3">
            <a:alphaModFix/>
          </a:blip>
          <a:srcRect/>
          <a:stretch/>
        </p:blipFill>
        <p:spPr>
          <a:xfrm>
            <a:off x="0" y="1806518"/>
            <a:ext cx="8320088" cy="5051482"/>
          </a:xfrm>
          <a:prstGeom prst="rect">
            <a:avLst/>
          </a:prstGeom>
          <a:noFill/>
          <a:ln>
            <a:noFill/>
          </a:ln>
        </p:spPr>
      </p:pic>
      <p:sp>
        <p:nvSpPr>
          <p:cNvPr id="349" name="Google Shape;349;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p:nvPr/>
        </p:nvSpPr>
        <p:spPr>
          <a:xfrm>
            <a:off x="228600" y="620713"/>
            <a:ext cx="8811683" cy="175432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None/>
            </a:pPr>
            <a:endParaRPr sz="1800">
              <a:solidFill>
                <a:schemeClr val="dk1"/>
              </a:solidFill>
              <a:latin typeface="Gulim"/>
              <a:ea typeface="Gulim"/>
              <a:cs typeface="Gulim"/>
              <a:sym typeface="Gulim"/>
            </a:endParaRPr>
          </a:p>
          <a:p>
            <a:pPr marL="342900" marR="0" lvl="0" indent="-342900" algn="l" rtl="0">
              <a:spcBef>
                <a:spcPts val="0"/>
              </a:spcBef>
              <a:spcAft>
                <a:spcPts val="0"/>
              </a:spcAft>
              <a:buNone/>
            </a:pPr>
            <a:r>
              <a:rPr lang="en-US" sz="2400" b="1">
                <a:solidFill>
                  <a:schemeClr val="dk1"/>
                </a:solidFill>
                <a:latin typeface="Times New Roman"/>
                <a:ea typeface="Times New Roman"/>
                <a:cs typeface="Times New Roman"/>
                <a:sym typeface="Times New Roman"/>
              </a:rPr>
              <a:t>1)The commutator</a:t>
            </a:r>
            <a:endParaRPr/>
          </a:p>
          <a:p>
            <a:pPr marL="342900" marR="0" lvl="0" indent="-342900" algn="l" rtl="0">
              <a:spcBef>
                <a:spcPts val="0"/>
              </a:spcBef>
              <a:spcAft>
                <a:spcPts val="0"/>
              </a:spcAft>
              <a:buNone/>
            </a:pPr>
            <a:r>
              <a:rPr lang="en-US" sz="2300">
                <a:solidFill>
                  <a:schemeClr val="dk1"/>
                </a:solidFill>
                <a:latin typeface="Times New Roman"/>
                <a:ea typeface="Times New Roman"/>
                <a:cs typeface="Times New Roman"/>
                <a:sym typeface="Times New Roman"/>
              </a:rPr>
              <a:t>1-Takes a narrow sample of each of the N signals at a rate fs&gt;2W. </a:t>
            </a:r>
            <a:endParaRPr/>
          </a:p>
          <a:p>
            <a:pPr marL="342900" marR="0" lvl="0" indent="-342900" algn="l" rtl="0">
              <a:spcBef>
                <a:spcPts val="0"/>
              </a:spcBef>
              <a:spcAft>
                <a:spcPts val="0"/>
              </a:spcAft>
              <a:buNone/>
            </a:pPr>
            <a:r>
              <a:rPr lang="en-US" sz="2300">
                <a:solidFill>
                  <a:schemeClr val="dk1"/>
                </a:solidFill>
                <a:latin typeface="Times New Roman"/>
                <a:ea typeface="Times New Roman"/>
                <a:cs typeface="Times New Roman"/>
                <a:sym typeface="Times New Roman"/>
              </a:rPr>
              <a:t>2-Sequentially interleave these N samples inside the sampling interval Ts.</a:t>
            </a:r>
            <a:endParaRPr/>
          </a:p>
          <a:p>
            <a:pPr marL="342900" marR="0" lvl="0" indent="-342900" algn="l" rtl="0">
              <a:spcBef>
                <a:spcPts val="0"/>
              </a:spcBef>
              <a:spcAft>
                <a:spcPts val="0"/>
              </a:spcAft>
              <a:buNone/>
            </a:pPr>
            <a:r>
              <a:rPr lang="en-US" sz="2000">
                <a:solidFill>
                  <a:schemeClr val="dk1"/>
                </a:solidFill>
                <a:latin typeface="Gulim"/>
                <a:ea typeface="Gulim"/>
                <a:cs typeface="Gulim"/>
                <a:sym typeface="Gulim"/>
              </a:rPr>
              <a:t>TDM             Bandwidth expansion factor N. </a:t>
            </a:r>
            <a:endParaRPr/>
          </a:p>
        </p:txBody>
      </p:sp>
      <p:sp>
        <p:nvSpPr>
          <p:cNvPr id="355" name="Google Shape;355;p26"/>
          <p:cNvSpPr/>
          <p:nvPr/>
        </p:nvSpPr>
        <p:spPr>
          <a:xfrm>
            <a:off x="1260475" y="2026147"/>
            <a:ext cx="358775" cy="287337"/>
          </a:xfrm>
          <a:prstGeom prst="rightArrow">
            <a:avLst>
              <a:gd name="adj1" fmla="val 50000"/>
              <a:gd name="adj2" fmla="val 31216"/>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cxnSp>
        <p:nvCxnSpPr>
          <p:cNvPr id="356" name="Google Shape;356;p26"/>
          <p:cNvCxnSpPr/>
          <p:nvPr/>
        </p:nvCxnSpPr>
        <p:spPr>
          <a:xfrm>
            <a:off x="900113" y="4365625"/>
            <a:ext cx="6551612" cy="0"/>
          </a:xfrm>
          <a:prstGeom prst="straightConnector1">
            <a:avLst/>
          </a:prstGeom>
          <a:noFill/>
          <a:ln w="9525" cap="flat" cmpd="sng">
            <a:solidFill>
              <a:schemeClr val="dk1"/>
            </a:solidFill>
            <a:prstDash val="solid"/>
            <a:round/>
            <a:headEnd type="none" w="med" len="med"/>
            <a:tailEnd type="none" w="med" len="med"/>
          </a:ln>
        </p:spPr>
      </p:cxnSp>
      <p:sp>
        <p:nvSpPr>
          <p:cNvPr id="357" name="Google Shape;357;p26"/>
          <p:cNvSpPr txBox="1"/>
          <p:nvPr/>
        </p:nvSpPr>
        <p:spPr>
          <a:xfrm>
            <a:off x="228600" y="4867097"/>
            <a:ext cx="8629649"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2) Pulse modulator </a:t>
            </a:r>
            <a:endParaRPr/>
          </a:p>
          <a:p>
            <a:pPr marL="0" marR="0" lvl="0" indent="0" algn="l" rtl="0">
              <a:spcBef>
                <a:spcPts val="1200"/>
              </a:spcBef>
              <a:spcAft>
                <a:spcPts val="0"/>
              </a:spcAft>
              <a:buNone/>
            </a:pPr>
            <a:r>
              <a:rPr lang="en-US" sz="2400">
                <a:solidFill>
                  <a:schemeClr val="dk1"/>
                </a:solidFill>
                <a:latin typeface="Times New Roman"/>
                <a:ea typeface="Times New Roman"/>
                <a:cs typeface="Times New Roman"/>
                <a:sym typeface="Times New Roman"/>
              </a:rPr>
              <a:t>Transfers the multiplexed signal into a form suitable for transmission over the communication channel. </a:t>
            </a:r>
            <a:endParaRPr/>
          </a:p>
          <a:p>
            <a:pPr marL="0" marR="0" lvl="0" indent="0" algn="l" rtl="0">
              <a:spcBef>
                <a:spcPts val="1200"/>
              </a:spcBef>
              <a:spcAft>
                <a:spcPts val="0"/>
              </a:spcAft>
              <a:buNone/>
            </a:pPr>
            <a:r>
              <a:rPr lang="en-US" sz="2400">
                <a:solidFill>
                  <a:schemeClr val="dk1"/>
                </a:solidFill>
                <a:latin typeface="Times New Roman"/>
                <a:ea typeface="Times New Roman"/>
                <a:cs typeface="Times New Roman"/>
                <a:sym typeface="Times New Roman"/>
              </a:rPr>
              <a:t>3) Pulse demodulator +Decommulator </a:t>
            </a:r>
            <a:r>
              <a:rPr lang="en-US" sz="2000">
                <a:solidFill>
                  <a:schemeClr val="dk1"/>
                </a:solidFill>
                <a:latin typeface="Times New Roman"/>
                <a:ea typeface="Times New Roman"/>
                <a:cs typeface="Times New Roman"/>
                <a:sym typeface="Times New Roman"/>
              </a:rPr>
              <a:t>(reverse process at the receiver)</a:t>
            </a:r>
            <a:endParaRPr sz="2400">
              <a:solidFill>
                <a:schemeClr val="dk1"/>
              </a:solidFill>
              <a:latin typeface="Times New Roman"/>
              <a:ea typeface="Times New Roman"/>
              <a:cs typeface="Times New Roman"/>
              <a:sym typeface="Times New Roman"/>
            </a:endParaRPr>
          </a:p>
        </p:txBody>
      </p:sp>
      <p:sp>
        <p:nvSpPr>
          <p:cNvPr id="358" name="Google Shape;358;p26"/>
          <p:cNvSpPr/>
          <p:nvPr/>
        </p:nvSpPr>
        <p:spPr>
          <a:xfrm>
            <a:off x="1187450"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59" name="Google Shape;359;p26"/>
          <p:cNvSpPr/>
          <p:nvPr/>
        </p:nvSpPr>
        <p:spPr>
          <a:xfrm>
            <a:off x="1619250"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ulim"/>
              <a:ea typeface="Gulim"/>
              <a:cs typeface="Gulim"/>
              <a:sym typeface="Gulim"/>
            </a:endParaRPr>
          </a:p>
        </p:txBody>
      </p:sp>
      <p:sp>
        <p:nvSpPr>
          <p:cNvPr id="360" name="Google Shape;360;p26"/>
          <p:cNvSpPr/>
          <p:nvPr/>
        </p:nvSpPr>
        <p:spPr>
          <a:xfrm>
            <a:off x="2051050"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61" name="Google Shape;361;p26"/>
          <p:cNvSpPr/>
          <p:nvPr/>
        </p:nvSpPr>
        <p:spPr>
          <a:xfrm>
            <a:off x="2484438"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62" name="Google Shape;362;p26"/>
          <p:cNvSpPr/>
          <p:nvPr/>
        </p:nvSpPr>
        <p:spPr>
          <a:xfrm>
            <a:off x="2916238"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63" name="Google Shape;363;p26"/>
          <p:cNvSpPr/>
          <p:nvPr/>
        </p:nvSpPr>
        <p:spPr>
          <a:xfrm>
            <a:off x="5364163"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64" name="Google Shape;364;p26"/>
          <p:cNvSpPr/>
          <p:nvPr/>
        </p:nvSpPr>
        <p:spPr>
          <a:xfrm>
            <a:off x="3348038"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65" name="Google Shape;365;p26"/>
          <p:cNvSpPr/>
          <p:nvPr/>
        </p:nvSpPr>
        <p:spPr>
          <a:xfrm>
            <a:off x="3851275"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66" name="Google Shape;366;p26"/>
          <p:cNvSpPr/>
          <p:nvPr/>
        </p:nvSpPr>
        <p:spPr>
          <a:xfrm>
            <a:off x="4356100"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367" name="Google Shape;367;p26"/>
          <p:cNvSpPr/>
          <p:nvPr/>
        </p:nvSpPr>
        <p:spPr>
          <a:xfrm>
            <a:off x="4859338" y="3860800"/>
            <a:ext cx="215900" cy="504825"/>
          </a:xfrm>
          <a:prstGeom prst="rect">
            <a:avLst/>
          </a:prstGeom>
          <a:solidFill>
            <a:srgbClr val="03AD1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cxnSp>
        <p:nvCxnSpPr>
          <p:cNvPr id="368" name="Google Shape;368;p26"/>
          <p:cNvCxnSpPr/>
          <p:nvPr/>
        </p:nvCxnSpPr>
        <p:spPr>
          <a:xfrm>
            <a:off x="1187450" y="4508500"/>
            <a:ext cx="2089150" cy="0"/>
          </a:xfrm>
          <a:prstGeom prst="straightConnector1">
            <a:avLst/>
          </a:prstGeom>
          <a:noFill/>
          <a:ln w="9525" cap="flat" cmpd="sng">
            <a:solidFill>
              <a:schemeClr val="dk1"/>
            </a:solidFill>
            <a:prstDash val="solid"/>
            <a:round/>
            <a:headEnd type="none" w="med" len="med"/>
            <a:tailEnd type="triangle" w="med" len="med"/>
          </a:ln>
        </p:spPr>
      </p:cxnSp>
      <p:cxnSp>
        <p:nvCxnSpPr>
          <p:cNvPr id="369" name="Google Shape;369;p26"/>
          <p:cNvCxnSpPr/>
          <p:nvPr/>
        </p:nvCxnSpPr>
        <p:spPr>
          <a:xfrm rot="10800000">
            <a:off x="1187450" y="4508500"/>
            <a:ext cx="288925" cy="0"/>
          </a:xfrm>
          <a:prstGeom prst="straightConnector1">
            <a:avLst/>
          </a:prstGeom>
          <a:noFill/>
          <a:ln w="9525" cap="flat" cmpd="sng">
            <a:solidFill>
              <a:schemeClr val="dk1"/>
            </a:solidFill>
            <a:prstDash val="solid"/>
            <a:round/>
            <a:headEnd type="none" w="med" len="med"/>
            <a:tailEnd type="triangle" w="med" len="med"/>
          </a:ln>
        </p:spPr>
      </p:cxnSp>
      <p:sp>
        <p:nvSpPr>
          <p:cNvPr id="370" name="Google Shape;370;p26"/>
          <p:cNvSpPr txBox="1"/>
          <p:nvPr/>
        </p:nvSpPr>
        <p:spPr>
          <a:xfrm>
            <a:off x="1042988" y="4508500"/>
            <a:ext cx="2016125" cy="36671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Gulim"/>
                <a:ea typeface="Gulim"/>
                <a:cs typeface="Gulim"/>
                <a:sym typeface="Gulim"/>
              </a:rPr>
              <a:t>Frame         Ts     </a:t>
            </a:r>
            <a:endParaRPr/>
          </a:p>
        </p:txBody>
      </p:sp>
      <p:sp>
        <p:nvSpPr>
          <p:cNvPr id="371" name="Google Shape;371;p26"/>
          <p:cNvSpPr txBox="1"/>
          <p:nvPr/>
        </p:nvSpPr>
        <p:spPr>
          <a:xfrm>
            <a:off x="928688" y="3500438"/>
            <a:ext cx="5429250"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Gulim"/>
                <a:ea typeface="Gulim"/>
                <a:cs typeface="Gulim"/>
                <a:sym typeface="Gulim"/>
              </a:rPr>
              <a:t> S11   S21   S31   S41  S51  </a:t>
            </a:r>
            <a:r>
              <a:rPr lang="en-US" sz="1400">
                <a:solidFill>
                  <a:srgbClr val="FF0000"/>
                </a:solidFill>
                <a:latin typeface="Gulim"/>
                <a:ea typeface="Gulim"/>
                <a:cs typeface="Gulim"/>
                <a:sym typeface="Gulim"/>
              </a:rPr>
              <a:t>S12   S22    S32    S42   S52</a:t>
            </a:r>
            <a:endParaRPr/>
          </a:p>
        </p:txBody>
      </p:sp>
      <p:sp>
        <p:nvSpPr>
          <p:cNvPr id="372" name="Google Shape;372;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46</a:t>
            </a:fld>
            <a:endParaRPr/>
          </a:p>
        </p:txBody>
      </p:sp>
      <p:pic>
        <p:nvPicPr>
          <p:cNvPr id="373" name="Google Shape;373;p26"/>
          <p:cNvPicPr preferRelativeResize="0"/>
          <p:nvPr/>
        </p:nvPicPr>
        <p:blipFill rotWithShape="1">
          <a:blip r:embed="rId3">
            <a:alphaModFix/>
          </a:blip>
          <a:srcRect/>
          <a:stretch/>
        </p:blipFill>
        <p:spPr>
          <a:xfrm>
            <a:off x="5546196" y="194390"/>
            <a:ext cx="3494088" cy="10509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7"/>
          <p:cNvSpPr txBox="1">
            <a:spLocks noGrp="1"/>
          </p:cNvSpPr>
          <p:nvPr>
            <p:ph type="title" idx="4294967295"/>
          </p:nvPr>
        </p:nvSpPr>
        <p:spPr>
          <a:xfrm>
            <a:off x="1219200" y="931227"/>
            <a:ext cx="4953000" cy="5953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b="0">
                <a:solidFill>
                  <a:schemeClr val="dk1"/>
                </a:solidFill>
                <a:latin typeface="Times New Roman"/>
                <a:ea typeface="Times New Roman"/>
                <a:cs typeface="Times New Roman"/>
                <a:sym typeface="Times New Roman"/>
              </a:rPr>
              <a:t>T1 TDM Format for One Frame.</a:t>
            </a:r>
            <a:endParaRPr/>
          </a:p>
        </p:txBody>
      </p:sp>
      <p:pic>
        <p:nvPicPr>
          <p:cNvPr id="379" name="Google Shape;379;p27" descr="AABRMQM0"/>
          <p:cNvPicPr preferRelativeResize="0"/>
          <p:nvPr/>
        </p:nvPicPr>
        <p:blipFill rotWithShape="1">
          <a:blip r:embed="rId3">
            <a:alphaModFix/>
          </a:blip>
          <a:srcRect/>
          <a:stretch/>
        </p:blipFill>
        <p:spPr>
          <a:xfrm>
            <a:off x="180379" y="1526540"/>
            <a:ext cx="8783241" cy="2667000"/>
          </a:xfrm>
          <a:prstGeom prst="rect">
            <a:avLst/>
          </a:prstGeom>
          <a:noFill/>
          <a:ln>
            <a:noFill/>
          </a:ln>
        </p:spPr>
      </p:pic>
      <p:sp>
        <p:nvSpPr>
          <p:cNvPr id="380" name="Google Shape;380;p27"/>
          <p:cNvSpPr txBox="1"/>
          <p:nvPr/>
        </p:nvSpPr>
        <p:spPr>
          <a:xfrm>
            <a:off x="5097463" y="1814513"/>
            <a:ext cx="1646237"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(8000 samples / s)</a:t>
            </a:r>
            <a:endParaRPr/>
          </a:p>
        </p:txBody>
      </p:sp>
      <p:sp>
        <p:nvSpPr>
          <p:cNvPr id="381" name="Google Shape;381;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47</a:t>
            </a:fld>
            <a:endParaRPr/>
          </a:p>
        </p:txBody>
      </p:sp>
      <p:pic>
        <p:nvPicPr>
          <p:cNvPr id="382" name="Google Shape;382;p27" descr="Frequency Division Multiple Access (FDMA) | SpringerLink"/>
          <p:cNvPicPr preferRelativeResize="0"/>
          <p:nvPr/>
        </p:nvPicPr>
        <p:blipFill rotWithShape="1">
          <a:blip r:embed="rId4">
            <a:alphaModFix/>
          </a:blip>
          <a:srcRect/>
          <a:stretch/>
        </p:blipFill>
        <p:spPr>
          <a:xfrm>
            <a:off x="0" y="4666238"/>
            <a:ext cx="9144000" cy="209079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8"/>
          <p:cNvSpPr txBox="1"/>
          <p:nvPr/>
        </p:nvSpPr>
        <p:spPr>
          <a:xfrm>
            <a:off x="735013" y="639763"/>
            <a:ext cx="7437437" cy="36671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dk1"/>
              </a:solidFill>
              <a:latin typeface="Gulim"/>
              <a:ea typeface="Gulim"/>
              <a:cs typeface="Gulim"/>
              <a:sym typeface="Gulim"/>
            </a:endParaRPr>
          </a:p>
        </p:txBody>
      </p:sp>
      <p:sp>
        <p:nvSpPr>
          <p:cNvPr id="388" name="Google Shape;388;p28"/>
          <p:cNvSpPr txBox="1"/>
          <p:nvPr/>
        </p:nvSpPr>
        <p:spPr>
          <a:xfrm>
            <a:off x="609599" y="692150"/>
            <a:ext cx="7924801" cy="5170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Tahoma"/>
                <a:ea typeface="Tahoma"/>
                <a:cs typeface="Tahoma"/>
                <a:sym typeface="Tahoma"/>
              </a:rPr>
              <a:t>For PCM. System : </a:t>
            </a:r>
            <a:endParaRPr/>
          </a:p>
          <a:p>
            <a:pPr marL="0" marR="0" lvl="0" indent="0" algn="l" rtl="0">
              <a:spcBef>
                <a:spcPts val="1100"/>
              </a:spcBef>
              <a:spcAft>
                <a:spcPts val="0"/>
              </a:spcAft>
              <a:buNone/>
            </a:pPr>
            <a:r>
              <a:rPr lang="en-US" sz="2200">
                <a:solidFill>
                  <a:schemeClr val="dk1"/>
                </a:solidFill>
                <a:latin typeface="Tahoma"/>
                <a:ea typeface="Tahoma"/>
                <a:cs typeface="Tahoma"/>
                <a:sym typeface="Tahoma"/>
              </a:rPr>
              <a:t>As the number of signals to be TDM increases, the duration   of a codeword representing a single sample is reduced. Hence pulse duration is reduced. So it is more difficult for generating  or transmitting. </a:t>
            </a:r>
            <a:endParaRPr/>
          </a:p>
          <a:p>
            <a:pPr marL="0" marR="0" lvl="0" indent="0" algn="l" rtl="0">
              <a:spcBef>
                <a:spcPts val="1100"/>
              </a:spcBef>
              <a:spcAft>
                <a:spcPts val="0"/>
              </a:spcAft>
              <a:buNone/>
            </a:pPr>
            <a:r>
              <a:rPr lang="en-US" sz="2200">
                <a:solidFill>
                  <a:schemeClr val="dk1"/>
                </a:solidFill>
                <a:latin typeface="Tahoma"/>
                <a:ea typeface="Tahoma"/>
                <a:cs typeface="Tahoma"/>
                <a:sym typeface="Tahoma"/>
              </a:rPr>
              <a:t>For short pulses, we have more noise in the Tx media .</a:t>
            </a:r>
            <a:endParaRPr/>
          </a:p>
          <a:p>
            <a:pPr marL="0" marR="0" lvl="0" indent="0" algn="l" rtl="0">
              <a:spcBef>
                <a:spcPts val="1100"/>
              </a:spcBef>
              <a:spcAft>
                <a:spcPts val="0"/>
              </a:spcAft>
              <a:buNone/>
            </a:pPr>
            <a:r>
              <a:rPr lang="en-US" sz="2200">
                <a:solidFill>
                  <a:schemeClr val="dk1"/>
                </a:solidFill>
                <a:latin typeface="Tahoma"/>
                <a:ea typeface="Tahoma"/>
                <a:cs typeface="Tahoma"/>
                <a:sym typeface="Tahoma"/>
              </a:rPr>
              <a:t>So, we have a restricted number of signals to be TDM . </a:t>
            </a:r>
            <a:endParaRPr/>
          </a:p>
          <a:p>
            <a:pPr marL="0" marR="0" lvl="0" indent="0" algn="l" rtl="0">
              <a:spcBef>
                <a:spcPts val="1100"/>
              </a:spcBef>
              <a:spcAft>
                <a:spcPts val="0"/>
              </a:spcAft>
              <a:buNone/>
            </a:pPr>
            <a:r>
              <a:rPr lang="en-US" sz="2200">
                <a:solidFill>
                  <a:schemeClr val="dk1"/>
                </a:solidFill>
                <a:latin typeface="Tahoma"/>
                <a:ea typeface="Tahoma"/>
                <a:cs typeface="Tahoma"/>
                <a:sym typeface="Tahoma"/>
              </a:rPr>
              <a:t>The time operation at the Rx follow closely the time operation at the Tx. (except for transmission time…) </a:t>
            </a:r>
            <a:endParaRPr/>
          </a:p>
          <a:p>
            <a:pPr marL="0" marR="0" lvl="0" indent="0" algn="l" rtl="0">
              <a:spcBef>
                <a:spcPts val="1100"/>
              </a:spcBef>
              <a:spcAft>
                <a:spcPts val="0"/>
              </a:spcAft>
              <a:buNone/>
            </a:pPr>
            <a:r>
              <a:rPr lang="en-US" sz="2200" b="1">
                <a:solidFill>
                  <a:schemeClr val="dk1"/>
                </a:solidFill>
                <a:latin typeface="Tahoma"/>
                <a:ea typeface="Tahoma"/>
                <a:cs typeface="Tahoma"/>
                <a:sym typeface="Tahoma"/>
              </a:rPr>
              <a:t>How to synchronize the Tx + Rx? </a:t>
            </a:r>
            <a:endParaRPr/>
          </a:p>
          <a:p>
            <a:pPr marL="0" marR="0" lvl="0" indent="0" algn="l" rtl="0">
              <a:spcBef>
                <a:spcPts val="1100"/>
              </a:spcBef>
              <a:spcAft>
                <a:spcPts val="0"/>
              </a:spcAft>
              <a:buNone/>
            </a:pPr>
            <a:r>
              <a:rPr lang="en-US" sz="2200">
                <a:solidFill>
                  <a:schemeClr val="dk1"/>
                </a:solidFill>
                <a:latin typeface="Tahoma"/>
                <a:ea typeface="Tahoma"/>
                <a:cs typeface="Tahoma"/>
                <a:sym typeface="Tahoma"/>
              </a:rPr>
              <a:t>Set a pulse at the end of a frame and transmit this pulse every other frame only.</a:t>
            </a:r>
            <a:endParaRPr/>
          </a:p>
        </p:txBody>
      </p:sp>
      <p:sp>
        <p:nvSpPr>
          <p:cNvPr id="389" name="Google Shape;389;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48</a:t>
            </a:fld>
            <a:endParaRPr/>
          </a:p>
        </p:txBody>
      </p:sp>
      <p:sp>
        <p:nvSpPr>
          <p:cNvPr id="390" name="Google Shape;390;p28"/>
          <p:cNvSpPr/>
          <p:nvPr/>
        </p:nvSpPr>
        <p:spPr>
          <a:xfrm>
            <a:off x="3419475" y="322263"/>
            <a:ext cx="227647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Synchronization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49</a:t>
            </a:fld>
            <a:endParaRPr/>
          </a:p>
        </p:txBody>
      </p:sp>
      <p:sp>
        <p:nvSpPr>
          <p:cNvPr id="396" name="Google Shape;396;p29"/>
          <p:cNvSpPr txBox="1">
            <a:spLocks noGrp="1"/>
          </p:cNvSpPr>
          <p:nvPr>
            <p:ph type="title"/>
          </p:nvPr>
        </p:nvSpPr>
        <p:spPr>
          <a:xfrm>
            <a:off x="1076324" y="390525"/>
            <a:ext cx="8067676"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latin typeface="Times New Roman"/>
                <a:ea typeface="Times New Roman"/>
                <a:cs typeface="Times New Roman"/>
                <a:sym typeface="Times New Roman"/>
              </a:rPr>
              <a:t>Example: The T1 System - </a:t>
            </a:r>
            <a:r>
              <a:rPr lang="en-US" sz="2400">
                <a:solidFill>
                  <a:schemeClr val="dk1"/>
                </a:solidFill>
                <a:latin typeface="Times New Roman"/>
                <a:ea typeface="Times New Roman"/>
                <a:cs typeface="Times New Roman"/>
                <a:sym typeface="Times New Roman"/>
              </a:rPr>
              <a:t>(Compare it to E1 system?)</a:t>
            </a:r>
            <a:endParaRPr>
              <a:solidFill>
                <a:schemeClr val="dk1"/>
              </a:solidFill>
              <a:latin typeface="Times New Roman"/>
              <a:ea typeface="Times New Roman"/>
              <a:cs typeface="Times New Roman"/>
              <a:sym typeface="Times New Roman"/>
            </a:endParaRPr>
          </a:p>
        </p:txBody>
      </p:sp>
      <p:sp>
        <p:nvSpPr>
          <p:cNvPr id="397" name="Google Shape;397;p29"/>
          <p:cNvSpPr txBox="1">
            <a:spLocks noGrp="1"/>
          </p:cNvSpPr>
          <p:nvPr>
            <p:ph type="body" idx="1"/>
          </p:nvPr>
        </p:nvSpPr>
        <p:spPr>
          <a:xfrm>
            <a:off x="228600" y="981075"/>
            <a:ext cx="8534400" cy="54864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820"/>
              <a:buChar char="❖"/>
            </a:pPr>
            <a:r>
              <a:rPr lang="en-US" sz="2800"/>
              <a:t>24 voice channels; separate pairs of wires; regeneration every 2 km;  basic to  the  North  American  Digital      Switching Hierarchy.</a:t>
            </a:r>
            <a:endParaRPr/>
          </a:p>
          <a:p>
            <a:pPr marL="342900" lvl="0" indent="-342900" algn="just" rtl="0">
              <a:lnSpc>
                <a:spcPct val="80000"/>
              </a:lnSpc>
              <a:spcBef>
                <a:spcPts val="560"/>
              </a:spcBef>
              <a:spcAft>
                <a:spcPts val="0"/>
              </a:spcAft>
              <a:buSzPts val="1820"/>
              <a:buChar char="❖"/>
            </a:pPr>
            <a:r>
              <a:rPr lang="en-US" sz="2800"/>
              <a:t>Voice signal (300 – 3100 Hz) – low pass filter  (cutoff  frequency 3.1 kHz) – Nyquist sampling rate = 6.2 kHz </a:t>
            </a:r>
            <a:r>
              <a:rPr lang="en-US" sz="2800" b="1"/>
              <a:t>– actual sampling rate is 8 kHz</a:t>
            </a:r>
            <a:r>
              <a:rPr lang="en-US" sz="2800"/>
              <a:t>.</a:t>
            </a:r>
            <a:endParaRPr/>
          </a:p>
          <a:p>
            <a:pPr marL="342900" lvl="0" indent="-342900" algn="just" rtl="0">
              <a:spcBef>
                <a:spcPts val="560"/>
              </a:spcBef>
              <a:spcAft>
                <a:spcPts val="0"/>
              </a:spcAft>
              <a:buSzPts val="1820"/>
              <a:buChar char="❖"/>
            </a:pPr>
            <a:r>
              <a:rPr lang="en-US" sz="2800"/>
              <a:t>Each of the 24  voice  channels  uses  binary code with  8-bit word.</a:t>
            </a:r>
            <a:endParaRPr/>
          </a:p>
          <a:p>
            <a:pPr marL="342900" lvl="0" indent="-342900" algn="just" rtl="0">
              <a:spcBef>
                <a:spcPts val="560"/>
              </a:spcBef>
              <a:spcAft>
                <a:spcPts val="0"/>
              </a:spcAft>
              <a:buSzPts val="1820"/>
              <a:buChar char="❖"/>
            </a:pPr>
            <a:r>
              <a:rPr lang="en-US" sz="2800"/>
              <a:t>Frames</a:t>
            </a:r>
            <a:endParaRPr/>
          </a:p>
          <a:p>
            <a:pPr marL="669925" lvl="1" indent="-325438" algn="just" rtl="0">
              <a:spcBef>
                <a:spcPts val="480"/>
              </a:spcBef>
              <a:spcAft>
                <a:spcPts val="0"/>
              </a:spcAft>
              <a:buSzPts val="2160"/>
              <a:buChar char="⮚"/>
            </a:pPr>
            <a:r>
              <a:rPr lang="en-US" sz="2400"/>
              <a:t>for 8 kHz, each frame occupies a period of 125 µs</a:t>
            </a:r>
            <a:endParaRPr/>
          </a:p>
          <a:p>
            <a:pPr marL="669925" lvl="1" indent="-325438" algn="just" rtl="0">
              <a:spcBef>
                <a:spcPts val="480"/>
              </a:spcBef>
              <a:spcAft>
                <a:spcPts val="0"/>
              </a:spcAft>
              <a:buSzPts val="2160"/>
              <a:buChar char="⮚"/>
            </a:pPr>
            <a:r>
              <a:rPr lang="en-US" sz="2400"/>
              <a:t>contains 24 X 8 =192 bit words; plus 1 bit for sync = 193 bits</a:t>
            </a:r>
            <a:endParaRPr/>
          </a:p>
          <a:p>
            <a:pPr marL="669925" lvl="1" indent="-325438" algn="just" rtl="0">
              <a:spcBef>
                <a:spcPts val="480"/>
              </a:spcBef>
              <a:spcAft>
                <a:spcPts val="0"/>
              </a:spcAft>
              <a:buSzPts val="2160"/>
              <a:buChar char="⮚"/>
            </a:pPr>
            <a:r>
              <a:rPr lang="en-US" sz="2400"/>
              <a:t>bit duration = 0.647 µs (125µs/193bits); transmission rate is   </a:t>
            </a:r>
            <a:r>
              <a:rPr lang="en-US" sz="2400" b="1"/>
              <a:t>1.544 Mb/s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5</a:t>
            </a:fld>
            <a:endParaRPr sz="1600" b="1">
              <a:solidFill>
                <a:schemeClr val="dk1"/>
              </a:solidFill>
              <a:latin typeface="Gulim"/>
              <a:ea typeface="Gulim"/>
              <a:cs typeface="Gulim"/>
              <a:sym typeface="Gulim"/>
            </a:endParaRPr>
          </a:p>
        </p:txBody>
      </p:sp>
      <p:sp>
        <p:nvSpPr>
          <p:cNvPr id="176" name="Google Shape;176;p5"/>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a:latin typeface="Calibri"/>
                <a:ea typeface="Calibri"/>
                <a:cs typeface="Calibri"/>
                <a:sym typeface="Calibri"/>
              </a:rPr>
              <a:t>Fig.   DM Tx &amp; Rx</a:t>
            </a:r>
            <a:endParaRPr/>
          </a:p>
        </p:txBody>
      </p:sp>
      <p:sp>
        <p:nvSpPr>
          <p:cNvPr id="177" name="Google Shape;177;p5"/>
          <p:cNvSpPr/>
          <p:nvPr/>
        </p:nvSpPr>
        <p:spPr>
          <a:xfrm flipH="1">
            <a:off x="6804025" y="188913"/>
            <a:ext cx="1008063" cy="719137"/>
          </a:xfrm>
          <a:custGeom>
            <a:avLst/>
            <a:gdLst/>
            <a:ahLst/>
            <a:cxnLst/>
            <a:rect l="l" t="t" r="r" b="b"/>
            <a:pathLst>
              <a:path w="21600" h="21600" extrusionOk="0">
                <a:moveTo>
                  <a:pt x="12798" y="0"/>
                </a:moveTo>
                <a:lnTo>
                  <a:pt x="12798" y="3814"/>
                </a:lnTo>
                <a:lnTo>
                  <a:pt x="3375" y="3814"/>
                </a:lnTo>
                <a:lnTo>
                  <a:pt x="3375" y="17786"/>
                </a:lnTo>
                <a:lnTo>
                  <a:pt x="12798" y="17786"/>
                </a:lnTo>
                <a:lnTo>
                  <a:pt x="12798" y="21600"/>
                </a:lnTo>
                <a:lnTo>
                  <a:pt x="21600" y="10800"/>
                </a:lnTo>
                <a:lnTo>
                  <a:pt x="12798" y="0"/>
                </a:lnTo>
                <a:close/>
              </a:path>
              <a:path w="21600" h="21600" extrusionOk="0">
                <a:moveTo>
                  <a:pt x="1350" y="3814"/>
                </a:moveTo>
                <a:lnTo>
                  <a:pt x="1350" y="17786"/>
                </a:lnTo>
                <a:lnTo>
                  <a:pt x="2700" y="17786"/>
                </a:lnTo>
                <a:lnTo>
                  <a:pt x="2700" y="3814"/>
                </a:lnTo>
                <a:lnTo>
                  <a:pt x="1350" y="3814"/>
                </a:lnTo>
                <a:close/>
              </a:path>
              <a:path w="21600" h="21600" extrusionOk="0">
                <a:moveTo>
                  <a:pt x="0" y="3814"/>
                </a:moveTo>
                <a:lnTo>
                  <a:pt x="0" y="17786"/>
                </a:lnTo>
                <a:lnTo>
                  <a:pt x="675" y="17786"/>
                </a:lnTo>
                <a:lnTo>
                  <a:pt x="675" y="3814"/>
                </a:lnTo>
                <a:lnTo>
                  <a:pt x="0" y="381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Back</a:t>
            </a:r>
            <a:endParaRPr/>
          </a:p>
        </p:txBody>
      </p:sp>
      <p:sp>
        <p:nvSpPr>
          <p:cNvPr id="178" name="Google Shape;178;p5">
            <a:hlinkClick r:id="" action="ppaction://hlinkshowjump?jump=nextslide"/>
          </p:cNvPr>
          <p:cNvSpPr/>
          <p:nvPr/>
        </p:nvSpPr>
        <p:spPr>
          <a:xfrm>
            <a:off x="7956550" y="188913"/>
            <a:ext cx="935038" cy="719137"/>
          </a:xfrm>
          <a:custGeom>
            <a:avLst/>
            <a:gdLst/>
            <a:ahLst/>
            <a:cxnLst/>
            <a:rect l="l" t="t" r="r" b="b"/>
            <a:pathLst>
              <a:path w="21600" h="21600" extrusionOk="0">
                <a:moveTo>
                  <a:pt x="11478" y="0"/>
                </a:moveTo>
                <a:lnTo>
                  <a:pt x="11478" y="3624"/>
                </a:lnTo>
                <a:lnTo>
                  <a:pt x="3375" y="3624"/>
                </a:lnTo>
                <a:lnTo>
                  <a:pt x="3375" y="17976"/>
                </a:lnTo>
                <a:lnTo>
                  <a:pt x="11478" y="17976"/>
                </a:lnTo>
                <a:lnTo>
                  <a:pt x="11478" y="21600"/>
                </a:lnTo>
                <a:lnTo>
                  <a:pt x="21600" y="10800"/>
                </a:lnTo>
                <a:lnTo>
                  <a:pt x="11478" y="0"/>
                </a:lnTo>
                <a:close/>
              </a:path>
              <a:path w="21600" h="21600" extrusionOk="0">
                <a:moveTo>
                  <a:pt x="1350" y="3624"/>
                </a:moveTo>
                <a:lnTo>
                  <a:pt x="1350" y="17976"/>
                </a:lnTo>
                <a:lnTo>
                  <a:pt x="2700" y="17976"/>
                </a:lnTo>
                <a:lnTo>
                  <a:pt x="2700" y="3624"/>
                </a:lnTo>
                <a:lnTo>
                  <a:pt x="1350" y="3624"/>
                </a:lnTo>
                <a:close/>
              </a:path>
              <a:path w="21600" h="21600" extrusionOk="0">
                <a:moveTo>
                  <a:pt x="0" y="3624"/>
                </a:moveTo>
                <a:lnTo>
                  <a:pt x="0" y="17976"/>
                </a:lnTo>
                <a:lnTo>
                  <a:pt x="675" y="17976"/>
                </a:lnTo>
                <a:lnTo>
                  <a:pt x="675" y="3624"/>
                </a:lnTo>
                <a:lnTo>
                  <a:pt x="0" y="362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Next</a:t>
            </a:r>
            <a:endParaRPr/>
          </a:p>
        </p:txBody>
      </p:sp>
      <p:pic>
        <p:nvPicPr>
          <p:cNvPr id="179" name="Google Shape;179;p5" descr="05_15"/>
          <p:cNvPicPr preferRelativeResize="0"/>
          <p:nvPr/>
        </p:nvPicPr>
        <p:blipFill rotWithShape="1">
          <a:blip r:embed="rId3">
            <a:alphaModFix/>
          </a:blip>
          <a:srcRect/>
          <a:stretch/>
        </p:blipFill>
        <p:spPr>
          <a:xfrm>
            <a:off x="949325" y="1008063"/>
            <a:ext cx="7245350" cy="5492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0"/>
          <p:cNvSpPr txBox="1"/>
          <p:nvPr/>
        </p:nvSpPr>
        <p:spPr>
          <a:xfrm>
            <a:off x="746443" y="42982"/>
            <a:ext cx="7920037" cy="65864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0D911D"/>
                </a:solidFill>
                <a:latin typeface="Tahoma"/>
                <a:ea typeface="Tahoma"/>
                <a:cs typeface="Tahoma"/>
                <a:sym typeface="Tahoma"/>
              </a:rPr>
              <a:t>Example summery </a:t>
            </a:r>
            <a:r>
              <a:rPr lang="en-US" sz="2600">
                <a:solidFill>
                  <a:schemeClr val="dk1"/>
                </a:solidFill>
                <a:latin typeface="Tahoma"/>
                <a:ea typeface="Tahoma"/>
                <a:cs typeface="Tahoma"/>
                <a:sym typeface="Tahoma"/>
              </a:rPr>
              <a:t>(</a:t>
            </a:r>
            <a:r>
              <a:rPr lang="en-US" sz="2200">
                <a:solidFill>
                  <a:schemeClr val="dk1"/>
                </a:solidFill>
                <a:latin typeface="Tahoma"/>
                <a:ea typeface="Tahoma"/>
                <a:cs typeface="Tahoma"/>
                <a:sym typeface="Tahoma"/>
              </a:rPr>
              <a:t>The </a:t>
            </a:r>
            <a:r>
              <a:rPr lang="en-US" sz="2800" b="1">
                <a:solidFill>
                  <a:schemeClr val="dk1"/>
                </a:solidFill>
                <a:latin typeface="Tahoma"/>
                <a:ea typeface="Tahoma"/>
                <a:cs typeface="Tahoma"/>
                <a:sym typeface="Tahoma"/>
              </a:rPr>
              <a:t>T1 System </a:t>
            </a:r>
            <a:r>
              <a:rPr lang="en-US" sz="2200">
                <a:solidFill>
                  <a:schemeClr val="dk1"/>
                </a:solidFill>
                <a:latin typeface="Tahoma"/>
                <a:ea typeface="Tahoma"/>
                <a:cs typeface="Tahoma"/>
                <a:sym typeface="Tahoma"/>
              </a:rPr>
              <a:t>- a PCM</a:t>
            </a:r>
            <a:r>
              <a:rPr lang="en-US" sz="2400">
                <a:solidFill>
                  <a:schemeClr val="dk1"/>
                </a:solidFill>
                <a:latin typeface="Tahoma"/>
                <a:ea typeface="Tahoma"/>
                <a:cs typeface="Tahoma"/>
                <a:sym typeface="Tahoma"/>
              </a:rPr>
              <a:t> system)</a:t>
            </a:r>
            <a:endParaRPr/>
          </a:p>
          <a:p>
            <a:pPr marL="0" marR="0" lvl="0" indent="0" algn="l" rtl="0">
              <a:spcBef>
                <a:spcPts val="1200"/>
              </a:spcBef>
              <a:spcAft>
                <a:spcPts val="0"/>
              </a:spcAft>
              <a:buNone/>
            </a:pPr>
            <a:r>
              <a:rPr lang="en-US" sz="2400">
                <a:solidFill>
                  <a:schemeClr val="dk1"/>
                </a:solidFill>
                <a:latin typeface="Tahoma"/>
                <a:ea typeface="Tahoma"/>
                <a:cs typeface="Tahoma"/>
                <a:sym typeface="Tahoma"/>
              </a:rPr>
              <a:t>A TDM system is given such that:</a:t>
            </a:r>
            <a:endParaRPr/>
          </a:p>
          <a:p>
            <a:pPr marL="342900" marR="0" lvl="0" indent="-342900" algn="l" rtl="0">
              <a:spcBef>
                <a:spcPts val="1200"/>
              </a:spcBef>
              <a:spcAft>
                <a:spcPts val="0"/>
              </a:spcAft>
              <a:buClr>
                <a:schemeClr val="dk1"/>
              </a:buClr>
              <a:buSzPts val="2400"/>
              <a:buFont typeface="Noto Sans Symbols"/>
              <a:buChar char="✔"/>
            </a:pPr>
            <a:r>
              <a:rPr lang="en-US" sz="2400">
                <a:solidFill>
                  <a:schemeClr val="dk1"/>
                </a:solidFill>
                <a:latin typeface="Tahoma"/>
                <a:ea typeface="Tahoma"/>
                <a:cs typeface="Tahoma"/>
                <a:sym typeface="Tahoma"/>
              </a:rPr>
              <a:t>N=24  Voice channels  (300-3100) Hz. </a:t>
            </a:r>
            <a:endParaRPr/>
          </a:p>
          <a:p>
            <a:pPr marL="342900" marR="0" lvl="0" indent="-342900" algn="l" rtl="0">
              <a:spcBef>
                <a:spcPts val="1200"/>
              </a:spcBef>
              <a:spcAft>
                <a:spcPts val="0"/>
              </a:spcAft>
              <a:buClr>
                <a:schemeClr val="dk1"/>
              </a:buClr>
              <a:buSzPts val="2400"/>
              <a:buFont typeface="Noto Sans Symbols"/>
              <a:buChar char="✔"/>
            </a:pPr>
            <a:r>
              <a:rPr lang="en-US" sz="2400">
                <a:solidFill>
                  <a:schemeClr val="dk1"/>
                </a:solidFill>
                <a:latin typeface="Tahoma"/>
                <a:ea typeface="Tahoma"/>
                <a:cs typeface="Tahoma"/>
                <a:sym typeface="Tahoma"/>
              </a:rPr>
              <a:t>Repeaters every (2-4) Km interval.</a:t>
            </a:r>
            <a:endParaRPr/>
          </a:p>
          <a:p>
            <a:pPr marL="342900" marR="0" lvl="0" indent="-342900" algn="l" rtl="0">
              <a:spcBef>
                <a:spcPts val="1200"/>
              </a:spcBef>
              <a:spcAft>
                <a:spcPts val="0"/>
              </a:spcAft>
              <a:buClr>
                <a:schemeClr val="dk1"/>
              </a:buClr>
              <a:buSzPts val="2400"/>
              <a:buFont typeface="Noto Sans Symbols"/>
              <a:buChar char="✔"/>
            </a:pPr>
            <a:r>
              <a:rPr lang="en-US" sz="2400">
                <a:solidFill>
                  <a:schemeClr val="dk1"/>
                </a:solidFill>
                <a:latin typeface="Tahoma"/>
                <a:ea typeface="Tahoma"/>
                <a:cs typeface="Tahoma"/>
                <a:sym typeface="Tahoma"/>
              </a:rPr>
              <a:t>LPF with fc=3.1KHz </a:t>
            </a:r>
            <a:endParaRPr/>
          </a:p>
          <a:p>
            <a:pPr marL="342900" marR="0" lvl="0" indent="-342900" algn="l" rtl="0">
              <a:spcBef>
                <a:spcPts val="1200"/>
              </a:spcBef>
              <a:spcAft>
                <a:spcPts val="0"/>
              </a:spcAft>
              <a:buClr>
                <a:schemeClr val="dk1"/>
              </a:buClr>
              <a:buSzPts val="2400"/>
              <a:buFont typeface="Noto Sans Symbols"/>
              <a:buChar char="✔"/>
            </a:pPr>
            <a:r>
              <a:rPr lang="en-US" sz="2400">
                <a:solidFill>
                  <a:schemeClr val="dk1"/>
                </a:solidFill>
                <a:latin typeface="Tahoma"/>
                <a:ea typeface="Tahoma"/>
                <a:cs typeface="Tahoma"/>
                <a:sym typeface="Tahoma"/>
              </a:rPr>
              <a:t>fs=8KHz.</a:t>
            </a:r>
            <a:endParaRPr/>
          </a:p>
          <a:p>
            <a:pPr marL="342900" marR="0" lvl="0" indent="-342900" algn="l" rtl="0">
              <a:spcBef>
                <a:spcPts val="1200"/>
              </a:spcBef>
              <a:spcAft>
                <a:spcPts val="0"/>
              </a:spcAft>
              <a:buClr>
                <a:schemeClr val="dk1"/>
              </a:buClr>
              <a:buSzPts val="2400"/>
              <a:buFont typeface="Noto Sans Symbols"/>
              <a:buChar char="✔"/>
            </a:pPr>
            <a:r>
              <a:rPr lang="en-US" sz="2400">
                <a:solidFill>
                  <a:schemeClr val="dk1"/>
                </a:solidFill>
                <a:latin typeface="Tahoma"/>
                <a:ea typeface="Tahoma"/>
                <a:cs typeface="Tahoma"/>
                <a:sym typeface="Tahoma"/>
              </a:rPr>
              <a:t>8 bit / sample </a:t>
            </a:r>
            <a:endParaRPr/>
          </a:p>
          <a:p>
            <a:pPr marL="342900" marR="0" lvl="0" indent="-342900" algn="l" rtl="0">
              <a:spcBef>
                <a:spcPts val="1200"/>
              </a:spcBef>
              <a:spcAft>
                <a:spcPts val="0"/>
              </a:spcAft>
              <a:buClr>
                <a:schemeClr val="dk1"/>
              </a:buClr>
              <a:buSzPts val="2400"/>
              <a:buFont typeface="Noto Sans Symbols"/>
              <a:buChar char="✔"/>
            </a:pPr>
            <a:r>
              <a:rPr lang="en-US" sz="2400">
                <a:solidFill>
                  <a:schemeClr val="dk1"/>
                </a:solidFill>
                <a:latin typeface="Tahoma"/>
                <a:ea typeface="Tahoma"/>
                <a:cs typeface="Tahoma"/>
                <a:sym typeface="Tahoma"/>
              </a:rPr>
              <a:t>mu-law (mu=255)</a:t>
            </a:r>
            <a:endParaRPr/>
          </a:p>
          <a:p>
            <a:pPr marL="0" marR="0" lvl="0" indent="0" algn="l" rtl="0">
              <a:spcBef>
                <a:spcPts val="1200"/>
              </a:spcBef>
              <a:spcAft>
                <a:spcPts val="0"/>
              </a:spcAft>
              <a:buNone/>
            </a:pPr>
            <a:r>
              <a:rPr lang="en-US" sz="2400">
                <a:solidFill>
                  <a:schemeClr val="dk1"/>
                </a:solidFill>
                <a:latin typeface="Tahoma"/>
                <a:ea typeface="Tahoma"/>
                <a:cs typeface="Tahoma"/>
                <a:sym typeface="Tahoma"/>
              </a:rPr>
              <a:t>1) Find the frame length.</a:t>
            </a:r>
            <a:endParaRPr/>
          </a:p>
          <a:p>
            <a:pPr marL="0" marR="0" lvl="0" indent="0" algn="l" rtl="0">
              <a:spcBef>
                <a:spcPts val="1200"/>
              </a:spcBef>
              <a:spcAft>
                <a:spcPts val="0"/>
              </a:spcAft>
              <a:buNone/>
            </a:pPr>
            <a:r>
              <a:rPr lang="en-US" sz="2400">
                <a:solidFill>
                  <a:schemeClr val="dk1"/>
                </a:solidFill>
                <a:latin typeface="Tahoma"/>
                <a:ea typeface="Tahoma"/>
                <a:cs typeface="Tahoma"/>
                <a:sym typeface="Tahoma"/>
              </a:rPr>
              <a:t>2) Find the number of bits/frame.</a:t>
            </a:r>
            <a:endParaRPr/>
          </a:p>
          <a:p>
            <a:pPr marL="0" marR="0" lvl="0" indent="0" algn="l" rtl="0">
              <a:spcBef>
                <a:spcPts val="1200"/>
              </a:spcBef>
              <a:spcAft>
                <a:spcPts val="0"/>
              </a:spcAft>
              <a:buNone/>
            </a:pPr>
            <a:r>
              <a:rPr lang="en-US" sz="2400">
                <a:solidFill>
                  <a:schemeClr val="dk1"/>
                </a:solidFill>
                <a:latin typeface="Tahoma"/>
                <a:ea typeface="Tahoma"/>
                <a:cs typeface="Tahoma"/>
                <a:sym typeface="Tahoma"/>
              </a:rPr>
              <a:t>3) Find the number of bits/second.</a:t>
            </a:r>
            <a:endParaRPr/>
          </a:p>
          <a:p>
            <a:pPr marL="0" marR="0" lvl="0" indent="0" algn="l" rtl="0">
              <a:spcBef>
                <a:spcPts val="1200"/>
              </a:spcBef>
              <a:spcAft>
                <a:spcPts val="0"/>
              </a:spcAft>
              <a:buNone/>
            </a:pPr>
            <a:r>
              <a:rPr lang="en-US" sz="2400">
                <a:solidFill>
                  <a:schemeClr val="dk1"/>
                </a:solidFill>
                <a:latin typeface="Tahoma"/>
                <a:ea typeface="Tahoma"/>
                <a:cs typeface="Tahoma"/>
                <a:sym typeface="Tahoma"/>
              </a:rPr>
              <a:t>4) Find the duration of each bit.</a:t>
            </a:r>
            <a:endParaRPr/>
          </a:p>
        </p:txBody>
      </p:sp>
      <p:sp>
        <p:nvSpPr>
          <p:cNvPr id="403" name="Google Shape;403;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50</a:t>
            </a:fld>
            <a:endParaRPr/>
          </a:p>
        </p:txBody>
      </p:sp>
      <p:pic>
        <p:nvPicPr>
          <p:cNvPr id="404" name="Google Shape;404;p30"/>
          <p:cNvPicPr preferRelativeResize="0"/>
          <p:nvPr/>
        </p:nvPicPr>
        <p:blipFill rotWithShape="1">
          <a:blip r:embed="rId3">
            <a:alphaModFix/>
          </a:blip>
          <a:srcRect/>
          <a:stretch/>
        </p:blipFill>
        <p:spPr>
          <a:xfrm>
            <a:off x="4313262" y="2659374"/>
            <a:ext cx="4825658" cy="145256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1"/>
          <p:cNvSpPr txBox="1"/>
          <p:nvPr/>
        </p:nvSpPr>
        <p:spPr>
          <a:xfrm>
            <a:off x="539750" y="609600"/>
            <a:ext cx="8424863" cy="421653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None/>
            </a:pPr>
            <a:r>
              <a:rPr lang="en-US" sz="2800">
                <a:solidFill>
                  <a:srgbClr val="DF0707"/>
                </a:solidFill>
                <a:latin typeface="Times New Roman"/>
                <a:ea typeface="Times New Roman"/>
                <a:cs typeface="Times New Roman"/>
                <a:sym typeface="Times New Roman"/>
              </a:rPr>
              <a:t>		Solution:</a:t>
            </a:r>
            <a:endParaRPr sz="2400">
              <a:solidFill>
                <a:srgbClr val="DF0707"/>
              </a:solidFill>
              <a:latin typeface="Times New Roman"/>
              <a:ea typeface="Times New Roman"/>
              <a:cs typeface="Times New Roman"/>
              <a:sym typeface="Times New Roman"/>
            </a:endParaRPr>
          </a:p>
          <a:p>
            <a:pPr marL="342900" marR="0" lvl="0" indent="-342900" algn="l" rtl="0">
              <a:spcBef>
                <a:spcPts val="1000"/>
              </a:spcBef>
              <a:spcAft>
                <a:spcPts val="0"/>
              </a:spcAft>
              <a:buNone/>
            </a:pPr>
            <a:r>
              <a:rPr lang="en-US" sz="2000">
                <a:solidFill>
                  <a:schemeClr val="dk2"/>
                </a:solidFill>
                <a:latin typeface="Tahoma"/>
                <a:ea typeface="Tahoma"/>
                <a:cs typeface="Tahoma"/>
                <a:sym typeface="Tahoma"/>
              </a:rPr>
              <a:t>1) fs = 8KHz 🡺  Ts=1/fs =1/8000 = 125 µs (Ts is the frame length) </a:t>
            </a:r>
            <a:endParaRPr/>
          </a:p>
          <a:p>
            <a:pPr marL="342900" marR="0" lvl="0" indent="-342900" algn="l" rtl="0">
              <a:spcBef>
                <a:spcPts val="1000"/>
              </a:spcBef>
              <a:spcAft>
                <a:spcPts val="0"/>
              </a:spcAft>
              <a:buNone/>
            </a:pPr>
            <a:r>
              <a:rPr lang="en-US" sz="2000">
                <a:solidFill>
                  <a:schemeClr val="dk2"/>
                </a:solidFill>
                <a:latin typeface="Tahoma"/>
                <a:ea typeface="Tahoma"/>
                <a:cs typeface="Tahoma"/>
                <a:sym typeface="Tahoma"/>
              </a:rPr>
              <a:t>2) 24 Samples + 1 bit for synch 🡺 24(8) + 1=193 bits/frame .</a:t>
            </a:r>
            <a:endParaRPr/>
          </a:p>
          <a:p>
            <a:pPr marL="342900" marR="0" lvl="0" indent="-342900" algn="l" rtl="0">
              <a:spcBef>
                <a:spcPts val="1000"/>
              </a:spcBef>
              <a:spcAft>
                <a:spcPts val="0"/>
              </a:spcAft>
              <a:buNone/>
            </a:pPr>
            <a:r>
              <a:rPr lang="en-US" sz="2000">
                <a:solidFill>
                  <a:schemeClr val="dk2"/>
                </a:solidFill>
                <a:latin typeface="Tahoma"/>
                <a:ea typeface="Tahoma"/>
                <a:cs typeface="Tahoma"/>
                <a:sym typeface="Tahoma"/>
              </a:rPr>
              <a:t>3) 193 bits                   125 µs              193 bits * 1 sec = 1.544Mb/s</a:t>
            </a:r>
            <a:endParaRPr/>
          </a:p>
          <a:p>
            <a:pPr marL="342900" marR="0" lvl="0" indent="-342900" algn="l" rtl="0">
              <a:spcBef>
                <a:spcPts val="1000"/>
              </a:spcBef>
              <a:spcAft>
                <a:spcPts val="0"/>
              </a:spcAft>
              <a:buNone/>
            </a:pPr>
            <a:r>
              <a:rPr lang="en-US" sz="2000">
                <a:solidFill>
                  <a:schemeClr val="dk2"/>
                </a:solidFill>
                <a:latin typeface="Tahoma"/>
                <a:ea typeface="Tahoma"/>
                <a:cs typeface="Tahoma"/>
                <a:sym typeface="Tahoma"/>
              </a:rPr>
              <a:t>      ???                         1 s                          125 µs</a:t>
            </a:r>
            <a:endParaRPr/>
          </a:p>
          <a:p>
            <a:pPr marL="342900" marR="0" lvl="0" indent="-342900" algn="l" rtl="0">
              <a:spcBef>
                <a:spcPts val="1000"/>
              </a:spcBef>
              <a:spcAft>
                <a:spcPts val="0"/>
              </a:spcAft>
              <a:buNone/>
            </a:pPr>
            <a:endParaRPr sz="2000">
              <a:solidFill>
                <a:schemeClr val="dk2"/>
              </a:solidFill>
              <a:latin typeface="Tahoma"/>
              <a:ea typeface="Tahoma"/>
              <a:cs typeface="Tahoma"/>
              <a:sym typeface="Tahoma"/>
            </a:endParaRPr>
          </a:p>
          <a:p>
            <a:pPr marL="342900" marR="0" lvl="0" indent="-342900" algn="l" rtl="0">
              <a:spcBef>
                <a:spcPts val="1000"/>
              </a:spcBef>
              <a:spcAft>
                <a:spcPts val="0"/>
              </a:spcAft>
              <a:buNone/>
            </a:pPr>
            <a:r>
              <a:rPr lang="en-US" sz="2000">
                <a:solidFill>
                  <a:schemeClr val="dk2"/>
                </a:solidFill>
                <a:latin typeface="Tahoma"/>
                <a:ea typeface="Tahoma"/>
                <a:cs typeface="Tahoma"/>
                <a:sym typeface="Tahoma"/>
              </a:rPr>
              <a:t>4) 193 bits                    125 µs           125 µs * 1 bit      = 0.647 µs</a:t>
            </a:r>
            <a:endParaRPr/>
          </a:p>
          <a:p>
            <a:pPr marL="342900" marR="0" lvl="0" indent="-342900" algn="l" rtl="0">
              <a:spcBef>
                <a:spcPts val="1000"/>
              </a:spcBef>
              <a:spcAft>
                <a:spcPts val="0"/>
              </a:spcAft>
              <a:buNone/>
            </a:pPr>
            <a:r>
              <a:rPr lang="en-US" sz="2000">
                <a:solidFill>
                  <a:schemeClr val="dk2"/>
                </a:solidFill>
                <a:latin typeface="Tahoma"/>
                <a:ea typeface="Tahoma"/>
                <a:cs typeface="Tahoma"/>
                <a:sym typeface="Tahoma"/>
              </a:rPr>
              <a:t>     1 bit                            ???                   193 bit </a:t>
            </a:r>
            <a:endParaRPr/>
          </a:p>
          <a:p>
            <a:pPr marL="342900" marR="0" lvl="0" indent="-342900" algn="l" rtl="0">
              <a:spcBef>
                <a:spcPts val="1000"/>
              </a:spcBef>
              <a:spcAft>
                <a:spcPts val="0"/>
              </a:spcAft>
              <a:buNone/>
            </a:pPr>
            <a:endParaRPr sz="2000">
              <a:solidFill>
                <a:schemeClr val="dk2"/>
              </a:solidFill>
              <a:latin typeface="Tahoma"/>
              <a:ea typeface="Tahoma"/>
              <a:cs typeface="Tahoma"/>
              <a:sym typeface="Tahoma"/>
            </a:endParaRPr>
          </a:p>
        </p:txBody>
      </p:sp>
      <p:cxnSp>
        <p:nvCxnSpPr>
          <p:cNvPr id="410" name="Google Shape;410;p31"/>
          <p:cNvCxnSpPr/>
          <p:nvPr/>
        </p:nvCxnSpPr>
        <p:spPr>
          <a:xfrm>
            <a:off x="2159793" y="2317750"/>
            <a:ext cx="719137" cy="0"/>
          </a:xfrm>
          <a:prstGeom prst="straightConnector1">
            <a:avLst/>
          </a:prstGeom>
          <a:noFill/>
          <a:ln w="28575" cap="flat" cmpd="sng">
            <a:solidFill>
              <a:schemeClr val="dk1"/>
            </a:solidFill>
            <a:prstDash val="solid"/>
            <a:round/>
            <a:headEnd type="none" w="med" len="med"/>
            <a:tailEnd type="none" w="med" len="med"/>
          </a:ln>
        </p:spPr>
      </p:cxnSp>
      <p:cxnSp>
        <p:nvCxnSpPr>
          <p:cNvPr id="411" name="Google Shape;411;p31"/>
          <p:cNvCxnSpPr/>
          <p:nvPr/>
        </p:nvCxnSpPr>
        <p:spPr>
          <a:xfrm>
            <a:off x="2122487" y="2819400"/>
            <a:ext cx="865188" cy="0"/>
          </a:xfrm>
          <a:prstGeom prst="straightConnector1">
            <a:avLst/>
          </a:prstGeom>
          <a:noFill/>
          <a:ln w="28575" cap="flat" cmpd="sng">
            <a:solidFill>
              <a:schemeClr val="dk1"/>
            </a:solidFill>
            <a:prstDash val="solid"/>
            <a:round/>
            <a:headEnd type="none" w="med" len="med"/>
            <a:tailEnd type="none" w="med" len="med"/>
          </a:ln>
        </p:spPr>
      </p:cxnSp>
      <p:sp>
        <p:nvSpPr>
          <p:cNvPr id="412" name="Google Shape;412;p31"/>
          <p:cNvSpPr/>
          <p:nvPr/>
        </p:nvSpPr>
        <p:spPr>
          <a:xfrm>
            <a:off x="4211638" y="2276475"/>
            <a:ext cx="647700" cy="360363"/>
          </a:xfrm>
          <a:prstGeom prst="rightArrow">
            <a:avLst>
              <a:gd name="adj1" fmla="val 50000"/>
              <a:gd name="adj2" fmla="val 44934"/>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cxnSp>
        <p:nvCxnSpPr>
          <p:cNvPr id="413" name="Google Shape;413;p31"/>
          <p:cNvCxnSpPr/>
          <p:nvPr/>
        </p:nvCxnSpPr>
        <p:spPr>
          <a:xfrm>
            <a:off x="5181600" y="2438400"/>
            <a:ext cx="1655763" cy="0"/>
          </a:xfrm>
          <a:prstGeom prst="straightConnector1">
            <a:avLst/>
          </a:prstGeom>
          <a:noFill/>
          <a:ln w="28575" cap="flat" cmpd="sng">
            <a:solidFill>
              <a:schemeClr val="dk1"/>
            </a:solidFill>
            <a:prstDash val="solid"/>
            <a:round/>
            <a:headEnd type="none" w="med" len="med"/>
            <a:tailEnd type="none" w="med" len="med"/>
          </a:ln>
        </p:spPr>
      </p:cxnSp>
      <p:cxnSp>
        <p:nvCxnSpPr>
          <p:cNvPr id="414" name="Google Shape;414;p31"/>
          <p:cNvCxnSpPr/>
          <p:nvPr/>
        </p:nvCxnSpPr>
        <p:spPr>
          <a:xfrm>
            <a:off x="1979613" y="3573463"/>
            <a:ext cx="936625" cy="0"/>
          </a:xfrm>
          <a:prstGeom prst="straightConnector1">
            <a:avLst/>
          </a:prstGeom>
          <a:noFill/>
          <a:ln w="28575" cap="flat" cmpd="sng">
            <a:solidFill>
              <a:schemeClr val="dk1"/>
            </a:solidFill>
            <a:prstDash val="solid"/>
            <a:round/>
            <a:headEnd type="none" w="med" len="med"/>
            <a:tailEnd type="none" w="med" len="med"/>
          </a:ln>
        </p:spPr>
      </p:cxnSp>
      <p:cxnSp>
        <p:nvCxnSpPr>
          <p:cNvPr id="415" name="Google Shape;415;p31"/>
          <p:cNvCxnSpPr/>
          <p:nvPr/>
        </p:nvCxnSpPr>
        <p:spPr>
          <a:xfrm>
            <a:off x="2051050" y="4005263"/>
            <a:ext cx="936625" cy="0"/>
          </a:xfrm>
          <a:prstGeom prst="straightConnector1">
            <a:avLst/>
          </a:prstGeom>
          <a:noFill/>
          <a:ln w="28575" cap="flat" cmpd="sng">
            <a:solidFill>
              <a:schemeClr val="dk1"/>
            </a:solidFill>
            <a:prstDash val="solid"/>
            <a:round/>
            <a:headEnd type="none" w="med" len="med"/>
            <a:tailEnd type="none" w="med" len="med"/>
          </a:ln>
        </p:spPr>
      </p:cxnSp>
      <p:sp>
        <p:nvSpPr>
          <p:cNvPr id="416" name="Google Shape;416;p31"/>
          <p:cNvSpPr/>
          <p:nvPr/>
        </p:nvSpPr>
        <p:spPr>
          <a:xfrm>
            <a:off x="4284663" y="3573463"/>
            <a:ext cx="647700" cy="431800"/>
          </a:xfrm>
          <a:prstGeom prst="rightArrow">
            <a:avLst>
              <a:gd name="adj1" fmla="val 50000"/>
              <a:gd name="adj2" fmla="val 375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cxnSp>
        <p:nvCxnSpPr>
          <p:cNvPr id="417" name="Google Shape;417;p31"/>
          <p:cNvCxnSpPr/>
          <p:nvPr/>
        </p:nvCxnSpPr>
        <p:spPr>
          <a:xfrm>
            <a:off x="5083175" y="3810000"/>
            <a:ext cx="1512887" cy="0"/>
          </a:xfrm>
          <a:prstGeom prst="straightConnector1">
            <a:avLst/>
          </a:prstGeom>
          <a:noFill/>
          <a:ln w="28575" cap="flat" cmpd="sng">
            <a:solidFill>
              <a:schemeClr val="dk1"/>
            </a:solidFill>
            <a:prstDash val="solid"/>
            <a:round/>
            <a:headEnd type="none" w="med" len="med"/>
            <a:tailEnd type="none" w="med" len="med"/>
          </a:ln>
        </p:spPr>
      </p:cxnSp>
      <p:sp>
        <p:nvSpPr>
          <p:cNvPr id="418" name="Google Shape;418;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51</a:t>
            </a:fld>
            <a:endParaRPr/>
          </a:p>
        </p:txBody>
      </p:sp>
      <p:sp>
        <p:nvSpPr>
          <p:cNvPr id="419" name="Google Shape;419;p31"/>
          <p:cNvSpPr/>
          <p:nvPr/>
        </p:nvSpPr>
        <p:spPr>
          <a:xfrm>
            <a:off x="511175" y="5259388"/>
            <a:ext cx="4572000" cy="1108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1)Find the frame length.</a:t>
            </a:r>
            <a:endParaRPr/>
          </a:p>
          <a:p>
            <a:pPr marL="0" marR="0" lvl="0" indent="0" algn="l" rtl="0">
              <a:spcBef>
                <a:spcPts val="600"/>
              </a:spcBef>
              <a:spcAft>
                <a:spcPts val="0"/>
              </a:spcAft>
              <a:buNone/>
            </a:pPr>
            <a:r>
              <a:rPr lang="en-US" sz="1200">
                <a:solidFill>
                  <a:schemeClr val="dk1"/>
                </a:solidFill>
                <a:latin typeface="Tahoma"/>
                <a:ea typeface="Tahoma"/>
                <a:cs typeface="Tahoma"/>
                <a:sym typeface="Tahoma"/>
              </a:rPr>
              <a:t>2)Find the number of bits/frame.</a:t>
            </a:r>
            <a:endParaRPr/>
          </a:p>
          <a:p>
            <a:pPr marL="0" marR="0" lvl="0" indent="0" algn="l" rtl="0">
              <a:spcBef>
                <a:spcPts val="600"/>
              </a:spcBef>
              <a:spcAft>
                <a:spcPts val="0"/>
              </a:spcAft>
              <a:buNone/>
            </a:pPr>
            <a:r>
              <a:rPr lang="en-US" sz="1200">
                <a:solidFill>
                  <a:schemeClr val="dk1"/>
                </a:solidFill>
                <a:latin typeface="Tahoma"/>
                <a:ea typeface="Tahoma"/>
                <a:cs typeface="Tahoma"/>
                <a:sym typeface="Tahoma"/>
              </a:rPr>
              <a:t>3)Find the number of bits/second.</a:t>
            </a:r>
            <a:endParaRPr/>
          </a:p>
          <a:p>
            <a:pPr marL="0" marR="0" lvl="0" indent="0" algn="l" rtl="0">
              <a:spcBef>
                <a:spcPts val="600"/>
              </a:spcBef>
              <a:spcAft>
                <a:spcPts val="0"/>
              </a:spcAft>
              <a:buNone/>
            </a:pPr>
            <a:r>
              <a:rPr lang="en-US" sz="1200">
                <a:solidFill>
                  <a:schemeClr val="dk1"/>
                </a:solidFill>
                <a:latin typeface="Tahoma"/>
                <a:ea typeface="Tahoma"/>
                <a:cs typeface="Tahoma"/>
                <a:sym typeface="Tahoma"/>
              </a:rPr>
              <a:t>4)Find the duration of each bit.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p:nvPr/>
        </p:nvSpPr>
        <p:spPr>
          <a:xfrm>
            <a:off x="228600" y="928688"/>
            <a:ext cx="8915400" cy="4201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0000"/>
                </a:solidFill>
                <a:latin typeface="Tahoma"/>
                <a:ea typeface="Tahoma"/>
                <a:cs typeface="Tahoma"/>
                <a:sym typeface="Tahoma"/>
              </a:rPr>
              <a:t>DS0</a:t>
            </a:r>
            <a:r>
              <a:rPr lang="en-US" sz="2000">
                <a:solidFill>
                  <a:schemeClr val="dk1"/>
                </a:solidFill>
                <a:latin typeface="Tahoma"/>
                <a:ea typeface="Tahoma"/>
                <a:cs typeface="Tahoma"/>
                <a:sym typeface="Tahoma"/>
              </a:rPr>
              <a:t>: Digital Signaling Zero, where the incoming signal has a 64kp/s rate</a:t>
            </a:r>
            <a:r>
              <a:rPr lang="en-US" sz="1100">
                <a:solidFill>
                  <a:schemeClr val="dk1"/>
                </a:solidFill>
                <a:latin typeface="Tahoma"/>
                <a:ea typeface="Tahoma"/>
                <a:cs typeface="Tahoma"/>
                <a:sym typeface="Tahoma"/>
              </a:rPr>
              <a:t> (PCM).</a:t>
            </a:r>
            <a:endParaRPr sz="2000">
              <a:solidFill>
                <a:schemeClr val="dk1"/>
              </a:solidFill>
              <a:latin typeface="Tahoma"/>
              <a:ea typeface="Tahoma"/>
              <a:cs typeface="Tahoma"/>
              <a:sym typeface="Tahoma"/>
            </a:endParaRPr>
          </a:p>
          <a:p>
            <a:pPr marL="0" marR="0" lvl="0" indent="0" algn="l" rtl="0">
              <a:spcBef>
                <a:spcPts val="900"/>
              </a:spcBef>
              <a:spcAft>
                <a:spcPts val="0"/>
              </a:spcAft>
              <a:buNone/>
            </a:pPr>
            <a:r>
              <a:rPr lang="en-US" sz="1800">
                <a:solidFill>
                  <a:srgbClr val="FF0000"/>
                </a:solidFill>
                <a:latin typeface="Tahoma"/>
                <a:ea typeface="Tahoma"/>
                <a:cs typeface="Tahoma"/>
                <a:sym typeface="Tahoma"/>
              </a:rPr>
              <a:t>DS1</a:t>
            </a:r>
            <a:r>
              <a:rPr lang="en-US" sz="1800">
                <a:solidFill>
                  <a:schemeClr val="dk1"/>
                </a:solidFill>
                <a:latin typeface="Tahoma"/>
                <a:ea typeface="Tahoma"/>
                <a:cs typeface="Tahoma"/>
                <a:sym typeface="Tahoma"/>
              </a:rPr>
              <a:t>: Digital Signal one, it combines </a:t>
            </a:r>
            <a:r>
              <a:rPr lang="en-US" sz="1800">
                <a:solidFill>
                  <a:schemeClr val="dk2"/>
                </a:solidFill>
                <a:latin typeface="Tahoma"/>
                <a:ea typeface="Tahoma"/>
                <a:cs typeface="Tahoma"/>
                <a:sym typeface="Tahoma"/>
              </a:rPr>
              <a:t>24 DS0 </a:t>
            </a:r>
            <a:r>
              <a:rPr lang="en-US" sz="1800">
                <a:solidFill>
                  <a:schemeClr val="dk1"/>
                </a:solidFill>
                <a:latin typeface="Tahoma"/>
                <a:ea typeface="Tahoma"/>
                <a:cs typeface="Tahoma"/>
                <a:sym typeface="Tahoma"/>
              </a:rPr>
              <a:t>bit stream to get 1.544Mb/s &gt;(24(64)).</a:t>
            </a:r>
            <a:endParaRPr/>
          </a:p>
          <a:p>
            <a:pPr marL="0" marR="0" lvl="0" indent="0" algn="l" rtl="0">
              <a:spcBef>
                <a:spcPts val="1000"/>
              </a:spcBef>
              <a:spcAft>
                <a:spcPts val="0"/>
              </a:spcAft>
              <a:buNone/>
            </a:pPr>
            <a:r>
              <a:rPr lang="en-US" sz="2000">
                <a:solidFill>
                  <a:srgbClr val="FF0000"/>
                </a:solidFill>
                <a:latin typeface="Tahoma"/>
                <a:ea typeface="Tahoma"/>
                <a:cs typeface="Tahoma"/>
                <a:sym typeface="Tahoma"/>
              </a:rPr>
              <a:t>DS2: </a:t>
            </a:r>
            <a:r>
              <a:rPr lang="en-US" sz="2000">
                <a:solidFill>
                  <a:schemeClr val="dk2"/>
                </a:solidFill>
                <a:latin typeface="Tahoma"/>
                <a:ea typeface="Tahoma"/>
                <a:cs typeface="Tahoma"/>
                <a:sym typeface="Tahoma"/>
              </a:rPr>
              <a:t>Combines 4-DS1 bit streams to obtain a 6.312 Mb/s &gt;(4(1.544)).</a:t>
            </a:r>
            <a:endParaRPr/>
          </a:p>
          <a:p>
            <a:pPr marL="0" marR="0" lvl="0" indent="0" algn="l" rtl="0">
              <a:spcBef>
                <a:spcPts val="1000"/>
              </a:spcBef>
              <a:spcAft>
                <a:spcPts val="0"/>
              </a:spcAft>
              <a:buNone/>
            </a:pPr>
            <a:r>
              <a:rPr lang="en-US" sz="2000">
                <a:solidFill>
                  <a:srgbClr val="FF0000"/>
                </a:solidFill>
                <a:latin typeface="Tahoma"/>
                <a:ea typeface="Tahoma"/>
                <a:cs typeface="Tahoma"/>
                <a:sym typeface="Tahoma"/>
              </a:rPr>
              <a:t>DS3: </a:t>
            </a:r>
            <a:r>
              <a:rPr lang="en-US" sz="2000">
                <a:solidFill>
                  <a:schemeClr val="dk2"/>
                </a:solidFill>
                <a:latin typeface="Tahoma"/>
                <a:ea typeface="Tahoma"/>
                <a:cs typeface="Tahoma"/>
                <a:sym typeface="Tahoma"/>
              </a:rPr>
              <a:t>Combines 7-DS2 bit streams to obtain a</a:t>
            </a:r>
            <a:r>
              <a:rPr lang="en-US" sz="2000">
                <a:solidFill>
                  <a:schemeClr val="dk1"/>
                </a:solidFill>
                <a:latin typeface="Tahoma"/>
                <a:ea typeface="Tahoma"/>
                <a:cs typeface="Tahoma"/>
                <a:sym typeface="Tahoma"/>
              </a:rPr>
              <a:t> 44.736Mb/s &gt;(7(6.312)).</a:t>
            </a:r>
            <a:endParaRPr/>
          </a:p>
          <a:p>
            <a:pPr marL="0" marR="0" lvl="0" indent="0" algn="l" rtl="0">
              <a:spcBef>
                <a:spcPts val="1000"/>
              </a:spcBef>
              <a:spcAft>
                <a:spcPts val="0"/>
              </a:spcAft>
              <a:buNone/>
            </a:pPr>
            <a:r>
              <a:rPr lang="en-US" sz="2000">
                <a:solidFill>
                  <a:srgbClr val="FF0000"/>
                </a:solidFill>
                <a:latin typeface="Tahoma"/>
                <a:ea typeface="Tahoma"/>
                <a:cs typeface="Tahoma"/>
                <a:sym typeface="Tahoma"/>
              </a:rPr>
              <a:t>DS4: </a:t>
            </a:r>
            <a:r>
              <a:rPr lang="en-US" sz="2000">
                <a:solidFill>
                  <a:schemeClr val="dk2"/>
                </a:solidFill>
                <a:latin typeface="Tahoma"/>
                <a:ea typeface="Tahoma"/>
                <a:cs typeface="Tahoma"/>
                <a:sym typeface="Tahoma"/>
              </a:rPr>
              <a:t>combines 6-DS3 bit</a:t>
            </a:r>
            <a:r>
              <a:rPr lang="en-US" sz="2000">
                <a:solidFill>
                  <a:srgbClr val="FF0000"/>
                </a:solidFill>
                <a:latin typeface="Tahoma"/>
                <a:ea typeface="Tahoma"/>
                <a:cs typeface="Tahoma"/>
                <a:sym typeface="Tahoma"/>
              </a:rPr>
              <a:t> </a:t>
            </a:r>
            <a:r>
              <a:rPr lang="en-US" sz="2000">
                <a:solidFill>
                  <a:schemeClr val="dk2"/>
                </a:solidFill>
                <a:latin typeface="Tahoma"/>
                <a:ea typeface="Tahoma"/>
                <a:cs typeface="Tahoma"/>
                <a:sym typeface="Tahoma"/>
              </a:rPr>
              <a:t>streams to obtain a</a:t>
            </a:r>
            <a:r>
              <a:rPr lang="en-US" sz="2000">
                <a:solidFill>
                  <a:schemeClr val="dk1"/>
                </a:solidFill>
                <a:latin typeface="Tahoma"/>
                <a:ea typeface="Tahoma"/>
                <a:cs typeface="Tahoma"/>
                <a:sym typeface="Tahoma"/>
              </a:rPr>
              <a:t> 274.176Mb/s &gt;6(44.736)).</a:t>
            </a:r>
            <a:endParaRPr/>
          </a:p>
          <a:p>
            <a:pPr marL="0" marR="0" lvl="0" indent="0" algn="l" rtl="0">
              <a:spcBef>
                <a:spcPts val="1000"/>
              </a:spcBef>
              <a:spcAft>
                <a:spcPts val="0"/>
              </a:spcAft>
              <a:buNone/>
            </a:pPr>
            <a:r>
              <a:rPr lang="en-US" sz="2000">
                <a:solidFill>
                  <a:srgbClr val="FF0000"/>
                </a:solidFill>
                <a:latin typeface="Tahoma"/>
                <a:ea typeface="Tahoma"/>
                <a:cs typeface="Tahoma"/>
                <a:sym typeface="Tahoma"/>
              </a:rPr>
              <a:t>DS5</a:t>
            </a:r>
            <a:r>
              <a:rPr lang="en-US" sz="2000">
                <a:solidFill>
                  <a:schemeClr val="dk1"/>
                </a:solidFill>
                <a:latin typeface="Tahoma"/>
                <a:ea typeface="Tahoma"/>
                <a:cs typeface="Tahoma"/>
                <a:sym typeface="Tahoma"/>
              </a:rPr>
              <a:t>: </a:t>
            </a:r>
            <a:r>
              <a:rPr lang="en-US" sz="2000">
                <a:solidFill>
                  <a:schemeClr val="dk2"/>
                </a:solidFill>
                <a:latin typeface="Tahoma"/>
                <a:ea typeface="Tahoma"/>
                <a:cs typeface="Tahoma"/>
                <a:sym typeface="Tahoma"/>
              </a:rPr>
              <a:t>combines 2-DS4 bit</a:t>
            </a:r>
            <a:r>
              <a:rPr lang="en-US" sz="2000">
                <a:solidFill>
                  <a:srgbClr val="FF0000"/>
                </a:solidFill>
                <a:latin typeface="Tahoma"/>
                <a:ea typeface="Tahoma"/>
                <a:cs typeface="Tahoma"/>
                <a:sym typeface="Tahoma"/>
              </a:rPr>
              <a:t> </a:t>
            </a:r>
            <a:r>
              <a:rPr lang="en-US" sz="2000">
                <a:solidFill>
                  <a:schemeClr val="dk2"/>
                </a:solidFill>
                <a:latin typeface="Tahoma"/>
                <a:ea typeface="Tahoma"/>
                <a:cs typeface="Tahoma"/>
                <a:sym typeface="Tahoma"/>
              </a:rPr>
              <a:t>streams to obtain a 560.160Mb/s &gt;</a:t>
            </a:r>
            <a:r>
              <a:rPr lang="en-US" sz="2000">
                <a:solidFill>
                  <a:schemeClr val="dk1"/>
                </a:solidFill>
                <a:latin typeface="Tahoma"/>
                <a:ea typeface="Tahoma"/>
                <a:cs typeface="Tahoma"/>
                <a:sym typeface="Tahoma"/>
              </a:rPr>
              <a:t> 2(274.176).</a:t>
            </a:r>
            <a:endParaRPr/>
          </a:p>
          <a:p>
            <a:pPr marL="0" marR="0" lvl="0" indent="0" algn="l" rtl="0">
              <a:spcBef>
                <a:spcPts val="1000"/>
              </a:spcBef>
              <a:spcAft>
                <a:spcPts val="0"/>
              </a:spcAft>
              <a:buNone/>
            </a:pPr>
            <a:r>
              <a:rPr lang="en-US" sz="2000">
                <a:solidFill>
                  <a:schemeClr val="dk1"/>
                </a:solidFill>
                <a:latin typeface="Tahoma"/>
                <a:ea typeface="Tahoma"/>
                <a:cs typeface="Tahoma"/>
                <a:sym typeface="Tahoma"/>
              </a:rPr>
              <a:t>Due to bit stuffing, the bit rate of a digital signaling produced by any of these multiplexers is slightly higher than the prescribed multiple of the </a:t>
            </a:r>
            <a:r>
              <a:rPr lang="en-US" sz="1800">
                <a:solidFill>
                  <a:schemeClr val="dk1"/>
                </a:solidFill>
                <a:latin typeface="Tahoma"/>
                <a:ea typeface="Tahoma"/>
                <a:cs typeface="Tahoma"/>
                <a:sym typeface="Tahoma"/>
              </a:rPr>
              <a:t>incoming</a:t>
            </a:r>
            <a:r>
              <a:rPr lang="en-US" sz="2000">
                <a:solidFill>
                  <a:schemeClr val="dk1"/>
                </a:solidFill>
                <a:latin typeface="Tahoma"/>
                <a:ea typeface="Tahoma"/>
                <a:cs typeface="Tahoma"/>
                <a:sym typeface="Tahoma"/>
              </a:rPr>
              <a:t> bit rate (i.e.,   DS1 =1.544 which is greater than 24*64)</a:t>
            </a:r>
            <a:endParaRPr/>
          </a:p>
          <a:p>
            <a:pPr marL="0" marR="0" lvl="0" indent="0" algn="l" rtl="0">
              <a:spcBef>
                <a:spcPts val="1000"/>
              </a:spcBef>
              <a:spcAft>
                <a:spcPts val="0"/>
              </a:spcAft>
              <a:buNone/>
            </a:pPr>
            <a:endParaRPr sz="2000">
              <a:solidFill>
                <a:schemeClr val="dk1"/>
              </a:solidFill>
              <a:latin typeface="Tahoma"/>
              <a:ea typeface="Tahoma"/>
              <a:cs typeface="Tahoma"/>
              <a:sym typeface="Tahoma"/>
            </a:endParaRPr>
          </a:p>
        </p:txBody>
      </p:sp>
      <p:sp>
        <p:nvSpPr>
          <p:cNvPr id="425" name="Google Shape;425;p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52</a:t>
            </a:fld>
            <a:endParaRPr/>
          </a:p>
        </p:txBody>
      </p:sp>
      <p:sp>
        <p:nvSpPr>
          <p:cNvPr id="426" name="Google Shape;426;p32"/>
          <p:cNvSpPr/>
          <p:nvPr/>
        </p:nvSpPr>
        <p:spPr>
          <a:xfrm>
            <a:off x="1116013" y="476250"/>
            <a:ext cx="6948487"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Digital TDM Hierarchy (The North America Standard)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3"/>
          <p:cNvSpPr txBox="1">
            <a:spLocks noGrp="1"/>
          </p:cNvSpPr>
          <p:nvPr>
            <p:ph type="title" idx="4294967295"/>
          </p:nvPr>
        </p:nvSpPr>
        <p:spPr>
          <a:xfrm>
            <a:off x="1066800" y="545836"/>
            <a:ext cx="9144000" cy="22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North American TDM Hierarchy.</a:t>
            </a:r>
            <a:endParaRPr sz="2800">
              <a:solidFill>
                <a:schemeClr val="dk1"/>
              </a:solidFill>
              <a:latin typeface="Times New Roman"/>
              <a:ea typeface="Times New Roman"/>
              <a:cs typeface="Times New Roman"/>
              <a:sym typeface="Times New Roman"/>
            </a:endParaRPr>
          </a:p>
        </p:txBody>
      </p:sp>
      <p:pic>
        <p:nvPicPr>
          <p:cNvPr id="432" name="Google Shape;432;p33" descr="AABRMQK0"/>
          <p:cNvPicPr preferRelativeResize="0"/>
          <p:nvPr/>
        </p:nvPicPr>
        <p:blipFill rotWithShape="1">
          <a:blip r:embed="rId3">
            <a:alphaModFix/>
          </a:blip>
          <a:srcRect/>
          <a:stretch/>
        </p:blipFill>
        <p:spPr>
          <a:xfrm>
            <a:off x="381000" y="990600"/>
            <a:ext cx="8570913" cy="2290763"/>
          </a:xfrm>
          <a:prstGeom prst="rect">
            <a:avLst/>
          </a:prstGeom>
          <a:noFill/>
          <a:ln>
            <a:noFill/>
          </a:ln>
        </p:spPr>
      </p:pic>
      <p:sp>
        <p:nvSpPr>
          <p:cNvPr id="433" name="Google Shape;433;p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4"/>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ahoma"/>
                <a:ea typeface="Tahoma"/>
                <a:cs typeface="Tahoma"/>
                <a:sym typeface="Tahoma"/>
              </a:rPr>
              <a:t>   E1 System</a:t>
            </a:r>
            <a:endParaRPr/>
          </a:p>
        </p:txBody>
      </p:sp>
      <p:sp>
        <p:nvSpPr>
          <p:cNvPr id="439" name="Google Shape;439;p34"/>
          <p:cNvSpPr txBox="1">
            <a:spLocks noGrp="1"/>
          </p:cNvSpPr>
          <p:nvPr>
            <p:ph type="body" idx="1"/>
          </p:nvPr>
        </p:nvSpPr>
        <p:spPr>
          <a:xfrm>
            <a:off x="228600" y="1027112"/>
            <a:ext cx="8534399" cy="51450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30"/>
              <a:buChar char="❖"/>
            </a:pPr>
            <a:r>
              <a:rPr lang="en-US" b="1"/>
              <a:t>E1</a:t>
            </a:r>
            <a:r>
              <a:rPr lang="en-US"/>
              <a:t> is a European digital transmission format devised by the ITU-TS    and given the name by the Conference of European Postal and             Telecommunication Administration (CEPT). </a:t>
            </a:r>
            <a:endParaRPr/>
          </a:p>
          <a:p>
            <a:pPr marL="342900" lvl="0" indent="-342900" algn="l" rtl="0">
              <a:spcBef>
                <a:spcPts val="440"/>
              </a:spcBef>
              <a:spcAft>
                <a:spcPts val="0"/>
              </a:spcAft>
              <a:buSzPts val="1430"/>
              <a:buChar char="❖"/>
            </a:pPr>
            <a:r>
              <a:rPr lang="en-US"/>
              <a:t>It’s an equivalent of the North American T-carrier </a:t>
            </a:r>
            <a:r>
              <a:rPr lang="en-US" b="1"/>
              <a:t>system</a:t>
            </a:r>
            <a:r>
              <a:rPr lang="en-US"/>
              <a:t> format. </a:t>
            </a:r>
            <a:endParaRPr/>
          </a:p>
          <a:p>
            <a:pPr marL="342900" lvl="0" indent="-342900" algn="l" rtl="0">
              <a:spcBef>
                <a:spcPts val="440"/>
              </a:spcBef>
              <a:spcAft>
                <a:spcPts val="0"/>
              </a:spcAft>
              <a:buSzPts val="1430"/>
              <a:buChar char="❖"/>
            </a:pPr>
            <a:r>
              <a:rPr lang="en-US"/>
              <a:t>E2 through E5 are carriers in increasing multiples of the </a:t>
            </a:r>
            <a:r>
              <a:rPr lang="en-US" b="1"/>
              <a:t>E1</a:t>
            </a:r>
            <a:r>
              <a:rPr lang="en-US"/>
              <a:t> format.</a:t>
            </a:r>
            <a:endParaRPr/>
          </a:p>
          <a:p>
            <a:pPr marL="342900" lvl="0" indent="-342900" algn="l" rtl="0">
              <a:spcBef>
                <a:spcPts val="440"/>
              </a:spcBef>
              <a:spcAft>
                <a:spcPts val="0"/>
              </a:spcAft>
              <a:buSzPts val="1430"/>
              <a:buChar char="❖"/>
            </a:pPr>
            <a:r>
              <a:rPr lang="en-US" b="1">
                <a:solidFill>
                  <a:srgbClr val="202124"/>
                </a:solidFill>
                <a:latin typeface="arial"/>
                <a:ea typeface="arial"/>
                <a:cs typeface="arial"/>
                <a:sym typeface="arial"/>
              </a:rPr>
              <a:t>E1's</a:t>
            </a:r>
            <a:r>
              <a:rPr lang="en-US">
                <a:solidFill>
                  <a:srgbClr val="202124"/>
                </a:solidFill>
                <a:latin typeface="arial"/>
                <a:ea typeface="arial"/>
                <a:cs typeface="arial"/>
                <a:sym typeface="arial"/>
              </a:rPr>
              <a:t> data rate is 2.048 Mbps, over </a:t>
            </a:r>
            <a:r>
              <a:rPr lang="en-US" b="1">
                <a:solidFill>
                  <a:srgbClr val="202124"/>
                </a:solidFill>
                <a:latin typeface="arial"/>
                <a:ea typeface="arial"/>
                <a:cs typeface="arial"/>
                <a:sym typeface="arial"/>
              </a:rPr>
              <a:t>32</a:t>
            </a:r>
            <a:r>
              <a:rPr lang="en-US">
                <a:solidFill>
                  <a:srgbClr val="202124"/>
                </a:solidFill>
                <a:latin typeface="arial"/>
                <a:ea typeface="arial"/>
                <a:cs typeface="arial"/>
                <a:sym typeface="arial"/>
              </a:rPr>
              <a:t> channels at 64/kbps each, </a:t>
            </a:r>
            <a:endParaRPr/>
          </a:p>
          <a:p>
            <a:pPr marL="342900" lvl="0" indent="-342900" algn="l" rtl="0">
              <a:spcBef>
                <a:spcPts val="440"/>
              </a:spcBef>
              <a:spcAft>
                <a:spcPts val="0"/>
              </a:spcAft>
              <a:buSzPts val="1430"/>
              <a:buChar char="❖"/>
            </a:pPr>
            <a:r>
              <a:rPr lang="en-US">
                <a:solidFill>
                  <a:srgbClr val="202124"/>
                </a:solidFill>
                <a:latin typeface="arial"/>
                <a:ea typeface="arial"/>
                <a:cs typeface="arial"/>
                <a:sym typeface="arial"/>
              </a:rPr>
              <a:t>the </a:t>
            </a:r>
            <a:r>
              <a:rPr lang="en-US" b="1">
                <a:solidFill>
                  <a:srgbClr val="202124"/>
                </a:solidFill>
                <a:latin typeface="arial"/>
                <a:ea typeface="arial"/>
                <a:cs typeface="arial"/>
                <a:sym typeface="arial"/>
              </a:rPr>
              <a:t>E1</a:t>
            </a:r>
            <a:r>
              <a:rPr lang="en-US">
                <a:solidFill>
                  <a:srgbClr val="202124"/>
                </a:solidFill>
                <a:latin typeface="arial"/>
                <a:ea typeface="arial"/>
                <a:cs typeface="arial"/>
                <a:sym typeface="arial"/>
              </a:rPr>
              <a:t> standard exceeds the transfer rates of it's equivalent       system, T1 (1.544 Mbps over 24 channels.)</a:t>
            </a:r>
            <a:endParaRPr/>
          </a:p>
          <a:p>
            <a:pPr marL="342900" lvl="0" indent="-252095" algn="l" rtl="0">
              <a:spcBef>
                <a:spcPts val="440"/>
              </a:spcBef>
              <a:spcAft>
                <a:spcPts val="0"/>
              </a:spcAft>
              <a:buSzPts val="1430"/>
              <a:buNone/>
            </a:pPr>
            <a:endParaRPr/>
          </a:p>
        </p:txBody>
      </p:sp>
      <p:sp>
        <p:nvSpPr>
          <p:cNvPr id="440" name="Google Shape;440;p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5"/>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alibri"/>
                <a:ea typeface="Calibri"/>
                <a:cs typeface="Calibri"/>
                <a:sym typeface="Calibri"/>
              </a:rPr>
              <a:t>Multiplexing</a:t>
            </a:r>
            <a:endParaRPr/>
          </a:p>
        </p:txBody>
      </p:sp>
      <p:pic>
        <p:nvPicPr>
          <p:cNvPr id="446" name="Google Shape;446;p35"/>
          <p:cNvPicPr preferRelativeResize="0"/>
          <p:nvPr/>
        </p:nvPicPr>
        <p:blipFill rotWithShape="1">
          <a:blip r:embed="rId3">
            <a:alphaModFix/>
          </a:blip>
          <a:srcRect b="33448"/>
          <a:stretch/>
        </p:blipFill>
        <p:spPr>
          <a:xfrm>
            <a:off x="457200" y="2047875"/>
            <a:ext cx="8305800" cy="222726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6"/>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ahoma"/>
                <a:ea typeface="Tahoma"/>
                <a:cs typeface="Tahoma"/>
                <a:sym typeface="Tahoma"/>
              </a:rPr>
              <a:t>Types of Multiplexing</a:t>
            </a:r>
            <a:endParaRPr/>
          </a:p>
        </p:txBody>
      </p:sp>
      <p:sp>
        <p:nvSpPr>
          <p:cNvPr id="452" name="Google Shape;452;p36"/>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30"/>
              <a:buChar char="❖"/>
            </a:pPr>
            <a:r>
              <a:rPr lang="en-US"/>
              <a:t>Time Division Multiplexing</a:t>
            </a:r>
            <a:endParaRPr/>
          </a:p>
          <a:p>
            <a:pPr marL="342900" lvl="0" indent="-342900" algn="l" rtl="0">
              <a:spcBef>
                <a:spcPts val="440"/>
              </a:spcBef>
              <a:spcAft>
                <a:spcPts val="0"/>
              </a:spcAft>
              <a:buSzPts val="1430"/>
              <a:buChar char="❖"/>
            </a:pPr>
            <a:r>
              <a:rPr lang="en-US"/>
              <a:t>Code Division Multiplexing</a:t>
            </a:r>
            <a:endParaRPr/>
          </a:p>
          <a:p>
            <a:pPr marL="342900" lvl="0" indent="-342900" algn="l" rtl="0">
              <a:spcBef>
                <a:spcPts val="440"/>
              </a:spcBef>
              <a:spcAft>
                <a:spcPts val="0"/>
              </a:spcAft>
              <a:buSzPts val="1430"/>
              <a:buChar char="❖"/>
            </a:pPr>
            <a:r>
              <a:rPr lang="en-US"/>
              <a:t>Frequency Division Multiplexing</a:t>
            </a:r>
            <a:endParaRPr/>
          </a:p>
          <a:p>
            <a:pPr marL="342900" lvl="0" indent="-252095" algn="l" rtl="0">
              <a:spcBef>
                <a:spcPts val="440"/>
              </a:spcBef>
              <a:spcAft>
                <a:spcPts val="0"/>
              </a:spcAft>
              <a:buSzPts val="1430"/>
              <a:buNone/>
            </a:pPr>
            <a:endParaRPr/>
          </a:p>
          <a:p>
            <a:pPr marL="342900" lvl="0" indent="-252095" algn="l" rtl="0">
              <a:spcBef>
                <a:spcPts val="440"/>
              </a:spcBef>
              <a:spcAft>
                <a:spcPts val="0"/>
              </a:spcAft>
              <a:buSzPts val="1430"/>
              <a:buNone/>
            </a:pPr>
            <a:endParaRPr/>
          </a:p>
          <a:p>
            <a:pPr marL="342900" lvl="0" indent="-252095" algn="l" rtl="0">
              <a:spcBef>
                <a:spcPts val="440"/>
              </a:spcBef>
              <a:spcAft>
                <a:spcPts val="0"/>
              </a:spcAft>
              <a:buSzPts val="1430"/>
              <a:buNone/>
            </a:pPr>
            <a:endParaRPr/>
          </a:p>
          <a:p>
            <a:pPr marL="342900" lvl="0" indent="-252095" algn="l" rtl="0">
              <a:spcBef>
                <a:spcPts val="440"/>
              </a:spcBef>
              <a:spcAft>
                <a:spcPts val="0"/>
              </a:spcAft>
              <a:buSzPts val="1430"/>
              <a:buNone/>
            </a:pPr>
            <a:endParaRPr/>
          </a:p>
          <a:p>
            <a:pPr marL="342900" lvl="0" indent="-252095" algn="l" rtl="0">
              <a:spcBef>
                <a:spcPts val="440"/>
              </a:spcBef>
              <a:spcAft>
                <a:spcPts val="0"/>
              </a:spcAft>
              <a:buSzPts val="1430"/>
              <a:buNone/>
            </a:pPr>
            <a:endParaRPr/>
          </a:p>
          <a:p>
            <a:pPr marL="0" lvl="0" indent="0" algn="l" rtl="0">
              <a:spcBef>
                <a:spcPts val="440"/>
              </a:spcBef>
              <a:spcAft>
                <a:spcPts val="0"/>
              </a:spcAft>
              <a:buSzPts val="1430"/>
              <a:buNone/>
            </a:pPr>
            <a:endParaRPr/>
          </a:p>
          <a:p>
            <a:pPr marL="0" lvl="0" indent="0" algn="l" rtl="0">
              <a:spcBef>
                <a:spcPts val="440"/>
              </a:spcBef>
              <a:spcAft>
                <a:spcPts val="0"/>
              </a:spcAft>
              <a:buSzPts val="1430"/>
              <a:buNone/>
            </a:pPr>
            <a:endParaRPr/>
          </a:p>
          <a:p>
            <a:pPr marL="0" lvl="0" indent="0" algn="l" rtl="0">
              <a:spcBef>
                <a:spcPts val="440"/>
              </a:spcBef>
              <a:spcAft>
                <a:spcPts val="0"/>
              </a:spcAft>
              <a:buSzPts val="1430"/>
              <a:buNone/>
            </a:pPr>
            <a:r>
              <a:rPr lang="en-US"/>
              <a:t>---------------------------------------------------------</a:t>
            </a:r>
            <a:endParaRPr/>
          </a:p>
          <a:p>
            <a:pPr marL="342900" lvl="0" indent="-342900" algn="l" rtl="0">
              <a:spcBef>
                <a:spcPts val="440"/>
              </a:spcBef>
              <a:spcAft>
                <a:spcPts val="0"/>
              </a:spcAft>
              <a:buSzPts val="1430"/>
              <a:buChar char="❖"/>
            </a:pPr>
            <a:r>
              <a:rPr lang="en-US"/>
              <a:t>Space Division Multiplexing</a:t>
            </a:r>
            <a:endParaRPr/>
          </a:p>
          <a:p>
            <a:pPr marL="342900" lvl="0" indent="-342900" algn="l" rtl="0">
              <a:spcBef>
                <a:spcPts val="440"/>
              </a:spcBef>
              <a:spcAft>
                <a:spcPts val="0"/>
              </a:spcAft>
              <a:buSzPts val="1430"/>
              <a:buChar char="❖"/>
            </a:pPr>
            <a:r>
              <a:rPr lang="en-US"/>
              <a:t>Polarization Division Multiplexing</a:t>
            </a:r>
            <a:endParaRPr/>
          </a:p>
          <a:p>
            <a:pPr marL="342900" lvl="0" indent="-342900" algn="l" rtl="0">
              <a:spcBef>
                <a:spcPts val="440"/>
              </a:spcBef>
              <a:spcAft>
                <a:spcPts val="0"/>
              </a:spcAft>
              <a:buSzPts val="1430"/>
              <a:buChar char="❖"/>
            </a:pPr>
            <a:r>
              <a:rPr lang="en-US"/>
              <a:t>Orbital Angular Momentum Multiplexing</a:t>
            </a:r>
            <a:endParaRPr/>
          </a:p>
        </p:txBody>
      </p:sp>
      <p:sp>
        <p:nvSpPr>
          <p:cNvPr id="453" name="Google Shape;453;p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56</a:t>
            </a:fld>
            <a:endParaRPr/>
          </a:p>
        </p:txBody>
      </p:sp>
      <p:pic>
        <p:nvPicPr>
          <p:cNvPr id="454" name="Google Shape;454;p36"/>
          <p:cNvPicPr preferRelativeResize="0"/>
          <p:nvPr/>
        </p:nvPicPr>
        <p:blipFill rotWithShape="1">
          <a:blip r:embed="rId3">
            <a:alphaModFix/>
          </a:blip>
          <a:srcRect t="46677" b="11218"/>
          <a:stretch/>
        </p:blipFill>
        <p:spPr>
          <a:xfrm>
            <a:off x="5867400" y="2504262"/>
            <a:ext cx="2460172" cy="1735633"/>
          </a:xfrm>
          <a:prstGeom prst="rect">
            <a:avLst/>
          </a:prstGeom>
          <a:noFill/>
          <a:ln>
            <a:noFill/>
          </a:ln>
        </p:spPr>
      </p:pic>
      <p:pic>
        <p:nvPicPr>
          <p:cNvPr id="455" name="Google Shape;455;p36"/>
          <p:cNvPicPr preferRelativeResize="0"/>
          <p:nvPr/>
        </p:nvPicPr>
        <p:blipFill rotWithShape="1">
          <a:blip r:embed="rId3">
            <a:alphaModFix/>
          </a:blip>
          <a:srcRect b="58864"/>
          <a:stretch/>
        </p:blipFill>
        <p:spPr>
          <a:xfrm>
            <a:off x="152400" y="2362200"/>
            <a:ext cx="2732213" cy="1882775"/>
          </a:xfrm>
          <a:prstGeom prst="rect">
            <a:avLst/>
          </a:prstGeom>
          <a:noFill/>
          <a:ln>
            <a:noFill/>
          </a:ln>
        </p:spPr>
      </p:pic>
      <p:pic>
        <p:nvPicPr>
          <p:cNvPr id="456" name="Google Shape;456;p36" descr="Multiplexing 3/9/ ppt download"/>
          <p:cNvPicPr preferRelativeResize="0"/>
          <p:nvPr/>
        </p:nvPicPr>
        <p:blipFill rotWithShape="1">
          <a:blip r:embed="rId4">
            <a:alphaModFix/>
          </a:blip>
          <a:srcRect/>
          <a:stretch/>
        </p:blipFill>
        <p:spPr>
          <a:xfrm>
            <a:off x="3120823" y="2381885"/>
            <a:ext cx="2510367" cy="18827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7"/>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ahoma"/>
                <a:ea typeface="Tahoma"/>
                <a:cs typeface="Tahoma"/>
                <a:sym typeface="Tahoma"/>
              </a:rPr>
              <a:t> Multiplexing</a:t>
            </a:r>
            <a:endParaRPr/>
          </a:p>
        </p:txBody>
      </p:sp>
      <p:sp>
        <p:nvSpPr>
          <p:cNvPr id="462" name="Google Shape;462;p37"/>
          <p:cNvSpPr txBox="1">
            <a:spLocks noGrp="1"/>
          </p:cNvSpPr>
          <p:nvPr>
            <p:ph type="body" idx="1"/>
          </p:nvPr>
        </p:nvSpPr>
        <p:spPr>
          <a:xfrm>
            <a:off x="228601" y="981075"/>
            <a:ext cx="8763000" cy="51450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30"/>
              <a:buNone/>
            </a:pPr>
            <a:r>
              <a:rPr lang="en-US"/>
              <a:t>FDM</a:t>
            </a:r>
            <a:endParaRPr/>
          </a:p>
          <a:p>
            <a:pPr marL="342900" lvl="0" indent="-342900" algn="l" rtl="0">
              <a:spcBef>
                <a:spcPts val="440"/>
              </a:spcBef>
              <a:spcAft>
                <a:spcPts val="0"/>
              </a:spcAft>
              <a:buSzPts val="1430"/>
              <a:buChar char="❖"/>
            </a:pPr>
            <a:r>
              <a:rPr lang="en-US"/>
              <a:t>Useful bandwidth of medium exceeds required bandwidth of channel</a:t>
            </a:r>
            <a:endParaRPr/>
          </a:p>
          <a:p>
            <a:pPr marL="342900" lvl="0" indent="-342900" algn="l" rtl="0">
              <a:spcBef>
                <a:spcPts val="440"/>
              </a:spcBef>
              <a:spcAft>
                <a:spcPts val="0"/>
              </a:spcAft>
              <a:buSzPts val="1430"/>
              <a:buChar char="❖"/>
            </a:pPr>
            <a:r>
              <a:rPr lang="en-US"/>
              <a:t>Each signal is modulated to a different carrier frequency</a:t>
            </a:r>
            <a:endParaRPr/>
          </a:p>
          <a:p>
            <a:pPr marL="342900" lvl="0" indent="-342900" algn="l" rtl="0">
              <a:spcBef>
                <a:spcPts val="440"/>
              </a:spcBef>
              <a:spcAft>
                <a:spcPts val="0"/>
              </a:spcAft>
              <a:buSzPts val="1430"/>
              <a:buChar char="❖"/>
            </a:pPr>
            <a:r>
              <a:rPr lang="en-US"/>
              <a:t>Carrier frequencies are separated so signals do not overlap (guard bands)e.g. broadcast radio</a:t>
            </a:r>
            <a:endParaRPr/>
          </a:p>
          <a:p>
            <a:pPr marL="342900" lvl="0" indent="-342900" algn="l" rtl="0">
              <a:spcBef>
                <a:spcPts val="440"/>
              </a:spcBef>
              <a:spcAft>
                <a:spcPts val="0"/>
              </a:spcAft>
              <a:buSzPts val="1430"/>
              <a:buChar char="❖"/>
            </a:pPr>
            <a:r>
              <a:rPr lang="en-US"/>
              <a:t>Channel are allocated even if there is no data</a:t>
            </a:r>
            <a:endParaRPr/>
          </a:p>
        </p:txBody>
      </p:sp>
      <p:pic>
        <p:nvPicPr>
          <p:cNvPr id="463" name="Google Shape;463;p37"/>
          <p:cNvPicPr preferRelativeResize="0"/>
          <p:nvPr/>
        </p:nvPicPr>
        <p:blipFill rotWithShape="1">
          <a:blip r:embed="rId3">
            <a:alphaModFix/>
          </a:blip>
          <a:srcRect b="58864"/>
          <a:stretch/>
        </p:blipFill>
        <p:spPr>
          <a:xfrm>
            <a:off x="381000" y="3810000"/>
            <a:ext cx="4059156" cy="2797175"/>
          </a:xfrm>
          <a:prstGeom prst="rect">
            <a:avLst/>
          </a:prstGeom>
          <a:noFill/>
          <a:ln>
            <a:noFill/>
          </a:ln>
        </p:spPr>
      </p:pic>
      <p:pic>
        <p:nvPicPr>
          <p:cNvPr id="464" name="Google Shape;464;p37"/>
          <p:cNvPicPr preferRelativeResize="0"/>
          <p:nvPr/>
        </p:nvPicPr>
        <p:blipFill rotWithShape="1">
          <a:blip r:embed="rId3">
            <a:alphaModFix/>
          </a:blip>
          <a:srcRect t="46677" b="11218"/>
          <a:stretch/>
        </p:blipFill>
        <p:spPr>
          <a:xfrm>
            <a:off x="4863598" y="3802202"/>
            <a:ext cx="3899401" cy="2750998"/>
          </a:xfrm>
          <a:prstGeom prst="rect">
            <a:avLst/>
          </a:prstGeom>
          <a:noFill/>
          <a:ln>
            <a:noFill/>
          </a:ln>
        </p:spPr>
      </p:pic>
      <p:sp>
        <p:nvSpPr>
          <p:cNvPr id="465" name="Google Shape;465;p37"/>
          <p:cNvSpPr/>
          <p:nvPr/>
        </p:nvSpPr>
        <p:spPr>
          <a:xfrm>
            <a:off x="505143" y="6149976"/>
            <a:ext cx="6767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FDM</a:t>
            </a:r>
            <a:endParaRPr sz="1800">
              <a:solidFill>
                <a:schemeClr val="dk1"/>
              </a:solidFill>
              <a:latin typeface="Gulim"/>
              <a:ea typeface="Gulim"/>
              <a:cs typeface="Gulim"/>
              <a:sym typeface="Gulim"/>
            </a:endParaRPr>
          </a:p>
        </p:txBody>
      </p:sp>
      <p:sp>
        <p:nvSpPr>
          <p:cNvPr id="466" name="Google Shape;466;p37"/>
          <p:cNvSpPr/>
          <p:nvPr/>
        </p:nvSpPr>
        <p:spPr>
          <a:xfrm>
            <a:off x="5207073" y="5919867"/>
            <a:ext cx="673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TDM</a:t>
            </a:r>
            <a:endParaRPr sz="1800">
              <a:solidFill>
                <a:schemeClr val="dk1"/>
              </a:solidFill>
              <a:latin typeface="Gulim"/>
              <a:ea typeface="Gulim"/>
              <a:cs typeface="Gulim"/>
              <a:sym typeface="Gulim"/>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8"/>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72" name="Google Shape;472;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58</a:t>
            </a:fld>
            <a:endParaRPr/>
          </a:p>
        </p:txBody>
      </p:sp>
      <p:pic>
        <p:nvPicPr>
          <p:cNvPr id="473" name="Google Shape;473;p38" descr="Multiplexing multiple links on 1 physical line common on long-haul, high  capacity links have FDM, TDM, CDM and WDM. - ppt download"/>
          <p:cNvPicPr preferRelativeResize="0">
            <a:picLocks noGrp="1"/>
          </p:cNvPicPr>
          <p:nvPr>
            <p:ph type="body" idx="1"/>
          </p:nvPr>
        </p:nvPicPr>
        <p:blipFill rotWithShape="1">
          <a:blip r:embed="rId3">
            <a:alphaModFix/>
          </a:blip>
          <a:srcRect/>
          <a:stretch/>
        </p:blipFill>
        <p:spPr>
          <a:xfrm>
            <a:off x="7986" y="885507"/>
            <a:ext cx="4409017" cy="3306763"/>
          </a:xfrm>
          <a:prstGeom prst="rect">
            <a:avLst/>
          </a:prstGeom>
          <a:noFill/>
          <a:ln>
            <a:noFill/>
          </a:ln>
        </p:spPr>
      </p:pic>
      <p:pic>
        <p:nvPicPr>
          <p:cNvPr id="474" name="Google Shape;474;p38" descr="Multiplexing, fdma,tdma,cdma"/>
          <p:cNvPicPr preferRelativeResize="0"/>
          <p:nvPr/>
        </p:nvPicPr>
        <p:blipFill rotWithShape="1">
          <a:blip r:embed="rId4">
            <a:alphaModFix/>
          </a:blip>
          <a:srcRect/>
          <a:stretch/>
        </p:blipFill>
        <p:spPr>
          <a:xfrm>
            <a:off x="4974763" y="836613"/>
            <a:ext cx="4161251" cy="3124200"/>
          </a:xfrm>
          <a:prstGeom prst="rect">
            <a:avLst/>
          </a:prstGeom>
          <a:noFill/>
          <a:ln>
            <a:noFill/>
          </a:ln>
        </p:spPr>
      </p:pic>
      <p:pic>
        <p:nvPicPr>
          <p:cNvPr id="475" name="Google Shape;475;p38" descr="Multiplexing 3/9/ ppt download"/>
          <p:cNvPicPr preferRelativeResize="0"/>
          <p:nvPr/>
        </p:nvPicPr>
        <p:blipFill rotWithShape="1">
          <a:blip r:embed="rId5">
            <a:alphaModFix/>
          </a:blip>
          <a:srcRect/>
          <a:stretch/>
        </p:blipFill>
        <p:spPr>
          <a:xfrm>
            <a:off x="0" y="4171950"/>
            <a:ext cx="3581400" cy="26860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59</a:t>
            </a:fld>
            <a:endParaRPr sz="1600" b="1">
              <a:solidFill>
                <a:schemeClr val="dk1"/>
              </a:solidFill>
              <a:latin typeface="Gulim"/>
              <a:ea typeface="Gulim"/>
              <a:cs typeface="Gulim"/>
              <a:sym typeface="Gulim"/>
            </a:endParaRPr>
          </a:p>
        </p:txBody>
      </p:sp>
      <p:sp>
        <p:nvSpPr>
          <p:cNvPr id="481" name="Google Shape;481;p39"/>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Times New Roman"/>
                <a:ea typeface="Times New Roman"/>
                <a:cs typeface="Times New Roman"/>
                <a:sym typeface="Times New Roman"/>
              </a:rPr>
              <a:t>        	</a:t>
            </a:r>
            <a:r>
              <a:rPr lang="en-US" sz="3200" b="0">
                <a:latin typeface="Times New Roman"/>
                <a:ea typeface="Times New Roman"/>
                <a:cs typeface="Times New Roman"/>
                <a:sym typeface="Times New Roman"/>
              </a:rPr>
              <a:t>Liner Prediction filter</a:t>
            </a:r>
            <a:endParaRPr/>
          </a:p>
        </p:txBody>
      </p:sp>
      <p:pic>
        <p:nvPicPr>
          <p:cNvPr id="482" name="Google Shape;482;p39" descr="05_19"/>
          <p:cNvPicPr preferRelativeResize="0"/>
          <p:nvPr/>
        </p:nvPicPr>
        <p:blipFill rotWithShape="1">
          <a:blip r:embed="rId3">
            <a:alphaModFix/>
          </a:blip>
          <a:srcRect/>
          <a:stretch/>
        </p:blipFill>
        <p:spPr>
          <a:xfrm>
            <a:off x="358346" y="2032000"/>
            <a:ext cx="8328454" cy="299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6</a:t>
            </a:fld>
            <a:endParaRPr sz="1600" b="1">
              <a:solidFill>
                <a:schemeClr val="dk1"/>
              </a:solidFill>
              <a:latin typeface="Gulim"/>
              <a:ea typeface="Gulim"/>
              <a:cs typeface="Gulim"/>
              <a:sym typeface="Gulim"/>
            </a:endParaRPr>
          </a:p>
        </p:txBody>
      </p:sp>
      <p:sp>
        <p:nvSpPr>
          <p:cNvPr id="185" name="Google Shape;185;p6"/>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ahoma"/>
                <a:ea typeface="Tahoma"/>
                <a:cs typeface="Tahoma"/>
                <a:sym typeface="Tahoma"/>
              </a:rPr>
              <a:t>Quantization Errors</a:t>
            </a:r>
            <a:endParaRPr>
              <a:latin typeface="Tahoma"/>
              <a:ea typeface="Tahoma"/>
              <a:cs typeface="Tahoma"/>
              <a:sym typeface="Tahoma"/>
            </a:endParaRPr>
          </a:p>
        </p:txBody>
      </p:sp>
      <p:sp>
        <p:nvSpPr>
          <p:cNvPr id="186" name="Google Shape;186;p6"/>
          <p:cNvSpPr txBox="1">
            <a:spLocks noGrp="1"/>
          </p:cNvSpPr>
          <p:nvPr>
            <p:ph type="body" idx="1"/>
          </p:nvPr>
        </p:nvSpPr>
        <p:spPr>
          <a:xfrm>
            <a:off x="152401" y="981075"/>
            <a:ext cx="8534400" cy="5145088"/>
          </a:xfrm>
          <a:prstGeom prst="rect">
            <a:avLst/>
          </a:prstGeom>
          <a:noFill/>
          <a:ln>
            <a:noFill/>
          </a:ln>
        </p:spPr>
        <p:txBody>
          <a:bodyPr spcFirstLastPara="1" wrap="square" lIns="91425" tIns="45700" rIns="91425" bIns="45700" anchor="t" anchorCtr="0">
            <a:noAutofit/>
          </a:bodyPr>
          <a:lstStyle/>
          <a:p>
            <a:pPr marL="342900" lvl="0" indent="-227330" algn="l" rtl="0">
              <a:spcBef>
                <a:spcPts val="0"/>
              </a:spcBef>
              <a:spcAft>
                <a:spcPts val="0"/>
              </a:spcAft>
              <a:buSzPts val="1820"/>
              <a:buNone/>
            </a:pPr>
            <a:endParaRPr sz="2800"/>
          </a:p>
          <a:p>
            <a:pPr marL="669925" lvl="1" indent="-325438" algn="l" rtl="0">
              <a:spcBef>
                <a:spcPts val="560"/>
              </a:spcBef>
              <a:spcAft>
                <a:spcPts val="0"/>
              </a:spcAft>
              <a:buSzPts val="2520"/>
              <a:buChar char="⮚"/>
            </a:pPr>
            <a:r>
              <a:rPr lang="en-US" sz="2800"/>
              <a:t>Slope-overload distortion</a:t>
            </a:r>
            <a:endParaRPr/>
          </a:p>
          <a:p>
            <a:pPr marL="1022350" lvl="2" indent="-350838" algn="l" rtl="0">
              <a:spcBef>
                <a:spcPts val="480"/>
              </a:spcBef>
              <a:spcAft>
                <a:spcPts val="0"/>
              </a:spcAft>
              <a:buSzPts val="2160"/>
              <a:buChar char="▪"/>
            </a:pPr>
            <a:r>
              <a:rPr lang="en-US"/>
              <a:t>The step size is too small for the staircase approximation to follow a steep segment of the original message signal</a:t>
            </a:r>
            <a:endParaRPr/>
          </a:p>
          <a:p>
            <a:pPr marL="1022350" lvl="2" indent="-350838" algn="l" rtl="0">
              <a:spcBef>
                <a:spcPts val="480"/>
              </a:spcBef>
              <a:spcAft>
                <a:spcPts val="0"/>
              </a:spcAft>
              <a:buSzPts val="2160"/>
              <a:buChar char="▪"/>
            </a:pPr>
            <a:r>
              <a:rPr lang="en-US"/>
              <a:t>The result that the approximation signal falls behind the message signal</a:t>
            </a:r>
            <a:endParaRPr/>
          </a:p>
          <a:p>
            <a:pPr marL="1022350" lvl="2" indent="-213678" algn="l" rtl="0">
              <a:spcBef>
                <a:spcPts val="480"/>
              </a:spcBef>
              <a:spcAft>
                <a:spcPts val="0"/>
              </a:spcAft>
              <a:buSzPts val="2160"/>
              <a:buNone/>
            </a:pPr>
            <a:endParaRPr/>
          </a:p>
          <a:p>
            <a:pPr marL="669925" lvl="1" indent="-325438" algn="l" rtl="0">
              <a:spcBef>
                <a:spcPts val="560"/>
              </a:spcBef>
              <a:spcAft>
                <a:spcPts val="0"/>
              </a:spcAft>
              <a:buSzPts val="2520"/>
              <a:buChar char="⮚"/>
            </a:pPr>
            <a:r>
              <a:rPr lang="en-US" sz="2800"/>
              <a:t>Granular noise</a:t>
            </a:r>
            <a:endParaRPr/>
          </a:p>
          <a:p>
            <a:pPr marL="1022350" lvl="2" indent="-350838" algn="l" rtl="0">
              <a:spcBef>
                <a:spcPts val="480"/>
              </a:spcBef>
              <a:spcAft>
                <a:spcPts val="0"/>
              </a:spcAft>
              <a:buSzPts val="2160"/>
              <a:buChar char="▪"/>
            </a:pPr>
            <a:r>
              <a:rPr lang="en-US"/>
              <a:t>When the step size is too large relative to the local slope characteristic of the original message signal</a:t>
            </a:r>
            <a:endParaRPr/>
          </a:p>
          <a:p>
            <a:pPr marL="1022350" lvl="2" indent="-350838" algn="l" rtl="0">
              <a:spcBef>
                <a:spcPts val="480"/>
              </a:spcBef>
              <a:spcAft>
                <a:spcPts val="0"/>
              </a:spcAft>
              <a:buSzPts val="2160"/>
              <a:buChar char="▪"/>
            </a:pPr>
            <a:r>
              <a:rPr lang="en-US"/>
              <a:t>The staircase approximation to hunt around a relatively flat segment of the message signal.</a:t>
            </a:r>
            <a:endParaRPr/>
          </a:p>
        </p:txBody>
      </p:sp>
      <p:sp>
        <p:nvSpPr>
          <p:cNvPr id="187" name="Google Shape;187;p6">
            <a:hlinkClick r:id="rId3" action="ppaction://hlinksldjump"/>
          </p:cNvPr>
          <p:cNvSpPr/>
          <p:nvPr/>
        </p:nvSpPr>
        <p:spPr>
          <a:xfrm>
            <a:off x="6935787" y="5961381"/>
            <a:ext cx="1368425" cy="719137"/>
          </a:xfrm>
          <a:custGeom>
            <a:avLst/>
            <a:gdLst/>
            <a:ahLst/>
            <a:cxnLst/>
            <a:rect l="l" t="t" r="r" b="b"/>
            <a:pathLst>
              <a:path w="21600" h="21600" extrusionOk="0">
                <a:moveTo>
                  <a:pt x="16837" y="0"/>
                </a:moveTo>
                <a:lnTo>
                  <a:pt x="16837" y="4768"/>
                </a:lnTo>
                <a:lnTo>
                  <a:pt x="3375" y="4768"/>
                </a:lnTo>
                <a:lnTo>
                  <a:pt x="3375" y="16832"/>
                </a:lnTo>
                <a:lnTo>
                  <a:pt x="16837" y="16832"/>
                </a:lnTo>
                <a:lnTo>
                  <a:pt x="16837" y="21600"/>
                </a:lnTo>
                <a:lnTo>
                  <a:pt x="21600" y="10800"/>
                </a:lnTo>
                <a:lnTo>
                  <a:pt x="16837" y="0"/>
                </a:lnTo>
                <a:close/>
              </a:path>
              <a:path w="21600" h="21600" extrusionOk="0">
                <a:moveTo>
                  <a:pt x="1350" y="4768"/>
                </a:moveTo>
                <a:lnTo>
                  <a:pt x="1350" y="16832"/>
                </a:lnTo>
                <a:lnTo>
                  <a:pt x="2700" y="16832"/>
                </a:lnTo>
                <a:lnTo>
                  <a:pt x="2700" y="4768"/>
                </a:lnTo>
                <a:lnTo>
                  <a:pt x="1350" y="4768"/>
                </a:lnTo>
                <a:close/>
              </a:path>
              <a:path w="21600" h="21600" extrusionOk="0">
                <a:moveTo>
                  <a:pt x="0" y="4768"/>
                </a:moveTo>
                <a:lnTo>
                  <a:pt x="0" y="16832"/>
                </a:lnTo>
                <a:lnTo>
                  <a:pt x="675" y="16832"/>
                </a:lnTo>
                <a:lnTo>
                  <a:pt x="675" y="4768"/>
                </a:lnTo>
                <a:lnTo>
                  <a:pt x="0" y="4768"/>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Fig. 5.16</a:t>
            </a:r>
            <a:endParaRPr/>
          </a:p>
        </p:txBody>
      </p:sp>
      <p:pic>
        <p:nvPicPr>
          <p:cNvPr id="188" name="Google Shape;188;p6" descr="05_16"/>
          <p:cNvPicPr preferRelativeResize="0"/>
          <p:nvPr/>
        </p:nvPicPr>
        <p:blipFill rotWithShape="1">
          <a:blip r:embed="rId4">
            <a:alphaModFix/>
          </a:blip>
          <a:srcRect/>
          <a:stretch/>
        </p:blipFill>
        <p:spPr>
          <a:xfrm>
            <a:off x="6170091" y="279400"/>
            <a:ext cx="2450034" cy="11144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0"/>
          <p:cNvSpPr txBox="1"/>
          <p:nvPr/>
        </p:nvSpPr>
        <p:spPr>
          <a:xfrm>
            <a:off x="539750" y="404813"/>
            <a:ext cx="8135938" cy="9842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Noto Sans Symbols"/>
              <a:buNone/>
            </a:pPr>
            <a:r>
              <a:rPr lang="en-US" sz="2800">
                <a:solidFill>
                  <a:schemeClr val="dk1"/>
                </a:solidFill>
                <a:latin typeface="Comic Sans MS"/>
                <a:ea typeface="Comic Sans MS"/>
                <a:cs typeface="Comic Sans MS"/>
                <a:sym typeface="Comic Sans MS"/>
              </a:rPr>
              <a:t> Linear Prediction</a:t>
            </a:r>
            <a:endParaRPr/>
          </a:p>
          <a:p>
            <a:pPr marL="0" marR="0" lvl="0" indent="0" algn="ctr" rtl="0">
              <a:spcBef>
                <a:spcPts val="1000"/>
              </a:spcBef>
              <a:spcAft>
                <a:spcPts val="0"/>
              </a:spcAft>
              <a:buClr>
                <a:schemeClr val="dk1"/>
              </a:buClr>
              <a:buSzPts val="2000"/>
              <a:buFont typeface="Noto Sans Symbols"/>
              <a:buNone/>
            </a:pPr>
            <a:r>
              <a:rPr lang="en-US" sz="2000">
                <a:solidFill>
                  <a:schemeClr val="dk1"/>
                </a:solidFill>
                <a:latin typeface="Comic Sans MS"/>
                <a:ea typeface="Comic Sans MS"/>
                <a:cs typeface="Comic Sans MS"/>
                <a:sym typeface="Comic Sans MS"/>
              </a:rPr>
              <a:t>Finite – duration Impulse Response (FIR) discrete – time filter . </a:t>
            </a:r>
            <a:endParaRPr/>
          </a:p>
        </p:txBody>
      </p:sp>
      <p:sp>
        <p:nvSpPr>
          <p:cNvPr id="488" name="Google Shape;488;p40"/>
          <p:cNvSpPr/>
          <p:nvPr/>
        </p:nvSpPr>
        <p:spPr>
          <a:xfrm>
            <a:off x="1187450" y="2852738"/>
            <a:ext cx="576263" cy="433387"/>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489" name="Google Shape;489;p40"/>
          <p:cNvSpPr/>
          <p:nvPr/>
        </p:nvSpPr>
        <p:spPr>
          <a:xfrm>
            <a:off x="2916238" y="2852738"/>
            <a:ext cx="576262" cy="433387"/>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490" name="Google Shape;490;p40"/>
          <p:cNvSpPr/>
          <p:nvPr/>
        </p:nvSpPr>
        <p:spPr>
          <a:xfrm>
            <a:off x="4427538" y="2852738"/>
            <a:ext cx="576262" cy="433387"/>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491" name="Google Shape;491;p40"/>
          <p:cNvSpPr/>
          <p:nvPr/>
        </p:nvSpPr>
        <p:spPr>
          <a:xfrm>
            <a:off x="6877050" y="2852738"/>
            <a:ext cx="576263" cy="433387"/>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492" name="Google Shape;492;p40"/>
          <p:cNvSpPr/>
          <p:nvPr/>
        </p:nvSpPr>
        <p:spPr>
          <a:xfrm>
            <a:off x="1908175" y="4941888"/>
            <a:ext cx="6480175" cy="4318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493" name="Google Shape;493;p40"/>
          <p:cNvSpPr/>
          <p:nvPr/>
        </p:nvSpPr>
        <p:spPr>
          <a:xfrm>
            <a:off x="2051050" y="3789363"/>
            <a:ext cx="431800" cy="4318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494" name="Google Shape;494;p40"/>
          <p:cNvSpPr/>
          <p:nvPr/>
        </p:nvSpPr>
        <p:spPr>
          <a:xfrm>
            <a:off x="4932363" y="3789363"/>
            <a:ext cx="431800" cy="4318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495" name="Google Shape;495;p40"/>
          <p:cNvSpPr/>
          <p:nvPr/>
        </p:nvSpPr>
        <p:spPr>
          <a:xfrm>
            <a:off x="6227763" y="3789363"/>
            <a:ext cx="431800" cy="4318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496" name="Google Shape;496;p40"/>
          <p:cNvSpPr/>
          <p:nvPr/>
        </p:nvSpPr>
        <p:spPr>
          <a:xfrm>
            <a:off x="3708400" y="3789363"/>
            <a:ext cx="431800" cy="4318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497" name="Google Shape;497;p40"/>
          <p:cNvSpPr/>
          <p:nvPr/>
        </p:nvSpPr>
        <p:spPr>
          <a:xfrm>
            <a:off x="7740650" y="3716338"/>
            <a:ext cx="431800" cy="4318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cxnSp>
        <p:nvCxnSpPr>
          <p:cNvPr id="498" name="Google Shape;498;p40"/>
          <p:cNvCxnSpPr/>
          <p:nvPr/>
        </p:nvCxnSpPr>
        <p:spPr>
          <a:xfrm>
            <a:off x="827088" y="3068638"/>
            <a:ext cx="360362" cy="0"/>
          </a:xfrm>
          <a:prstGeom prst="straightConnector1">
            <a:avLst/>
          </a:prstGeom>
          <a:noFill/>
          <a:ln w="9525" cap="flat" cmpd="sng">
            <a:solidFill>
              <a:schemeClr val="dk1"/>
            </a:solidFill>
            <a:prstDash val="solid"/>
            <a:round/>
            <a:headEnd type="none" w="med" len="med"/>
            <a:tailEnd type="triangle" w="med" len="med"/>
          </a:ln>
        </p:spPr>
      </p:cxnSp>
      <p:cxnSp>
        <p:nvCxnSpPr>
          <p:cNvPr id="499" name="Google Shape;499;p40"/>
          <p:cNvCxnSpPr/>
          <p:nvPr/>
        </p:nvCxnSpPr>
        <p:spPr>
          <a:xfrm>
            <a:off x="1763713" y="3068638"/>
            <a:ext cx="1152525" cy="0"/>
          </a:xfrm>
          <a:prstGeom prst="straightConnector1">
            <a:avLst/>
          </a:prstGeom>
          <a:noFill/>
          <a:ln w="9525" cap="flat" cmpd="sng">
            <a:solidFill>
              <a:schemeClr val="dk1"/>
            </a:solidFill>
            <a:prstDash val="solid"/>
            <a:round/>
            <a:headEnd type="none" w="med" len="med"/>
            <a:tailEnd type="triangle" w="med" len="med"/>
          </a:ln>
        </p:spPr>
      </p:cxnSp>
      <p:cxnSp>
        <p:nvCxnSpPr>
          <p:cNvPr id="500" name="Google Shape;500;p40"/>
          <p:cNvCxnSpPr/>
          <p:nvPr/>
        </p:nvCxnSpPr>
        <p:spPr>
          <a:xfrm>
            <a:off x="5076825" y="5949950"/>
            <a:ext cx="3527425" cy="0"/>
          </a:xfrm>
          <a:prstGeom prst="straightConnector1">
            <a:avLst/>
          </a:prstGeom>
          <a:noFill/>
          <a:ln w="9525" cap="flat" cmpd="sng">
            <a:solidFill>
              <a:schemeClr val="dk1"/>
            </a:solidFill>
            <a:prstDash val="solid"/>
            <a:round/>
            <a:headEnd type="none" w="med" len="med"/>
            <a:tailEnd type="triangle" w="med" len="med"/>
          </a:ln>
        </p:spPr>
      </p:cxnSp>
      <p:cxnSp>
        <p:nvCxnSpPr>
          <p:cNvPr id="501" name="Google Shape;501;p40"/>
          <p:cNvCxnSpPr/>
          <p:nvPr/>
        </p:nvCxnSpPr>
        <p:spPr>
          <a:xfrm rot="10800000">
            <a:off x="2268538" y="3068638"/>
            <a:ext cx="0" cy="720725"/>
          </a:xfrm>
          <a:prstGeom prst="straightConnector1">
            <a:avLst/>
          </a:prstGeom>
          <a:noFill/>
          <a:ln w="9525" cap="flat" cmpd="sng">
            <a:solidFill>
              <a:schemeClr val="dk1"/>
            </a:solidFill>
            <a:prstDash val="solid"/>
            <a:round/>
            <a:headEnd type="none" w="med" len="med"/>
            <a:tailEnd type="none" w="med" len="med"/>
          </a:ln>
        </p:spPr>
      </p:cxnSp>
      <p:cxnSp>
        <p:nvCxnSpPr>
          <p:cNvPr id="502" name="Google Shape;502;p40"/>
          <p:cNvCxnSpPr/>
          <p:nvPr/>
        </p:nvCxnSpPr>
        <p:spPr>
          <a:xfrm>
            <a:off x="2268538" y="4221163"/>
            <a:ext cx="0" cy="720725"/>
          </a:xfrm>
          <a:prstGeom prst="straightConnector1">
            <a:avLst/>
          </a:prstGeom>
          <a:noFill/>
          <a:ln w="9525" cap="flat" cmpd="sng">
            <a:solidFill>
              <a:schemeClr val="dk1"/>
            </a:solidFill>
            <a:prstDash val="solid"/>
            <a:round/>
            <a:headEnd type="none" w="med" len="med"/>
            <a:tailEnd type="none" w="med" len="med"/>
          </a:ln>
        </p:spPr>
      </p:cxnSp>
      <p:cxnSp>
        <p:nvCxnSpPr>
          <p:cNvPr id="503" name="Google Shape;503;p40"/>
          <p:cNvCxnSpPr/>
          <p:nvPr/>
        </p:nvCxnSpPr>
        <p:spPr>
          <a:xfrm>
            <a:off x="3924300" y="4221163"/>
            <a:ext cx="0" cy="720725"/>
          </a:xfrm>
          <a:prstGeom prst="straightConnector1">
            <a:avLst/>
          </a:prstGeom>
          <a:noFill/>
          <a:ln w="9525" cap="flat" cmpd="sng">
            <a:solidFill>
              <a:schemeClr val="dk1"/>
            </a:solidFill>
            <a:prstDash val="solid"/>
            <a:round/>
            <a:headEnd type="none" w="med" len="med"/>
            <a:tailEnd type="none" w="med" len="med"/>
          </a:ln>
        </p:spPr>
      </p:cxnSp>
      <p:cxnSp>
        <p:nvCxnSpPr>
          <p:cNvPr id="504" name="Google Shape;504;p40"/>
          <p:cNvCxnSpPr/>
          <p:nvPr/>
        </p:nvCxnSpPr>
        <p:spPr>
          <a:xfrm rot="10800000">
            <a:off x="3924300" y="3068638"/>
            <a:ext cx="0" cy="720725"/>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40"/>
          <p:cNvCxnSpPr/>
          <p:nvPr/>
        </p:nvCxnSpPr>
        <p:spPr>
          <a:xfrm>
            <a:off x="3492500" y="3068638"/>
            <a:ext cx="935038" cy="0"/>
          </a:xfrm>
          <a:prstGeom prst="straightConnector1">
            <a:avLst/>
          </a:prstGeom>
          <a:noFill/>
          <a:ln w="9525" cap="flat" cmpd="sng">
            <a:solidFill>
              <a:schemeClr val="dk1"/>
            </a:solidFill>
            <a:prstDash val="solid"/>
            <a:round/>
            <a:headEnd type="none" w="med" len="med"/>
            <a:tailEnd type="triangle" w="med" len="med"/>
          </a:ln>
        </p:spPr>
      </p:cxnSp>
      <p:cxnSp>
        <p:nvCxnSpPr>
          <p:cNvPr id="506" name="Google Shape;506;p40"/>
          <p:cNvCxnSpPr/>
          <p:nvPr/>
        </p:nvCxnSpPr>
        <p:spPr>
          <a:xfrm>
            <a:off x="5148263" y="4221163"/>
            <a:ext cx="0" cy="720725"/>
          </a:xfrm>
          <a:prstGeom prst="straightConnector1">
            <a:avLst/>
          </a:prstGeom>
          <a:noFill/>
          <a:ln w="9525" cap="flat" cmpd="sng">
            <a:solidFill>
              <a:schemeClr val="dk1"/>
            </a:solidFill>
            <a:prstDash val="solid"/>
            <a:round/>
            <a:headEnd type="none" w="med" len="med"/>
            <a:tailEnd type="none" w="med" len="med"/>
          </a:ln>
        </p:spPr>
      </p:cxnSp>
      <p:cxnSp>
        <p:nvCxnSpPr>
          <p:cNvPr id="507" name="Google Shape;507;p40"/>
          <p:cNvCxnSpPr/>
          <p:nvPr/>
        </p:nvCxnSpPr>
        <p:spPr>
          <a:xfrm rot="10800000">
            <a:off x="5148263" y="3068638"/>
            <a:ext cx="0" cy="720725"/>
          </a:xfrm>
          <a:prstGeom prst="straightConnector1">
            <a:avLst/>
          </a:prstGeom>
          <a:noFill/>
          <a:ln w="9525" cap="flat" cmpd="sng">
            <a:solidFill>
              <a:schemeClr val="dk1"/>
            </a:solidFill>
            <a:prstDash val="solid"/>
            <a:round/>
            <a:headEnd type="none" w="med" len="med"/>
            <a:tailEnd type="none" w="med" len="med"/>
          </a:ln>
        </p:spPr>
      </p:cxnSp>
      <p:cxnSp>
        <p:nvCxnSpPr>
          <p:cNvPr id="508" name="Google Shape;508;p40"/>
          <p:cNvCxnSpPr/>
          <p:nvPr/>
        </p:nvCxnSpPr>
        <p:spPr>
          <a:xfrm>
            <a:off x="5003800" y="3068638"/>
            <a:ext cx="144463" cy="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40"/>
          <p:cNvCxnSpPr/>
          <p:nvPr/>
        </p:nvCxnSpPr>
        <p:spPr>
          <a:xfrm>
            <a:off x="5148263" y="3068638"/>
            <a:ext cx="1295400" cy="0"/>
          </a:xfrm>
          <a:prstGeom prst="straightConnector1">
            <a:avLst/>
          </a:prstGeom>
          <a:noFill/>
          <a:ln w="9525" cap="flat" cmpd="sng">
            <a:solidFill>
              <a:schemeClr val="dk1"/>
            </a:solidFill>
            <a:prstDash val="dash"/>
            <a:round/>
            <a:headEnd type="none" w="med" len="med"/>
            <a:tailEnd type="none" w="med" len="med"/>
          </a:ln>
        </p:spPr>
      </p:cxnSp>
      <p:cxnSp>
        <p:nvCxnSpPr>
          <p:cNvPr id="510" name="Google Shape;510;p40"/>
          <p:cNvCxnSpPr/>
          <p:nvPr/>
        </p:nvCxnSpPr>
        <p:spPr>
          <a:xfrm>
            <a:off x="6443663" y="4221163"/>
            <a:ext cx="0" cy="720725"/>
          </a:xfrm>
          <a:prstGeom prst="straightConnector1">
            <a:avLst/>
          </a:prstGeom>
          <a:noFill/>
          <a:ln w="9525" cap="flat" cmpd="sng">
            <a:solidFill>
              <a:schemeClr val="dk1"/>
            </a:solidFill>
            <a:prstDash val="solid"/>
            <a:round/>
            <a:headEnd type="none" w="med" len="med"/>
            <a:tailEnd type="none" w="med" len="med"/>
          </a:ln>
        </p:spPr>
      </p:cxnSp>
      <p:cxnSp>
        <p:nvCxnSpPr>
          <p:cNvPr id="511" name="Google Shape;511;p40"/>
          <p:cNvCxnSpPr/>
          <p:nvPr/>
        </p:nvCxnSpPr>
        <p:spPr>
          <a:xfrm rot="10800000">
            <a:off x="6443663" y="3068638"/>
            <a:ext cx="0" cy="720725"/>
          </a:xfrm>
          <a:prstGeom prst="straightConnector1">
            <a:avLst/>
          </a:prstGeom>
          <a:noFill/>
          <a:ln w="9525" cap="flat" cmpd="sng">
            <a:solidFill>
              <a:schemeClr val="dk1"/>
            </a:solidFill>
            <a:prstDash val="solid"/>
            <a:round/>
            <a:headEnd type="none" w="med" len="med"/>
            <a:tailEnd type="none" w="med" len="med"/>
          </a:ln>
        </p:spPr>
      </p:cxnSp>
      <p:cxnSp>
        <p:nvCxnSpPr>
          <p:cNvPr id="512" name="Google Shape;512;p40"/>
          <p:cNvCxnSpPr/>
          <p:nvPr/>
        </p:nvCxnSpPr>
        <p:spPr>
          <a:xfrm>
            <a:off x="7451725" y="3068638"/>
            <a:ext cx="504825" cy="0"/>
          </a:xfrm>
          <a:prstGeom prst="straightConnector1">
            <a:avLst/>
          </a:prstGeom>
          <a:noFill/>
          <a:ln w="9525" cap="flat" cmpd="sng">
            <a:solidFill>
              <a:schemeClr val="dk1"/>
            </a:solidFill>
            <a:prstDash val="solid"/>
            <a:round/>
            <a:headEnd type="none" w="med" len="med"/>
            <a:tailEnd type="none" w="med" len="med"/>
          </a:ln>
        </p:spPr>
      </p:cxnSp>
      <p:cxnSp>
        <p:nvCxnSpPr>
          <p:cNvPr id="513" name="Google Shape;513;p40"/>
          <p:cNvCxnSpPr/>
          <p:nvPr/>
        </p:nvCxnSpPr>
        <p:spPr>
          <a:xfrm>
            <a:off x="7956550" y="4149725"/>
            <a:ext cx="0" cy="792163"/>
          </a:xfrm>
          <a:prstGeom prst="straightConnector1">
            <a:avLst/>
          </a:prstGeom>
          <a:noFill/>
          <a:ln w="9525" cap="flat" cmpd="sng">
            <a:solidFill>
              <a:schemeClr val="dk1"/>
            </a:solidFill>
            <a:prstDash val="solid"/>
            <a:round/>
            <a:headEnd type="none" w="med" len="med"/>
            <a:tailEnd type="none" w="med" len="med"/>
          </a:ln>
        </p:spPr>
      </p:cxnSp>
      <p:cxnSp>
        <p:nvCxnSpPr>
          <p:cNvPr id="514" name="Google Shape;514;p40"/>
          <p:cNvCxnSpPr/>
          <p:nvPr/>
        </p:nvCxnSpPr>
        <p:spPr>
          <a:xfrm rot="10800000">
            <a:off x="7956550" y="3068638"/>
            <a:ext cx="0" cy="647700"/>
          </a:xfrm>
          <a:prstGeom prst="straightConnector1">
            <a:avLst/>
          </a:prstGeom>
          <a:noFill/>
          <a:ln w="9525" cap="flat" cmpd="sng">
            <a:solidFill>
              <a:schemeClr val="dk1"/>
            </a:solidFill>
            <a:prstDash val="solid"/>
            <a:round/>
            <a:headEnd type="none" w="med" len="med"/>
            <a:tailEnd type="none" w="med" len="med"/>
          </a:ln>
        </p:spPr>
      </p:cxnSp>
      <p:cxnSp>
        <p:nvCxnSpPr>
          <p:cNvPr id="515" name="Google Shape;515;p40"/>
          <p:cNvCxnSpPr/>
          <p:nvPr/>
        </p:nvCxnSpPr>
        <p:spPr>
          <a:xfrm>
            <a:off x="6443663" y="3068638"/>
            <a:ext cx="433387" cy="0"/>
          </a:xfrm>
          <a:prstGeom prst="straightConnector1">
            <a:avLst/>
          </a:prstGeom>
          <a:noFill/>
          <a:ln w="9525" cap="flat" cmpd="sng">
            <a:solidFill>
              <a:schemeClr val="dk1"/>
            </a:solidFill>
            <a:prstDash val="solid"/>
            <a:round/>
            <a:headEnd type="none" w="med" len="med"/>
            <a:tailEnd type="triangle" w="med" len="med"/>
          </a:ln>
        </p:spPr>
      </p:cxnSp>
      <p:cxnSp>
        <p:nvCxnSpPr>
          <p:cNvPr id="516" name="Google Shape;516;p40"/>
          <p:cNvCxnSpPr/>
          <p:nvPr/>
        </p:nvCxnSpPr>
        <p:spPr>
          <a:xfrm>
            <a:off x="5076825" y="5373688"/>
            <a:ext cx="0" cy="576262"/>
          </a:xfrm>
          <a:prstGeom prst="straightConnector1">
            <a:avLst/>
          </a:prstGeom>
          <a:noFill/>
          <a:ln w="9525" cap="flat" cmpd="sng">
            <a:solidFill>
              <a:schemeClr val="dk1"/>
            </a:solidFill>
            <a:prstDash val="solid"/>
            <a:round/>
            <a:headEnd type="none" w="med" len="med"/>
            <a:tailEnd type="none" w="med" len="med"/>
          </a:ln>
        </p:spPr>
      </p:cxnSp>
      <p:cxnSp>
        <p:nvCxnSpPr>
          <p:cNvPr id="517" name="Google Shape;517;p40"/>
          <p:cNvCxnSpPr/>
          <p:nvPr/>
        </p:nvCxnSpPr>
        <p:spPr>
          <a:xfrm rot="10800000">
            <a:off x="4859338" y="5013325"/>
            <a:ext cx="217487" cy="0"/>
          </a:xfrm>
          <a:prstGeom prst="straightConnector1">
            <a:avLst/>
          </a:prstGeom>
          <a:noFill/>
          <a:ln w="28575" cap="flat" cmpd="sng">
            <a:solidFill>
              <a:schemeClr val="dk1"/>
            </a:solidFill>
            <a:prstDash val="solid"/>
            <a:round/>
            <a:headEnd type="none" w="med" len="med"/>
            <a:tailEnd type="none" w="med" len="med"/>
          </a:ln>
        </p:spPr>
      </p:cxnSp>
      <p:cxnSp>
        <p:nvCxnSpPr>
          <p:cNvPr id="518" name="Google Shape;518;p40"/>
          <p:cNvCxnSpPr/>
          <p:nvPr/>
        </p:nvCxnSpPr>
        <p:spPr>
          <a:xfrm>
            <a:off x="4859338" y="5013325"/>
            <a:ext cx="144462" cy="144463"/>
          </a:xfrm>
          <a:prstGeom prst="straightConnector1">
            <a:avLst/>
          </a:prstGeom>
          <a:noFill/>
          <a:ln w="28575" cap="flat" cmpd="sng">
            <a:solidFill>
              <a:schemeClr val="dk1"/>
            </a:solidFill>
            <a:prstDash val="solid"/>
            <a:round/>
            <a:headEnd type="none" w="med" len="med"/>
            <a:tailEnd type="none" w="med" len="med"/>
          </a:ln>
        </p:spPr>
      </p:cxnSp>
      <p:cxnSp>
        <p:nvCxnSpPr>
          <p:cNvPr id="519" name="Google Shape;519;p40"/>
          <p:cNvCxnSpPr/>
          <p:nvPr/>
        </p:nvCxnSpPr>
        <p:spPr>
          <a:xfrm flipH="1">
            <a:off x="4859338" y="5157788"/>
            <a:ext cx="144462" cy="142875"/>
          </a:xfrm>
          <a:prstGeom prst="straightConnector1">
            <a:avLst/>
          </a:prstGeom>
          <a:noFill/>
          <a:ln w="28575" cap="flat" cmpd="sng">
            <a:solidFill>
              <a:schemeClr val="dk1"/>
            </a:solidFill>
            <a:prstDash val="solid"/>
            <a:round/>
            <a:headEnd type="none" w="med" len="med"/>
            <a:tailEnd type="none" w="med" len="med"/>
          </a:ln>
        </p:spPr>
      </p:cxnSp>
      <p:cxnSp>
        <p:nvCxnSpPr>
          <p:cNvPr id="520" name="Google Shape;520;p40"/>
          <p:cNvCxnSpPr/>
          <p:nvPr/>
        </p:nvCxnSpPr>
        <p:spPr>
          <a:xfrm>
            <a:off x="4859338" y="5300663"/>
            <a:ext cx="217487" cy="0"/>
          </a:xfrm>
          <a:prstGeom prst="straightConnector1">
            <a:avLst/>
          </a:prstGeom>
          <a:noFill/>
          <a:ln w="28575" cap="flat" cmpd="sng">
            <a:solidFill>
              <a:schemeClr val="dk1"/>
            </a:solidFill>
            <a:prstDash val="solid"/>
            <a:round/>
            <a:headEnd type="none" w="med" len="med"/>
            <a:tailEnd type="none" w="med" len="med"/>
          </a:ln>
        </p:spPr>
      </p:cxnSp>
      <p:sp>
        <p:nvSpPr>
          <p:cNvPr id="521" name="Google Shape;521;p40"/>
          <p:cNvSpPr txBox="1"/>
          <p:nvPr/>
        </p:nvSpPr>
        <p:spPr>
          <a:xfrm>
            <a:off x="1187450" y="2924175"/>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Z</a:t>
            </a:r>
            <a:endParaRPr/>
          </a:p>
        </p:txBody>
      </p:sp>
      <p:sp>
        <p:nvSpPr>
          <p:cNvPr id="522" name="Google Shape;522;p40"/>
          <p:cNvSpPr txBox="1"/>
          <p:nvPr/>
        </p:nvSpPr>
        <p:spPr>
          <a:xfrm>
            <a:off x="1331913" y="2781300"/>
            <a:ext cx="5048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-1</a:t>
            </a:r>
            <a:endParaRPr/>
          </a:p>
        </p:txBody>
      </p:sp>
      <p:sp>
        <p:nvSpPr>
          <p:cNvPr id="523" name="Google Shape;523;p40"/>
          <p:cNvSpPr txBox="1"/>
          <p:nvPr/>
        </p:nvSpPr>
        <p:spPr>
          <a:xfrm>
            <a:off x="2916238" y="2924175"/>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Z</a:t>
            </a:r>
            <a:endParaRPr/>
          </a:p>
        </p:txBody>
      </p:sp>
      <p:sp>
        <p:nvSpPr>
          <p:cNvPr id="524" name="Google Shape;524;p40"/>
          <p:cNvSpPr txBox="1"/>
          <p:nvPr/>
        </p:nvSpPr>
        <p:spPr>
          <a:xfrm>
            <a:off x="4427538" y="2924175"/>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Z</a:t>
            </a:r>
            <a:endParaRPr/>
          </a:p>
        </p:txBody>
      </p:sp>
      <p:sp>
        <p:nvSpPr>
          <p:cNvPr id="525" name="Google Shape;525;p40"/>
          <p:cNvSpPr txBox="1"/>
          <p:nvPr/>
        </p:nvSpPr>
        <p:spPr>
          <a:xfrm>
            <a:off x="6877050" y="2924175"/>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Z</a:t>
            </a:r>
            <a:endParaRPr/>
          </a:p>
        </p:txBody>
      </p:sp>
      <p:sp>
        <p:nvSpPr>
          <p:cNvPr id="526" name="Google Shape;526;p40"/>
          <p:cNvSpPr txBox="1"/>
          <p:nvPr/>
        </p:nvSpPr>
        <p:spPr>
          <a:xfrm>
            <a:off x="3059113" y="2781300"/>
            <a:ext cx="5048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-1</a:t>
            </a:r>
            <a:endParaRPr/>
          </a:p>
        </p:txBody>
      </p:sp>
      <p:sp>
        <p:nvSpPr>
          <p:cNvPr id="527" name="Google Shape;527;p40"/>
          <p:cNvSpPr txBox="1"/>
          <p:nvPr/>
        </p:nvSpPr>
        <p:spPr>
          <a:xfrm>
            <a:off x="4572000" y="2781300"/>
            <a:ext cx="5048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-1</a:t>
            </a:r>
            <a:endParaRPr/>
          </a:p>
        </p:txBody>
      </p:sp>
      <p:sp>
        <p:nvSpPr>
          <p:cNvPr id="528" name="Google Shape;528;p40"/>
          <p:cNvSpPr txBox="1"/>
          <p:nvPr/>
        </p:nvSpPr>
        <p:spPr>
          <a:xfrm>
            <a:off x="7019925" y="2781300"/>
            <a:ext cx="5048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-1</a:t>
            </a:r>
            <a:endParaRPr/>
          </a:p>
        </p:txBody>
      </p:sp>
      <p:sp>
        <p:nvSpPr>
          <p:cNvPr id="529" name="Google Shape;529;p40"/>
          <p:cNvSpPr txBox="1"/>
          <p:nvPr/>
        </p:nvSpPr>
        <p:spPr>
          <a:xfrm>
            <a:off x="2051050" y="3860800"/>
            <a:ext cx="576263"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W</a:t>
            </a:r>
            <a:r>
              <a:rPr lang="en-US" sz="1200">
                <a:solidFill>
                  <a:schemeClr val="dk1"/>
                </a:solidFill>
                <a:latin typeface="Gulim"/>
                <a:ea typeface="Gulim"/>
                <a:cs typeface="Gulim"/>
                <a:sym typeface="Gulim"/>
              </a:rPr>
              <a:t>1</a:t>
            </a:r>
            <a:endParaRPr/>
          </a:p>
        </p:txBody>
      </p:sp>
      <p:sp>
        <p:nvSpPr>
          <p:cNvPr id="530" name="Google Shape;530;p40"/>
          <p:cNvSpPr txBox="1"/>
          <p:nvPr/>
        </p:nvSpPr>
        <p:spPr>
          <a:xfrm>
            <a:off x="3708400" y="3860800"/>
            <a:ext cx="576263"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W</a:t>
            </a:r>
            <a:r>
              <a:rPr lang="en-US" sz="1200">
                <a:solidFill>
                  <a:schemeClr val="dk1"/>
                </a:solidFill>
                <a:latin typeface="Gulim"/>
                <a:ea typeface="Gulim"/>
                <a:cs typeface="Gulim"/>
                <a:sym typeface="Gulim"/>
              </a:rPr>
              <a:t>2</a:t>
            </a:r>
            <a:endParaRPr/>
          </a:p>
        </p:txBody>
      </p:sp>
      <p:sp>
        <p:nvSpPr>
          <p:cNvPr id="531" name="Google Shape;531;p40"/>
          <p:cNvSpPr txBox="1"/>
          <p:nvPr/>
        </p:nvSpPr>
        <p:spPr>
          <a:xfrm>
            <a:off x="4932363" y="3789363"/>
            <a:ext cx="576262"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W</a:t>
            </a:r>
            <a:r>
              <a:rPr lang="en-US" sz="1200">
                <a:solidFill>
                  <a:schemeClr val="dk1"/>
                </a:solidFill>
                <a:latin typeface="Gulim"/>
                <a:ea typeface="Gulim"/>
                <a:cs typeface="Gulim"/>
                <a:sym typeface="Gulim"/>
              </a:rPr>
              <a:t>3</a:t>
            </a:r>
            <a:endParaRPr/>
          </a:p>
        </p:txBody>
      </p:sp>
      <p:sp>
        <p:nvSpPr>
          <p:cNvPr id="532" name="Google Shape;532;p40"/>
          <p:cNvSpPr txBox="1"/>
          <p:nvPr/>
        </p:nvSpPr>
        <p:spPr>
          <a:xfrm>
            <a:off x="6156325" y="3789363"/>
            <a:ext cx="72072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W</a:t>
            </a:r>
            <a:r>
              <a:rPr lang="en-US" sz="1200">
                <a:solidFill>
                  <a:schemeClr val="dk1"/>
                </a:solidFill>
                <a:latin typeface="Gulim"/>
                <a:ea typeface="Gulim"/>
                <a:cs typeface="Gulim"/>
                <a:sym typeface="Gulim"/>
              </a:rPr>
              <a:t>p-1</a:t>
            </a:r>
            <a:endParaRPr/>
          </a:p>
        </p:txBody>
      </p:sp>
      <p:sp>
        <p:nvSpPr>
          <p:cNvPr id="533" name="Google Shape;533;p40"/>
          <p:cNvSpPr txBox="1"/>
          <p:nvPr/>
        </p:nvSpPr>
        <p:spPr>
          <a:xfrm>
            <a:off x="7740650" y="3716338"/>
            <a:ext cx="576263"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W</a:t>
            </a:r>
            <a:r>
              <a:rPr lang="en-US" sz="1200">
                <a:solidFill>
                  <a:schemeClr val="dk1"/>
                </a:solidFill>
                <a:latin typeface="Gulim"/>
                <a:ea typeface="Gulim"/>
                <a:cs typeface="Gulim"/>
                <a:sym typeface="Gulim"/>
              </a:rPr>
              <a:t>p</a:t>
            </a:r>
            <a:endParaRPr/>
          </a:p>
        </p:txBody>
      </p:sp>
      <p:sp>
        <p:nvSpPr>
          <p:cNvPr id="534" name="Google Shape;534;p40"/>
          <p:cNvSpPr txBox="1"/>
          <p:nvPr/>
        </p:nvSpPr>
        <p:spPr>
          <a:xfrm>
            <a:off x="3492500" y="2636838"/>
            <a:ext cx="1008063"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X[n-2]</a:t>
            </a:r>
            <a:endParaRPr/>
          </a:p>
        </p:txBody>
      </p:sp>
      <p:sp>
        <p:nvSpPr>
          <p:cNvPr id="535" name="Google Shape;535;p40"/>
          <p:cNvSpPr txBox="1"/>
          <p:nvPr/>
        </p:nvSpPr>
        <p:spPr>
          <a:xfrm>
            <a:off x="179388" y="2997200"/>
            <a:ext cx="7207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X[n]</a:t>
            </a:r>
            <a:endParaRPr/>
          </a:p>
        </p:txBody>
      </p:sp>
      <p:sp>
        <p:nvSpPr>
          <p:cNvPr id="536" name="Google Shape;536;p40"/>
          <p:cNvSpPr txBox="1"/>
          <p:nvPr/>
        </p:nvSpPr>
        <p:spPr>
          <a:xfrm>
            <a:off x="1785938" y="2565400"/>
            <a:ext cx="9874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X[n-1]</a:t>
            </a:r>
            <a:endParaRPr/>
          </a:p>
        </p:txBody>
      </p:sp>
      <p:sp>
        <p:nvSpPr>
          <p:cNvPr id="537" name="Google Shape;537;p40"/>
          <p:cNvSpPr txBox="1"/>
          <p:nvPr/>
        </p:nvSpPr>
        <p:spPr>
          <a:xfrm>
            <a:off x="4932363" y="2565400"/>
            <a:ext cx="9969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X[n-3]</a:t>
            </a:r>
            <a:endParaRPr/>
          </a:p>
        </p:txBody>
      </p:sp>
      <p:sp>
        <p:nvSpPr>
          <p:cNvPr id="538" name="Google Shape;538;p40"/>
          <p:cNvSpPr txBox="1"/>
          <p:nvPr/>
        </p:nvSpPr>
        <p:spPr>
          <a:xfrm>
            <a:off x="5795963" y="2636838"/>
            <a:ext cx="12763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X[n-p+1]</a:t>
            </a:r>
            <a:endParaRPr/>
          </a:p>
        </p:txBody>
      </p:sp>
      <p:sp>
        <p:nvSpPr>
          <p:cNvPr id="539" name="Google Shape;539;p40"/>
          <p:cNvSpPr txBox="1"/>
          <p:nvPr/>
        </p:nvSpPr>
        <p:spPr>
          <a:xfrm>
            <a:off x="7524750" y="2636838"/>
            <a:ext cx="10477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X[n-p]</a:t>
            </a:r>
            <a:endParaRPr/>
          </a:p>
        </p:txBody>
      </p:sp>
      <p:sp>
        <p:nvSpPr>
          <p:cNvPr id="540" name="Google Shape;540;p40"/>
          <p:cNvSpPr txBox="1"/>
          <p:nvPr/>
        </p:nvSpPr>
        <p:spPr>
          <a:xfrm>
            <a:off x="179388" y="2636838"/>
            <a:ext cx="1008062"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input</a:t>
            </a:r>
            <a:endParaRPr/>
          </a:p>
        </p:txBody>
      </p:sp>
      <p:sp>
        <p:nvSpPr>
          <p:cNvPr id="541" name="Google Shape;541;p40"/>
          <p:cNvSpPr txBox="1"/>
          <p:nvPr/>
        </p:nvSpPr>
        <p:spPr>
          <a:xfrm>
            <a:off x="179388" y="5876925"/>
            <a:ext cx="4749800" cy="369888"/>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1800"/>
              <a:buFont typeface="Noto Sans Symbols"/>
              <a:buNone/>
            </a:pPr>
            <a:r>
              <a:rPr lang="en-US" sz="1800">
                <a:solidFill>
                  <a:schemeClr val="dk2"/>
                </a:solidFill>
                <a:latin typeface="Gulim"/>
                <a:ea typeface="Gulim"/>
                <a:cs typeface="Gulim"/>
                <a:sym typeface="Gulim"/>
              </a:rPr>
              <a:t>Block of Linear Prediction filter of order P </a:t>
            </a:r>
            <a:endParaRPr/>
          </a:p>
        </p:txBody>
      </p:sp>
      <p:sp>
        <p:nvSpPr>
          <p:cNvPr id="542" name="Google Shape;542;p40"/>
          <p:cNvSpPr txBox="1"/>
          <p:nvPr/>
        </p:nvSpPr>
        <p:spPr>
          <a:xfrm>
            <a:off x="7173913" y="5511800"/>
            <a:ext cx="2143125"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Prediction  X[n] </a:t>
            </a:r>
            <a:endParaRPr/>
          </a:p>
        </p:txBody>
      </p:sp>
      <p:sp>
        <p:nvSpPr>
          <p:cNvPr id="543" name="Google Shape;543;p40"/>
          <p:cNvSpPr txBox="1"/>
          <p:nvPr/>
        </p:nvSpPr>
        <p:spPr>
          <a:xfrm>
            <a:off x="8388350" y="5381625"/>
            <a:ext cx="287338"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544" name="Google Shape;544;p40"/>
          <p:cNvSpPr txBox="1"/>
          <p:nvPr/>
        </p:nvSpPr>
        <p:spPr>
          <a:xfrm>
            <a:off x="611188" y="1773238"/>
            <a:ext cx="7777162"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33CC"/>
              </a:buClr>
              <a:buSzPts val="1800"/>
              <a:buFont typeface="Noto Sans Symbols"/>
              <a:buNone/>
            </a:pPr>
            <a:r>
              <a:rPr lang="en-US" sz="1800">
                <a:solidFill>
                  <a:srgbClr val="0033CC"/>
                </a:solidFill>
                <a:latin typeface="Gulim"/>
                <a:ea typeface="Gulim"/>
                <a:cs typeface="Gulim"/>
                <a:sym typeface="Gulim"/>
              </a:rPr>
              <a:t>X[n] = X[n-1]W</a:t>
            </a:r>
            <a:r>
              <a:rPr lang="en-US" sz="1200">
                <a:solidFill>
                  <a:srgbClr val="0033CC"/>
                </a:solidFill>
                <a:latin typeface="Gulim"/>
                <a:ea typeface="Gulim"/>
                <a:cs typeface="Gulim"/>
                <a:sym typeface="Gulim"/>
              </a:rPr>
              <a:t>1</a:t>
            </a:r>
            <a:r>
              <a:rPr lang="en-US" sz="1800">
                <a:solidFill>
                  <a:srgbClr val="0033CC"/>
                </a:solidFill>
                <a:latin typeface="Gulim"/>
                <a:ea typeface="Gulim"/>
                <a:cs typeface="Gulim"/>
                <a:sym typeface="Gulim"/>
              </a:rPr>
              <a:t> + X[n-2]W</a:t>
            </a:r>
            <a:r>
              <a:rPr lang="en-US" sz="1200">
                <a:solidFill>
                  <a:srgbClr val="0033CC"/>
                </a:solidFill>
                <a:latin typeface="Gulim"/>
                <a:ea typeface="Gulim"/>
                <a:cs typeface="Gulim"/>
                <a:sym typeface="Gulim"/>
              </a:rPr>
              <a:t>2</a:t>
            </a:r>
            <a:r>
              <a:rPr lang="en-US" sz="1800">
                <a:solidFill>
                  <a:srgbClr val="0033CC"/>
                </a:solidFill>
                <a:latin typeface="Gulim"/>
                <a:ea typeface="Gulim"/>
                <a:cs typeface="Gulim"/>
                <a:sym typeface="Gulim"/>
              </a:rPr>
              <a:t> + X[n-3]W</a:t>
            </a:r>
            <a:r>
              <a:rPr lang="en-US" sz="1200">
                <a:solidFill>
                  <a:srgbClr val="0033CC"/>
                </a:solidFill>
                <a:latin typeface="Gulim"/>
                <a:ea typeface="Gulim"/>
                <a:cs typeface="Gulim"/>
                <a:sym typeface="Gulim"/>
              </a:rPr>
              <a:t>3</a:t>
            </a:r>
            <a:r>
              <a:rPr lang="en-US" sz="1800">
                <a:solidFill>
                  <a:srgbClr val="0033CC"/>
                </a:solidFill>
                <a:latin typeface="Gulim"/>
                <a:ea typeface="Gulim"/>
                <a:cs typeface="Gulim"/>
                <a:sym typeface="Gulim"/>
              </a:rPr>
              <a:t> + …………+ X[n-p]W</a:t>
            </a:r>
            <a:r>
              <a:rPr lang="en-US" sz="1200">
                <a:solidFill>
                  <a:srgbClr val="0033CC"/>
                </a:solidFill>
                <a:latin typeface="Gulim"/>
                <a:ea typeface="Gulim"/>
                <a:cs typeface="Gulim"/>
                <a:sym typeface="Gulim"/>
              </a:rPr>
              <a:t>p</a:t>
            </a:r>
            <a:endParaRPr sz="1800">
              <a:solidFill>
                <a:srgbClr val="0033CC"/>
              </a:solidFill>
              <a:latin typeface="Gulim"/>
              <a:ea typeface="Gulim"/>
              <a:cs typeface="Gulim"/>
              <a:sym typeface="Gulim"/>
            </a:endParaRPr>
          </a:p>
        </p:txBody>
      </p:sp>
      <p:sp>
        <p:nvSpPr>
          <p:cNvPr id="545" name="Google Shape;545;p40"/>
          <p:cNvSpPr txBox="1"/>
          <p:nvPr/>
        </p:nvSpPr>
        <p:spPr>
          <a:xfrm>
            <a:off x="684213" y="1628775"/>
            <a:ext cx="287337"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33CC"/>
              </a:buClr>
              <a:buSzPts val="1800"/>
              <a:buFont typeface="Noto Sans Symbols"/>
              <a:buNone/>
            </a:pPr>
            <a:r>
              <a:rPr lang="en-US" sz="1800">
                <a:solidFill>
                  <a:srgbClr val="0033CC"/>
                </a:solidFill>
                <a:latin typeface="Gulim"/>
                <a:ea typeface="Gulim"/>
                <a:cs typeface="Gulim"/>
                <a:sym typeface="Gulim"/>
              </a:rPr>
              <a:t>^</a:t>
            </a:r>
            <a:endParaRPr/>
          </a:p>
        </p:txBody>
      </p:sp>
      <p:sp>
        <p:nvSpPr>
          <p:cNvPr id="546" name="Google Shape;546;p40"/>
          <p:cNvSpPr txBox="1">
            <a:spLocks noGrp="1"/>
          </p:cNvSpPr>
          <p:nvPr>
            <p:ph type="sldNum" idx="12"/>
          </p:nvPr>
        </p:nvSpPr>
        <p:spPr>
          <a:xfrm>
            <a:off x="6583363" y="6354763"/>
            <a:ext cx="21336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a:solidFill>
                  <a:schemeClr val="dk1"/>
                </a:solidFill>
                <a:latin typeface="Gulim"/>
                <a:ea typeface="Gulim"/>
                <a:cs typeface="Gulim"/>
                <a:sym typeface="Gulim"/>
              </a:rPr>
              <a:t>60</a:t>
            </a:fld>
            <a:endParaRPr sz="1600" b="0">
              <a:solidFill>
                <a:schemeClr val="dk1"/>
              </a:solidFill>
              <a:latin typeface="Gulim"/>
              <a:ea typeface="Gulim"/>
              <a:cs typeface="Gulim"/>
              <a:sym typeface="Gulim"/>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1"/>
          <p:cNvSpPr txBox="1"/>
          <p:nvPr/>
        </p:nvSpPr>
        <p:spPr>
          <a:xfrm>
            <a:off x="395288" y="476250"/>
            <a:ext cx="8569325" cy="6093976"/>
          </a:xfrm>
          <a:prstGeom prst="rect">
            <a:avLst/>
          </a:prstGeom>
          <a:blipFill rotWithShape="1">
            <a:blip r:embed="rId3">
              <a:alphaModFix/>
            </a:blip>
            <a:stretch>
              <a:fillRect l="-1137" t="-797" r="-2486" b="-59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Gulim"/>
                <a:ea typeface="Gulim"/>
                <a:cs typeface="Gulim"/>
                <a:sym typeface="Gulim"/>
              </a:rPr>
              <a:t> </a:t>
            </a:r>
            <a:endParaRPr/>
          </a:p>
        </p:txBody>
      </p:sp>
      <p:cxnSp>
        <p:nvCxnSpPr>
          <p:cNvPr id="552" name="Google Shape;552;p41"/>
          <p:cNvCxnSpPr/>
          <p:nvPr/>
        </p:nvCxnSpPr>
        <p:spPr>
          <a:xfrm>
            <a:off x="3203575" y="3789363"/>
            <a:ext cx="431800" cy="0"/>
          </a:xfrm>
          <a:prstGeom prst="straightConnector1">
            <a:avLst/>
          </a:prstGeom>
          <a:noFill/>
          <a:ln w="57150" cap="flat" cmpd="sng">
            <a:solidFill>
              <a:schemeClr val="dk1"/>
            </a:solidFill>
            <a:prstDash val="solid"/>
            <a:round/>
            <a:headEnd type="none" w="med" len="med"/>
            <a:tailEnd type="triangle" w="med" len="med"/>
          </a:ln>
        </p:spPr>
      </p:cxnSp>
      <p:sp>
        <p:nvSpPr>
          <p:cNvPr id="553" name="Google Shape;553;p41"/>
          <p:cNvSpPr txBox="1"/>
          <p:nvPr/>
        </p:nvSpPr>
        <p:spPr>
          <a:xfrm>
            <a:off x="1444625" y="4652963"/>
            <a:ext cx="250825"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2</a:t>
            </a:r>
            <a:endParaRPr/>
          </a:p>
        </p:txBody>
      </p:sp>
      <p:sp>
        <p:nvSpPr>
          <p:cNvPr id="554" name="Google Shape;554;p41"/>
          <p:cNvSpPr txBox="1"/>
          <p:nvPr/>
        </p:nvSpPr>
        <p:spPr>
          <a:xfrm>
            <a:off x="1695450" y="3429000"/>
            <a:ext cx="287338"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33CC"/>
              </a:buClr>
              <a:buSzPts val="1800"/>
              <a:buFont typeface="Noto Sans Symbols"/>
              <a:buNone/>
            </a:pPr>
            <a:r>
              <a:rPr lang="en-US" sz="1800">
                <a:solidFill>
                  <a:srgbClr val="0033CC"/>
                </a:solidFill>
                <a:latin typeface="Gulim"/>
                <a:ea typeface="Gulim"/>
                <a:cs typeface="Gulim"/>
                <a:sym typeface="Gulim"/>
              </a:rPr>
              <a:t>2</a:t>
            </a:r>
            <a:endParaRPr/>
          </a:p>
        </p:txBody>
      </p:sp>
      <p:sp>
        <p:nvSpPr>
          <p:cNvPr id="555" name="Google Shape;555;p41"/>
          <p:cNvSpPr txBox="1"/>
          <p:nvPr/>
        </p:nvSpPr>
        <p:spPr>
          <a:xfrm>
            <a:off x="2411413" y="1844675"/>
            <a:ext cx="287337"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556" name="Google Shape;556;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61</a:t>
            </a:fld>
            <a:endParaRPr sz="1600" b="1">
              <a:solidFill>
                <a:schemeClr val="dk1"/>
              </a:solidFill>
              <a:latin typeface="Gulim"/>
              <a:ea typeface="Gulim"/>
              <a:cs typeface="Gulim"/>
              <a:sym typeface="Gulim"/>
            </a:endParaRPr>
          </a:p>
        </p:txBody>
      </p:sp>
      <p:pic>
        <p:nvPicPr>
          <p:cNvPr id="557" name="Google Shape;557;p41"/>
          <p:cNvPicPr preferRelativeResize="0"/>
          <p:nvPr/>
        </p:nvPicPr>
        <p:blipFill rotWithShape="1">
          <a:blip r:embed="rId4">
            <a:alphaModFix/>
          </a:blip>
          <a:srcRect/>
          <a:stretch/>
        </p:blipFill>
        <p:spPr>
          <a:xfrm>
            <a:off x="395288" y="842963"/>
            <a:ext cx="414337" cy="500062"/>
          </a:xfrm>
          <a:prstGeom prst="rect">
            <a:avLst/>
          </a:prstGeom>
          <a:noFill/>
          <a:ln>
            <a:noFill/>
          </a:ln>
        </p:spPr>
      </p:pic>
      <p:pic>
        <p:nvPicPr>
          <p:cNvPr id="558" name="Google Shape;558;p41"/>
          <p:cNvPicPr preferRelativeResize="0"/>
          <p:nvPr/>
        </p:nvPicPr>
        <p:blipFill rotWithShape="1">
          <a:blip r:embed="rId5">
            <a:alphaModFix/>
          </a:blip>
          <a:srcRect/>
          <a:stretch/>
        </p:blipFill>
        <p:spPr>
          <a:xfrm>
            <a:off x="395288" y="5320218"/>
            <a:ext cx="8139448" cy="489397"/>
          </a:xfrm>
          <a:prstGeom prst="rect">
            <a:avLst/>
          </a:prstGeom>
          <a:noFill/>
          <a:ln>
            <a:noFill/>
          </a:ln>
        </p:spPr>
      </p:pic>
      <p:pic>
        <p:nvPicPr>
          <p:cNvPr id="559" name="Google Shape;559;p41"/>
          <p:cNvPicPr preferRelativeResize="0"/>
          <p:nvPr/>
        </p:nvPicPr>
        <p:blipFill rotWithShape="1">
          <a:blip r:embed="rId6">
            <a:alphaModFix/>
          </a:blip>
          <a:srcRect/>
          <a:stretch/>
        </p:blipFill>
        <p:spPr>
          <a:xfrm>
            <a:off x="5715631" y="2895612"/>
            <a:ext cx="3213651" cy="192800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2"/>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pic>
        <p:nvPicPr>
          <p:cNvPr id="565" name="Google Shape;565;p42"/>
          <p:cNvPicPr preferRelativeResize="0">
            <a:picLocks noGrp="1"/>
          </p:cNvPicPr>
          <p:nvPr>
            <p:ph type="body" idx="1"/>
          </p:nvPr>
        </p:nvPicPr>
        <p:blipFill rotWithShape="1">
          <a:blip r:embed="rId3">
            <a:alphaModFix/>
          </a:blip>
          <a:srcRect/>
          <a:stretch/>
        </p:blipFill>
        <p:spPr>
          <a:xfrm>
            <a:off x="1489623" y="2362200"/>
            <a:ext cx="6207617" cy="2202287"/>
          </a:xfrm>
          <a:prstGeom prst="rect">
            <a:avLst/>
          </a:prstGeom>
          <a:noFill/>
          <a:ln>
            <a:noFill/>
          </a:ln>
        </p:spPr>
      </p:pic>
      <p:sp>
        <p:nvSpPr>
          <p:cNvPr id="566" name="Google Shape;566;p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3"/>
          <p:cNvSpPr txBox="1"/>
          <p:nvPr/>
        </p:nvSpPr>
        <p:spPr>
          <a:xfrm>
            <a:off x="539750" y="620713"/>
            <a:ext cx="8135938"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D911D"/>
              </a:buClr>
              <a:buSzPts val="2400"/>
              <a:buFont typeface="Noto Sans Symbols"/>
              <a:buNone/>
            </a:pPr>
            <a:r>
              <a:rPr lang="en-US" sz="2400" b="1">
                <a:solidFill>
                  <a:srgbClr val="0D911D"/>
                </a:solidFill>
                <a:latin typeface="Times New Roman"/>
                <a:ea typeface="Times New Roman"/>
                <a:cs typeface="Times New Roman"/>
                <a:sym typeface="Times New Roman"/>
              </a:rPr>
              <a:t>Define ,</a:t>
            </a:r>
            <a:r>
              <a:rPr lang="en-US" sz="2400" b="1">
                <a:solidFill>
                  <a:schemeClr val="dk1"/>
                </a:solidFill>
                <a:latin typeface="Times New Roman"/>
                <a:ea typeface="Times New Roman"/>
                <a:cs typeface="Times New Roman"/>
                <a:sym typeface="Times New Roman"/>
              </a:rPr>
              <a:t> </a:t>
            </a:r>
            <a:endParaRPr/>
          </a:p>
          <a:p>
            <a:pPr marL="0" marR="0" lvl="0" indent="0" algn="l" rtl="0">
              <a:spcBef>
                <a:spcPts val="1000"/>
              </a:spcBef>
              <a:spcAft>
                <a:spcPts val="0"/>
              </a:spcAft>
              <a:buClr>
                <a:schemeClr val="dk1"/>
              </a:buClr>
              <a:buSzPts val="2000"/>
              <a:buFont typeface="Noto Sans Symbols"/>
              <a:buNone/>
            </a:pPr>
            <a:r>
              <a:rPr lang="en-US" sz="2000">
                <a:solidFill>
                  <a:schemeClr val="dk1"/>
                </a:solidFill>
                <a:latin typeface="Times New Roman"/>
                <a:ea typeface="Times New Roman"/>
                <a:cs typeface="Times New Roman"/>
                <a:sym typeface="Times New Roman"/>
              </a:rPr>
              <a:t>  σx : variance of a sample of the process X(t) at nTs </a:t>
            </a:r>
            <a:endParaRPr/>
          </a:p>
          <a:p>
            <a:pPr marL="0" marR="0" lvl="0" indent="0" algn="l" rtl="0">
              <a:spcBef>
                <a:spcPts val="1000"/>
              </a:spcBef>
              <a:spcAft>
                <a:spcPts val="0"/>
              </a:spcAft>
              <a:buClr>
                <a:schemeClr val="dk1"/>
              </a:buClr>
              <a:buSzPts val="2000"/>
              <a:buFont typeface="Noto Sans Symbols"/>
              <a:buNone/>
            </a:pPr>
            <a:r>
              <a:rPr lang="en-US" sz="2000">
                <a:solidFill>
                  <a:schemeClr val="dk1"/>
                </a:solidFill>
                <a:latin typeface="Times New Roman"/>
                <a:ea typeface="Times New Roman"/>
                <a:cs typeface="Times New Roman"/>
                <a:sym typeface="Times New Roman"/>
              </a:rPr>
              <a:t> σx = E [x [n] ] ..</a:t>
            </a:r>
            <a:endParaRPr/>
          </a:p>
          <a:p>
            <a:pPr marL="0" marR="0" lvl="0" indent="-127000" algn="l" rtl="0">
              <a:spcBef>
                <a:spcPts val="100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   Rx(kTs) : auto </a:t>
            </a:r>
            <a:r>
              <a:rPr lang="en-US" sz="2000" u="sng">
                <a:solidFill>
                  <a:schemeClr val="dk1"/>
                </a:solidFill>
                <a:latin typeface="Times New Roman"/>
                <a:ea typeface="Times New Roman"/>
                <a:cs typeface="Times New Roman"/>
                <a:sym typeface="Times New Roman"/>
              </a:rPr>
              <a:t>correlation of</a:t>
            </a:r>
            <a:r>
              <a:rPr lang="en-US" sz="2000">
                <a:solidFill>
                  <a:schemeClr val="dk1"/>
                </a:solidFill>
                <a:latin typeface="Times New Roman"/>
                <a:ea typeface="Times New Roman"/>
                <a:cs typeface="Times New Roman"/>
                <a:sym typeface="Times New Roman"/>
              </a:rPr>
              <a:t> the process X(t) for a lag of kTs = Rx [k] </a:t>
            </a:r>
            <a:endParaRPr/>
          </a:p>
          <a:p>
            <a:pPr marL="0" marR="0" lvl="0" indent="-127000" algn="l" rtl="0">
              <a:spcBef>
                <a:spcPts val="100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     =Rx(k)= E[x[n] x[n-k]]  </a:t>
            </a:r>
            <a:endParaRPr/>
          </a:p>
          <a:p>
            <a:pPr marL="0" marR="0" lvl="0" indent="-127000" algn="l" rtl="0">
              <a:spcBef>
                <a:spcPts val="100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So , </a:t>
            </a:r>
            <a:endParaRPr/>
          </a:p>
          <a:p>
            <a:pPr marL="0" marR="0" lvl="0" indent="-127000" algn="l" rtl="0">
              <a:spcBef>
                <a:spcPts val="1000"/>
              </a:spcBef>
              <a:spcAft>
                <a:spcPts val="0"/>
              </a:spcAft>
              <a:buClr>
                <a:srgbClr val="FF0000"/>
              </a:buClr>
              <a:buSzPts val="2000"/>
              <a:buFont typeface="Noto Sans Symbols"/>
              <a:buChar char="●"/>
            </a:pPr>
            <a:r>
              <a:rPr lang="en-US" sz="2000">
                <a:solidFill>
                  <a:srgbClr val="FF0000"/>
                </a:solidFill>
                <a:latin typeface="Times New Roman"/>
                <a:ea typeface="Times New Roman"/>
                <a:cs typeface="Times New Roman"/>
                <a:sym typeface="Times New Roman"/>
              </a:rPr>
              <a:t>    J =σx  ….    (check the book)</a:t>
            </a:r>
            <a:endParaRPr/>
          </a:p>
          <a:p>
            <a:pPr marL="0" marR="0" lvl="0" indent="0" algn="l" rtl="0">
              <a:spcBef>
                <a:spcPts val="1000"/>
              </a:spcBef>
              <a:spcAft>
                <a:spcPts val="0"/>
              </a:spcAft>
              <a:buClr>
                <a:schemeClr val="dk1"/>
              </a:buClr>
              <a:buSzPts val="2000"/>
              <a:buFont typeface="Noto Sans Symbols"/>
              <a:buNone/>
            </a:pPr>
            <a:endParaRPr sz="2000">
              <a:solidFill>
                <a:srgbClr val="FF0000"/>
              </a:solidFill>
              <a:latin typeface="Times New Roman"/>
              <a:ea typeface="Times New Roman"/>
              <a:cs typeface="Times New Roman"/>
              <a:sym typeface="Times New Roman"/>
            </a:endParaRPr>
          </a:p>
          <a:p>
            <a:pPr marL="0" marR="0" lvl="0" indent="0" algn="l" rtl="0">
              <a:spcBef>
                <a:spcPts val="1000"/>
              </a:spcBef>
              <a:spcAft>
                <a:spcPts val="0"/>
              </a:spcAft>
              <a:buClr>
                <a:srgbClr val="FF0000"/>
              </a:buClr>
              <a:buSzPts val="2000"/>
              <a:buFont typeface="Noto Sans Symbols"/>
              <a:buNone/>
            </a:pPr>
            <a:r>
              <a:rPr lang="en-US" sz="2000">
                <a:solidFill>
                  <a:srgbClr val="FF0000"/>
                </a:solidFill>
                <a:latin typeface="Times New Roman"/>
                <a:ea typeface="Times New Roman"/>
                <a:cs typeface="Times New Roman"/>
                <a:sym typeface="Times New Roman"/>
              </a:rPr>
              <a:t>     </a:t>
            </a:r>
            <a:endParaRPr/>
          </a:p>
          <a:p>
            <a:pPr marL="0" marR="0" lvl="0" indent="0" algn="l" rtl="0">
              <a:spcBef>
                <a:spcPts val="1000"/>
              </a:spcBef>
              <a:spcAft>
                <a:spcPts val="0"/>
              </a:spcAft>
              <a:buClr>
                <a:schemeClr val="dk1"/>
              </a:buClr>
              <a:buSzPts val="2000"/>
              <a:buFont typeface="Noto Sans Symbols"/>
              <a:buNone/>
            </a:pPr>
            <a:endParaRPr sz="2000">
              <a:solidFill>
                <a:srgbClr val="FF0000"/>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2000"/>
              <a:buFont typeface="Noto Sans Symbols"/>
              <a:buNone/>
            </a:pPr>
            <a:endParaRPr sz="2000">
              <a:solidFill>
                <a:schemeClr val="dk1"/>
              </a:solidFill>
              <a:latin typeface="Times New Roman"/>
              <a:ea typeface="Times New Roman"/>
              <a:cs typeface="Times New Roman"/>
              <a:sym typeface="Times New Roman"/>
            </a:endParaRPr>
          </a:p>
        </p:txBody>
      </p:sp>
      <p:sp>
        <p:nvSpPr>
          <p:cNvPr id="572" name="Google Shape;572;p43"/>
          <p:cNvSpPr txBox="1"/>
          <p:nvPr/>
        </p:nvSpPr>
        <p:spPr>
          <a:xfrm>
            <a:off x="755650" y="1004987"/>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2 </a:t>
            </a:r>
            <a:endParaRPr/>
          </a:p>
        </p:txBody>
      </p:sp>
      <p:sp>
        <p:nvSpPr>
          <p:cNvPr id="573" name="Google Shape;573;p43"/>
          <p:cNvSpPr txBox="1"/>
          <p:nvPr/>
        </p:nvSpPr>
        <p:spPr>
          <a:xfrm>
            <a:off x="1317625" y="3190875"/>
            <a:ext cx="43180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800"/>
              <a:buFont typeface="Noto Sans Symbols"/>
              <a:buNone/>
            </a:pPr>
            <a:r>
              <a:rPr lang="en-US" sz="1800">
                <a:solidFill>
                  <a:srgbClr val="FF0000"/>
                </a:solidFill>
                <a:latin typeface="Gulim"/>
                <a:ea typeface="Gulim"/>
                <a:cs typeface="Gulim"/>
                <a:sym typeface="Gulim"/>
              </a:rPr>
              <a:t>2</a:t>
            </a:r>
            <a:endParaRPr/>
          </a:p>
        </p:txBody>
      </p:sp>
      <p:sp>
        <p:nvSpPr>
          <p:cNvPr id="574" name="Google Shape;574;p43"/>
          <p:cNvSpPr txBox="1"/>
          <p:nvPr/>
        </p:nvSpPr>
        <p:spPr>
          <a:xfrm>
            <a:off x="761682" y="4868863"/>
            <a:ext cx="784860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Noto Sans Symbols"/>
              <a:buNone/>
            </a:pPr>
            <a:r>
              <a:rPr lang="en-US" sz="2800">
                <a:solidFill>
                  <a:schemeClr val="dk1"/>
                </a:solidFill>
                <a:latin typeface="Gulim"/>
                <a:ea typeface="Gulim"/>
                <a:cs typeface="Gulim"/>
                <a:sym typeface="Gulim"/>
              </a:rPr>
              <a:t>Σ</a:t>
            </a:r>
            <a:r>
              <a:rPr lang="en-US" sz="1800">
                <a:solidFill>
                  <a:schemeClr val="dk1"/>
                </a:solidFill>
                <a:latin typeface="Gulim"/>
                <a:ea typeface="Gulim"/>
                <a:cs typeface="Gulim"/>
                <a:sym typeface="Gulim"/>
              </a:rPr>
              <a:t>Wj Rx [k – j] = Rx [k] = Rx [-k] ,          k = 1,2,3…….P</a:t>
            </a:r>
            <a:endParaRPr/>
          </a:p>
          <a:p>
            <a:pPr marL="0" marR="0" lvl="0" indent="0" algn="ctr" rtl="0">
              <a:spcBef>
                <a:spcPts val="1200"/>
              </a:spcBef>
              <a:spcAft>
                <a:spcPts val="0"/>
              </a:spcAft>
              <a:buClr>
                <a:srgbClr val="FF0000"/>
              </a:buClr>
              <a:buSzPts val="2400"/>
              <a:buFont typeface="Noto Sans Symbols"/>
              <a:buNone/>
            </a:pPr>
            <a:r>
              <a:rPr lang="en-US" sz="2400">
                <a:solidFill>
                  <a:srgbClr val="FF0000"/>
                </a:solidFill>
                <a:latin typeface="Gulim"/>
                <a:ea typeface="Gulim"/>
                <a:cs typeface="Gulim"/>
                <a:sym typeface="Gulim"/>
              </a:rPr>
              <a:t>Optimal equations  </a:t>
            </a:r>
            <a:endParaRPr/>
          </a:p>
          <a:p>
            <a:pPr marL="0" marR="0" lvl="0" indent="0" algn="l" rtl="0">
              <a:spcBef>
                <a:spcPts val="1200"/>
              </a:spcBef>
              <a:spcAft>
                <a:spcPts val="0"/>
              </a:spcAft>
              <a:buClr>
                <a:schemeClr val="dk1"/>
              </a:buClr>
              <a:buSzPts val="2400"/>
              <a:buFont typeface="Noto Sans Symbols"/>
              <a:buNone/>
            </a:pPr>
            <a:endParaRPr sz="2400">
              <a:solidFill>
                <a:srgbClr val="FF0000"/>
              </a:solidFill>
              <a:latin typeface="Gulim"/>
              <a:ea typeface="Gulim"/>
              <a:cs typeface="Gulim"/>
              <a:sym typeface="Gulim"/>
            </a:endParaRPr>
          </a:p>
        </p:txBody>
      </p:sp>
      <p:sp>
        <p:nvSpPr>
          <p:cNvPr id="575" name="Google Shape;575;p43"/>
          <p:cNvSpPr txBox="1"/>
          <p:nvPr/>
        </p:nvSpPr>
        <p:spPr>
          <a:xfrm>
            <a:off x="549910" y="5306322"/>
            <a:ext cx="86360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  j=1</a:t>
            </a:r>
            <a:endParaRPr/>
          </a:p>
        </p:txBody>
      </p:sp>
      <p:sp>
        <p:nvSpPr>
          <p:cNvPr id="576" name="Google Shape;576;p43"/>
          <p:cNvSpPr txBox="1"/>
          <p:nvPr/>
        </p:nvSpPr>
        <p:spPr>
          <a:xfrm>
            <a:off x="791368" y="4705220"/>
            <a:ext cx="360363"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P</a:t>
            </a:r>
            <a:endParaRPr/>
          </a:p>
        </p:txBody>
      </p:sp>
      <p:sp>
        <p:nvSpPr>
          <p:cNvPr id="577" name="Google Shape;577;p43"/>
          <p:cNvSpPr txBox="1"/>
          <p:nvPr/>
        </p:nvSpPr>
        <p:spPr>
          <a:xfrm>
            <a:off x="323850" y="6260410"/>
            <a:ext cx="8208963"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D911D"/>
              </a:buClr>
              <a:buSzPts val="2000"/>
              <a:buFont typeface="Noto Sans Symbols"/>
              <a:buNone/>
            </a:pPr>
            <a:r>
              <a:rPr lang="en-US" sz="2000">
                <a:solidFill>
                  <a:srgbClr val="0D911D"/>
                </a:solidFill>
                <a:latin typeface="Gulim"/>
                <a:ea typeface="Gulim"/>
                <a:cs typeface="Gulim"/>
                <a:sym typeface="Gulim"/>
              </a:rPr>
              <a:t>Wiener – Hopf equations for linear prediction .</a:t>
            </a:r>
            <a:endParaRPr/>
          </a:p>
        </p:txBody>
      </p:sp>
      <p:sp>
        <p:nvSpPr>
          <p:cNvPr id="578" name="Google Shape;578;p43"/>
          <p:cNvSpPr txBox="1"/>
          <p:nvPr/>
        </p:nvSpPr>
        <p:spPr>
          <a:xfrm>
            <a:off x="704850" y="4712927"/>
            <a:ext cx="6534150" cy="120032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a:p>
            <a:pPr marL="0" marR="0" lvl="0" indent="0" algn="l" rtl="0">
              <a:spcBef>
                <a:spcPts val="90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a:p>
            <a:pPr marL="0" marR="0" lvl="0" indent="0" algn="l" rtl="0">
              <a:spcBef>
                <a:spcPts val="90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579" name="Google Shape;579;p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63</a:t>
            </a:fld>
            <a:endParaRPr sz="1600" b="1">
              <a:solidFill>
                <a:schemeClr val="dk1"/>
              </a:solidFill>
              <a:latin typeface="Gulim"/>
              <a:ea typeface="Gulim"/>
              <a:cs typeface="Gulim"/>
              <a:sym typeface="Gulim"/>
            </a:endParaRPr>
          </a:p>
        </p:txBody>
      </p:sp>
      <p:pic>
        <p:nvPicPr>
          <p:cNvPr id="580" name="Google Shape;580;p43"/>
          <p:cNvPicPr preferRelativeResize="0"/>
          <p:nvPr/>
        </p:nvPicPr>
        <p:blipFill rotWithShape="1">
          <a:blip r:embed="rId3">
            <a:alphaModFix/>
          </a:blip>
          <a:srcRect/>
          <a:stretch/>
        </p:blipFill>
        <p:spPr>
          <a:xfrm>
            <a:off x="704850" y="1436688"/>
            <a:ext cx="390525" cy="393700"/>
          </a:xfrm>
          <a:prstGeom prst="rect">
            <a:avLst/>
          </a:prstGeom>
          <a:noFill/>
          <a:ln>
            <a:noFill/>
          </a:ln>
        </p:spPr>
      </p:pic>
      <p:pic>
        <p:nvPicPr>
          <p:cNvPr id="581" name="Google Shape;581;p43"/>
          <p:cNvPicPr preferRelativeResize="0"/>
          <p:nvPr/>
        </p:nvPicPr>
        <p:blipFill rotWithShape="1">
          <a:blip r:embed="rId4">
            <a:alphaModFix/>
          </a:blip>
          <a:srcRect/>
          <a:stretch/>
        </p:blipFill>
        <p:spPr>
          <a:xfrm>
            <a:off x="549910" y="3322583"/>
            <a:ext cx="5228823" cy="643944"/>
          </a:xfrm>
          <a:prstGeom prst="rect">
            <a:avLst/>
          </a:prstGeom>
          <a:noFill/>
          <a:ln>
            <a:noFill/>
          </a:ln>
        </p:spPr>
      </p:pic>
      <p:pic>
        <p:nvPicPr>
          <p:cNvPr id="582" name="Google Shape;582;p43"/>
          <p:cNvPicPr preferRelativeResize="0"/>
          <p:nvPr/>
        </p:nvPicPr>
        <p:blipFill rotWithShape="1">
          <a:blip r:embed="rId5">
            <a:alphaModFix/>
          </a:blip>
          <a:srcRect/>
          <a:stretch/>
        </p:blipFill>
        <p:spPr>
          <a:xfrm>
            <a:off x="430235" y="3899453"/>
            <a:ext cx="7083380" cy="766293"/>
          </a:xfrm>
          <a:prstGeom prst="rect">
            <a:avLst/>
          </a:prstGeom>
          <a:noFill/>
          <a:ln>
            <a:noFill/>
          </a:ln>
        </p:spPr>
      </p:pic>
      <p:pic>
        <p:nvPicPr>
          <p:cNvPr id="583" name="Google Shape;583;p43"/>
          <p:cNvPicPr preferRelativeResize="0"/>
          <p:nvPr/>
        </p:nvPicPr>
        <p:blipFill rotWithShape="1">
          <a:blip r:embed="rId3">
            <a:alphaModFix/>
          </a:blip>
          <a:srcRect/>
          <a:stretch/>
        </p:blipFill>
        <p:spPr>
          <a:xfrm>
            <a:off x="1533525" y="1446848"/>
            <a:ext cx="390525" cy="3937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4"/>
          <p:cNvSpPr txBox="1"/>
          <p:nvPr/>
        </p:nvSpPr>
        <p:spPr>
          <a:xfrm>
            <a:off x="261938" y="696913"/>
            <a:ext cx="8882062"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In matrix form, Let W = [ W1 W2 ……Wp ] , optimum coefficients vector</a:t>
            </a:r>
            <a:endParaRPr/>
          </a:p>
        </p:txBody>
      </p:sp>
      <p:sp>
        <p:nvSpPr>
          <p:cNvPr id="589" name="Google Shape;589;p44"/>
          <p:cNvSpPr txBox="1"/>
          <p:nvPr/>
        </p:nvSpPr>
        <p:spPr>
          <a:xfrm>
            <a:off x="2771775" y="981075"/>
            <a:ext cx="1081088"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Noto Sans Symbols"/>
              <a:buNone/>
            </a:pPr>
            <a:r>
              <a:rPr lang="en-US" sz="1200">
                <a:solidFill>
                  <a:schemeClr val="dk1"/>
                </a:solidFill>
                <a:latin typeface="Gulim"/>
                <a:ea typeface="Gulim"/>
                <a:cs typeface="Gulim"/>
                <a:sym typeface="Gulim"/>
              </a:rPr>
              <a:t>Px1 </a:t>
            </a:r>
            <a:endParaRPr/>
          </a:p>
        </p:txBody>
      </p:sp>
      <p:cxnSp>
        <p:nvCxnSpPr>
          <p:cNvPr id="590" name="Google Shape;590;p44"/>
          <p:cNvCxnSpPr/>
          <p:nvPr/>
        </p:nvCxnSpPr>
        <p:spPr>
          <a:xfrm>
            <a:off x="2636838" y="714375"/>
            <a:ext cx="215900" cy="0"/>
          </a:xfrm>
          <a:prstGeom prst="straightConnector1">
            <a:avLst/>
          </a:prstGeom>
          <a:noFill/>
          <a:ln w="28575" cap="flat" cmpd="sng">
            <a:solidFill>
              <a:schemeClr val="dk1"/>
            </a:solidFill>
            <a:prstDash val="solid"/>
            <a:round/>
            <a:headEnd type="none" w="med" len="med"/>
            <a:tailEnd type="none" w="med" len="med"/>
          </a:ln>
        </p:spPr>
      </p:cxnSp>
      <p:sp>
        <p:nvSpPr>
          <p:cNvPr id="591" name="Google Shape;591;p44"/>
          <p:cNvSpPr txBox="1"/>
          <p:nvPr/>
        </p:nvSpPr>
        <p:spPr>
          <a:xfrm>
            <a:off x="5232400" y="536575"/>
            <a:ext cx="288925"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T</a:t>
            </a:r>
            <a:endParaRPr/>
          </a:p>
        </p:txBody>
      </p:sp>
      <p:sp>
        <p:nvSpPr>
          <p:cNvPr id="592" name="Google Shape;592;p44"/>
          <p:cNvSpPr txBox="1"/>
          <p:nvPr/>
        </p:nvSpPr>
        <p:spPr>
          <a:xfrm>
            <a:off x="2744788" y="857250"/>
            <a:ext cx="576262"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Noto Sans Symbols"/>
              <a:buNone/>
            </a:pPr>
            <a:r>
              <a:rPr lang="en-US" sz="1200">
                <a:solidFill>
                  <a:schemeClr val="dk1"/>
                </a:solidFill>
                <a:latin typeface="Gulim"/>
                <a:ea typeface="Gulim"/>
                <a:cs typeface="Gulim"/>
                <a:sym typeface="Gulim"/>
              </a:rPr>
              <a:t>o</a:t>
            </a:r>
            <a:endParaRPr/>
          </a:p>
        </p:txBody>
      </p:sp>
      <p:sp>
        <p:nvSpPr>
          <p:cNvPr id="593" name="Google Shape;593;p44"/>
          <p:cNvSpPr txBox="1"/>
          <p:nvPr/>
        </p:nvSpPr>
        <p:spPr>
          <a:xfrm>
            <a:off x="152400" y="1412875"/>
            <a:ext cx="85232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r</a:t>
            </a:r>
            <a:r>
              <a:rPr lang="en-US" sz="1800">
                <a:solidFill>
                  <a:schemeClr val="dk1"/>
                </a:solidFill>
                <a:latin typeface="Times New Roman"/>
                <a:ea typeface="Times New Roman"/>
                <a:cs typeface="Times New Roman"/>
                <a:sym typeface="Times New Roman"/>
              </a:rPr>
              <a:t>x</a:t>
            </a:r>
            <a:r>
              <a:rPr lang="en-US" sz="2000">
                <a:solidFill>
                  <a:schemeClr val="dk1"/>
                </a:solidFill>
                <a:latin typeface="Times New Roman"/>
                <a:ea typeface="Times New Roman"/>
                <a:cs typeface="Times New Roman"/>
                <a:sym typeface="Times New Roman"/>
              </a:rPr>
              <a:t> = [R</a:t>
            </a:r>
            <a:r>
              <a:rPr lang="en-US" sz="1800">
                <a:solidFill>
                  <a:schemeClr val="dk1"/>
                </a:solidFill>
                <a:latin typeface="Times New Roman"/>
                <a:ea typeface="Times New Roman"/>
                <a:cs typeface="Times New Roman"/>
                <a:sym typeface="Times New Roman"/>
              </a:rPr>
              <a:t>x</a:t>
            </a:r>
            <a:r>
              <a:rPr lang="en-US" sz="2000">
                <a:solidFill>
                  <a:schemeClr val="dk1"/>
                </a:solidFill>
                <a:latin typeface="Times New Roman"/>
                <a:ea typeface="Times New Roman"/>
                <a:cs typeface="Times New Roman"/>
                <a:sym typeface="Times New Roman"/>
              </a:rPr>
              <a:t> [1]  Rx[2] ………..Rx[p] ] , </a:t>
            </a:r>
            <a:r>
              <a:rPr lang="en-US" sz="1800">
                <a:solidFill>
                  <a:schemeClr val="dk1"/>
                </a:solidFill>
                <a:latin typeface="Times New Roman"/>
                <a:ea typeface="Times New Roman"/>
                <a:cs typeface="Times New Roman"/>
                <a:sym typeface="Times New Roman"/>
              </a:rPr>
              <a:t>autocorrelation vector</a:t>
            </a:r>
            <a:r>
              <a:rPr lang="en-US" sz="2000">
                <a:solidFill>
                  <a:schemeClr val="dk1"/>
                </a:solidFill>
                <a:latin typeface="Times New Roman"/>
                <a:ea typeface="Times New Roman"/>
                <a:cs typeface="Times New Roman"/>
                <a:sym typeface="Times New Roman"/>
              </a:rPr>
              <a:t> </a:t>
            </a:r>
            <a:endParaRPr/>
          </a:p>
        </p:txBody>
      </p:sp>
      <p:cxnSp>
        <p:nvCxnSpPr>
          <p:cNvPr id="594" name="Google Shape;594;p44"/>
          <p:cNvCxnSpPr/>
          <p:nvPr/>
        </p:nvCxnSpPr>
        <p:spPr>
          <a:xfrm>
            <a:off x="1906588" y="1524000"/>
            <a:ext cx="146050" cy="0"/>
          </a:xfrm>
          <a:prstGeom prst="straightConnector1">
            <a:avLst/>
          </a:prstGeom>
          <a:noFill/>
          <a:ln w="28575" cap="flat" cmpd="sng">
            <a:solidFill>
              <a:schemeClr val="dk1"/>
            </a:solidFill>
            <a:prstDash val="solid"/>
            <a:round/>
            <a:headEnd type="none" w="med" len="med"/>
            <a:tailEnd type="none" w="med" len="med"/>
          </a:ln>
        </p:spPr>
      </p:cxnSp>
      <p:sp>
        <p:nvSpPr>
          <p:cNvPr id="595" name="Google Shape;595;p44"/>
          <p:cNvSpPr txBox="1"/>
          <p:nvPr/>
        </p:nvSpPr>
        <p:spPr>
          <a:xfrm>
            <a:off x="1990091" y="1784348"/>
            <a:ext cx="5657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Noto Sans Symbols"/>
              <a:buNone/>
            </a:pPr>
            <a:r>
              <a:rPr lang="en-US" sz="1200">
                <a:solidFill>
                  <a:schemeClr val="dk1"/>
                </a:solidFill>
                <a:latin typeface="Gulim"/>
                <a:ea typeface="Gulim"/>
                <a:cs typeface="Gulim"/>
                <a:sym typeface="Gulim"/>
              </a:rPr>
              <a:t>Px1 </a:t>
            </a:r>
            <a:endParaRPr/>
          </a:p>
        </p:txBody>
      </p:sp>
      <p:sp>
        <p:nvSpPr>
          <p:cNvPr id="596" name="Google Shape;596;p44"/>
          <p:cNvSpPr/>
          <p:nvPr/>
        </p:nvSpPr>
        <p:spPr>
          <a:xfrm>
            <a:off x="1331913" y="2565400"/>
            <a:ext cx="76200" cy="2232025"/>
          </a:xfrm>
          <a:prstGeom prst="leftBracket">
            <a:avLst>
              <a:gd name="adj" fmla="val 24409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597" name="Google Shape;597;p44"/>
          <p:cNvSpPr txBox="1"/>
          <p:nvPr/>
        </p:nvSpPr>
        <p:spPr>
          <a:xfrm>
            <a:off x="539750" y="2349500"/>
            <a:ext cx="6408738" cy="1490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a:p>
            <a:pPr marL="0" marR="0" lvl="0" indent="0" algn="l" rtl="0">
              <a:spcBef>
                <a:spcPts val="90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a:p>
            <a:pPr marL="0" marR="0" lvl="0" indent="0" algn="l" rtl="0">
              <a:spcBef>
                <a:spcPts val="1200"/>
              </a:spcBef>
              <a:spcAft>
                <a:spcPts val="0"/>
              </a:spcAft>
              <a:buClr>
                <a:schemeClr val="dk1"/>
              </a:buClr>
              <a:buSzPts val="2400"/>
              <a:buFont typeface="Noto Sans Symbols"/>
              <a:buNone/>
            </a:pPr>
            <a:r>
              <a:rPr lang="en-US" sz="2400">
                <a:solidFill>
                  <a:schemeClr val="dk1"/>
                </a:solidFill>
                <a:latin typeface="Gulim"/>
                <a:ea typeface="Gulim"/>
                <a:cs typeface="Gulim"/>
                <a:sym typeface="Gulim"/>
              </a:rPr>
              <a:t>R</a:t>
            </a:r>
            <a:r>
              <a:rPr lang="en-US" sz="1800">
                <a:solidFill>
                  <a:schemeClr val="dk1"/>
                </a:solidFill>
                <a:latin typeface="Gulim"/>
                <a:ea typeface="Gulim"/>
                <a:cs typeface="Gulim"/>
                <a:sym typeface="Gulim"/>
              </a:rPr>
              <a:t>x = </a:t>
            </a:r>
            <a:endParaRPr sz="2400">
              <a:solidFill>
                <a:schemeClr val="dk1"/>
              </a:solidFill>
              <a:latin typeface="Gulim"/>
              <a:ea typeface="Gulim"/>
              <a:cs typeface="Gulim"/>
              <a:sym typeface="Gulim"/>
            </a:endParaRPr>
          </a:p>
          <a:p>
            <a:pPr marL="0" marR="0" lvl="0" indent="0" algn="l" rtl="0">
              <a:spcBef>
                <a:spcPts val="90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cxnSp>
        <p:nvCxnSpPr>
          <p:cNvPr id="598" name="Google Shape;598;p44"/>
          <p:cNvCxnSpPr/>
          <p:nvPr/>
        </p:nvCxnSpPr>
        <p:spPr>
          <a:xfrm>
            <a:off x="611188" y="3141663"/>
            <a:ext cx="288925" cy="0"/>
          </a:xfrm>
          <a:prstGeom prst="straightConnector1">
            <a:avLst/>
          </a:prstGeom>
          <a:noFill/>
          <a:ln w="28575" cap="flat" cmpd="sng">
            <a:solidFill>
              <a:schemeClr val="dk1"/>
            </a:solidFill>
            <a:prstDash val="solid"/>
            <a:round/>
            <a:headEnd type="none" w="med" len="med"/>
            <a:tailEnd type="none" w="med" len="med"/>
          </a:ln>
        </p:spPr>
      </p:cxnSp>
      <p:sp>
        <p:nvSpPr>
          <p:cNvPr id="599" name="Google Shape;599;p44"/>
          <p:cNvSpPr txBox="1"/>
          <p:nvPr/>
        </p:nvSpPr>
        <p:spPr>
          <a:xfrm>
            <a:off x="1476375" y="2636838"/>
            <a:ext cx="5256213" cy="24304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Rx[0]   Rx[1]…………. Rx[p-1] </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Rx[1]   Rx[0] ………….Rx[p-2]</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Rx[2]   Rx[1] ………….Rx[p-3]</a:t>
            </a:r>
            <a:endParaRPr/>
          </a:p>
          <a:p>
            <a:pPr marL="0" marR="0" lvl="0" indent="0" algn="l" rtl="0">
              <a:spcBef>
                <a:spcPts val="90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Rx[p-1]  Rx[p-2] ………Rx[0]</a:t>
            </a:r>
            <a:endParaRPr/>
          </a:p>
          <a:p>
            <a:pPr marL="0" marR="0" lvl="0" indent="0" algn="l" rtl="0">
              <a:spcBef>
                <a:spcPts val="90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cxnSp>
        <p:nvCxnSpPr>
          <p:cNvPr id="600" name="Google Shape;600;p44"/>
          <p:cNvCxnSpPr/>
          <p:nvPr/>
        </p:nvCxnSpPr>
        <p:spPr>
          <a:xfrm>
            <a:off x="1835150" y="3789363"/>
            <a:ext cx="0" cy="431800"/>
          </a:xfrm>
          <a:prstGeom prst="straightConnector1">
            <a:avLst/>
          </a:prstGeom>
          <a:noFill/>
          <a:ln w="28575" cap="flat" cmpd="sng">
            <a:solidFill>
              <a:schemeClr val="dk1"/>
            </a:solidFill>
            <a:prstDash val="dash"/>
            <a:round/>
            <a:headEnd type="none" w="med" len="med"/>
            <a:tailEnd type="none" w="med" len="med"/>
          </a:ln>
        </p:spPr>
      </p:cxnSp>
      <p:sp>
        <p:nvSpPr>
          <p:cNvPr id="601" name="Google Shape;601;p44"/>
          <p:cNvSpPr/>
          <p:nvPr/>
        </p:nvSpPr>
        <p:spPr>
          <a:xfrm>
            <a:off x="4932363" y="2565400"/>
            <a:ext cx="71437" cy="2211388"/>
          </a:xfrm>
          <a:prstGeom prst="rightBracket">
            <a:avLst>
              <a:gd name="adj" fmla="val 257965"/>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602" name="Google Shape;602;p44"/>
          <p:cNvSpPr txBox="1"/>
          <p:nvPr/>
        </p:nvSpPr>
        <p:spPr>
          <a:xfrm>
            <a:off x="468313" y="5084763"/>
            <a:ext cx="8424862" cy="8620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Wiener – Hopf eqs ,can be written as : </a:t>
            </a:r>
            <a:endParaRPr/>
          </a:p>
          <a:p>
            <a:pPr marL="0" marR="0" lvl="0" indent="0" algn="ctr" rtl="0">
              <a:spcBef>
                <a:spcPts val="100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                                                                     optimum solution.</a:t>
            </a:r>
            <a:endParaRPr/>
          </a:p>
        </p:txBody>
      </p:sp>
      <p:sp>
        <p:nvSpPr>
          <p:cNvPr id="603" name="Google Shape;603;p44"/>
          <p:cNvSpPr/>
          <p:nvPr/>
        </p:nvSpPr>
        <p:spPr>
          <a:xfrm>
            <a:off x="1187450" y="5589588"/>
            <a:ext cx="1728788" cy="935037"/>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R</a:t>
            </a:r>
            <a:r>
              <a:rPr lang="en-US" sz="1600">
                <a:solidFill>
                  <a:schemeClr val="dk1"/>
                </a:solidFill>
                <a:latin typeface="Gulim"/>
                <a:ea typeface="Gulim"/>
                <a:cs typeface="Gulim"/>
                <a:sym typeface="Gulim"/>
              </a:rPr>
              <a:t>x</a:t>
            </a:r>
            <a:r>
              <a:rPr lang="en-US" sz="2000">
                <a:solidFill>
                  <a:schemeClr val="dk1"/>
                </a:solidFill>
                <a:latin typeface="Gulim"/>
                <a:ea typeface="Gulim"/>
                <a:cs typeface="Gulim"/>
                <a:sym typeface="Gulim"/>
              </a:rPr>
              <a:t> W</a:t>
            </a:r>
            <a:r>
              <a:rPr lang="en-US" sz="1600">
                <a:solidFill>
                  <a:schemeClr val="dk1"/>
                </a:solidFill>
                <a:latin typeface="Gulim"/>
                <a:ea typeface="Gulim"/>
                <a:cs typeface="Gulim"/>
                <a:sym typeface="Gulim"/>
              </a:rPr>
              <a:t>o</a:t>
            </a:r>
            <a:r>
              <a:rPr lang="en-US" sz="2000">
                <a:solidFill>
                  <a:schemeClr val="dk1"/>
                </a:solidFill>
                <a:latin typeface="Gulim"/>
                <a:ea typeface="Gulim"/>
                <a:cs typeface="Gulim"/>
                <a:sym typeface="Gulim"/>
              </a:rPr>
              <a:t> = </a:t>
            </a:r>
            <a:r>
              <a:rPr lang="en-US" sz="2400">
                <a:solidFill>
                  <a:schemeClr val="dk1"/>
                </a:solidFill>
                <a:latin typeface="Gulim"/>
                <a:ea typeface="Gulim"/>
                <a:cs typeface="Gulim"/>
                <a:sym typeface="Gulim"/>
              </a:rPr>
              <a:t>r</a:t>
            </a:r>
            <a:r>
              <a:rPr lang="en-US" sz="1800">
                <a:solidFill>
                  <a:schemeClr val="dk1"/>
                </a:solidFill>
                <a:latin typeface="Gulim"/>
                <a:ea typeface="Gulim"/>
                <a:cs typeface="Gulim"/>
                <a:sym typeface="Gulim"/>
              </a:rPr>
              <a:t>x</a:t>
            </a:r>
            <a:r>
              <a:rPr lang="en-US" sz="2000">
                <a:solidFill>
                  <a:schemeClr val="dk1"/>
                </a:solidFill>
                <a:latin typeface="Gulim"/>
                <a:ea typeface="Gulim"/>
                <a:cs typeface="Gulim"/>
                <a:sym typeface="Gulim"/>
              </a:rPr>
              <a:t> </a:t>
            </a:r>
            <a:endParaRPr/>
          </a:p>
        </p:txBody>
      </p:sp>
      <p:sp>
        <p:nvSpPr>
          <p:cNvPr id="604" name="Google Shape;604;p44"/>
          <p:cNvSpPr/>
          <p:nvPr/>
        </p:nvSpPr>
        <p:spPr>
          <a:xfrm>
            <a:off x="4140200" y="5589588"/>
            <a:ext cx="1727200" cy="935037"/>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W</a:t>
            </a:r>
            <a:r>
              <a:rPr lang="en-US" sz="1600">
                <a:solidFill>
                  <a:schemeClr val="dk1"/>
                </a:solidFill>
                <a:latin typeface="Gulim"/>
                <a:ea typeface="Gulim"/>
                <a:cs typeface="Gulim"/>
                <a:sym typeface="Gulim"/>
              </a:rPr>
              <a:t>o</a:t>
            </a:r>
            <a:r>
              <a:rPr lang="en-US" sz="2000">
                <a:solidFill>
                  <a:schemeClr val="dk1"/>
                </a:solidFill>
                <a:latin typeface="Gulim"/>
                <a:ea typeface="Gulim"/>
                <a:cs typeface="Gulim"/>
                <a:sym typeface="Gulim"/>
              </a:rPr>
              <a:t> = R r</a:t>
            </a:r>
            <a:r>
              <a:rPr lang="en-US" sz="1800">
                <a:solidFill>
                  <a:schemeClr val="dk1"/>
                </a:solidFill>
                <a:latin typeface="Gulim"/>
                <a:ea typeface="Gulim"/>
                <a:cs typeface="Gulim"/>
                <a:sym typeface="Gulim"/>
              </a:rPr>
              <a:t>x</a:t>
            </a:r>
            <a:r>
              <a:rPr lang="en-US" sz="2000">
                <a:solidFill>
                  <a:schemeClr val="dk1"/>
                </a:solidFill>
                <a:latin typeface="Gulim"/>
                <a:ea typeface="Gulim"/>
                <a:cs typeface="Gulim"/>
                <a:sym typeface="Gulim"/>
              </a:rPr>
              <a:t> </a:t>
            </a:r>
            <a:endParaRPr/>
          </a:p>
        </p:txBody>
      </p:sp>
      <p:sp>
        <p:nvSpPr>
          <p:cNvPr id="605" name="Google Shape;605;p44"/>
          <p:cNvSpPr/>
          <p:nvPr/>
        </p:nvSpPr>
        <p:spPr>
          <a:xfrm>
            <a:off x="3132138" y="5876925"/>
            <a:ext cx="863600" cy="360363"/>
          </a:xfrm>
          <a:prstGeom prst="rightArrow">
            <a:avLst>
              <a:gd name="adj1" fmla="val 50000"/>
              <a:gd name="adj2" fmla="val 59912"/>
            </a:avLst>
          </a:prstGeom>
          <a:solidFill>
            <a:srgbClr val="0033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cxnSp>
        <p:nvCxnSpPr>
          <p:cNvPr id="606" name="Google Shape;606;p44"/>
          <p:cNvCxnSpPr/>
          <p:nvPr/>
        </p:nvCxnSpPr>
        <p:spPr>
          <a:xfrm>
            <a:off x="1403350" y="5876925"/>
            <a:ext cx="144463" cy="0"/>
          </a:xfrm>
          <a:prstGeom prst="straightConnector1">
            <a:avLst/>
          </a:prstGeom>
          <a:noFill/>
          <a:ln w="28575" cap="flat" cmpd="sng">
            <a:solidFill>
              <a:schemeClr val="dk1"/>
            </a:solidFill>
            <a:prstDash val="solid"/>
            <a:round/>
            <a:headEnd type="none" w="med" len="med"/>
            <a:tailEnd type="none" w="med" len="med"/>
          </a:ln>
        </p:spPr>
      </p:cxnSp>
      <p:cxnSp>
        <p:nvCxnSpPr>
          <p:cNvPr id="607" name="Google Shape;607;p44"/>
          <p:cNvCxnSpPr/>
          <p:nvPr/>
        </p:nvCxnSpPr>
        <p:spPr>
          <a:xfrm>
            <a:off x="1763713" y="5876925"/>
            <a:ext cx="215900" cy="0"/>
          </a:xfrm>
          <a:prstGeom prst="straightConnector1">
            <a:avLst/>
          </a:prstGeom>
          <a:noFill/>
          <a:ln w="28575" cap="flat" cmpd="sng">
            <a:solidFill>
              <a:schemeClr val="dk1"/>
            </a:solidFill>
            <a:prstDash val="solid"/>
            <a:round/>
            <a:headEnd type="none" w="med" len="med"/>
            <a:tailEnd type="none" w="med" len="med"/>
          </a:ln>
        </p:spPr>
      </p:cxnSp>
      <p:cxnSp>
        <p:nvCxnSpPr>
          <p:cNvPr id="608" name="Google Shape;608;p44"/>
          <p:cNvCxnSpPr/>
          <p:nvPr/>
        </p:nvCxnSpPr>
        <p:spPr>
          <a:xfrm>
            <a:off x="2411413" y="5876925"/>
            <a:ext cx="144462" cy="0"/>
          </a:xfrm>
          <a:prstGeom prst="straightConnector1">
            <a:avLst/>
          </a:prstGeom>
          <a:noFill/>
          <a:ln w="28575" cap="flat" cmpd="sng">
            <a:solidFill>
              <a:schemeClr val="dk1"/>
            </a:solidFill>
            <a:prstDash val="solid"/>
            <a:round/>
            <a:headEnd type="none" w="med" len="med"/>
            <a:tailEnd type="none" w="med" len="med"/>
          </a:ln>
        </p:spPr>
      </p:cxnSp>
      <p:cxnSp>
        <p:nvCxnSpPr>
          <p:cNvPr id="609" name="Google Shape;609;p44"/>
          <p:cNvCxnSpPr/>
          <p:nvPr/>
        </p:nvCxnSpPr>
        <p:spPr>
          <a:xfrm>
            <a:off x="4427538" y="5876925"/>
            <a:ext cx="217487" cy="0"/>
          </a:xfrm>
          <a:prstGeom prst="straightConnector1">
            <a:avLst/>
          </a:prstGeom>
          <a:noFill/>
          <a:ln w="28575" cap="flat" cmpd="sng">
            <a:solidFill>
              <a:schemeClr val="dk1"/>
            </a:solidFill>
            <a:prstDash val="solid"/>
            <a:round/>
            <a:headEnd type="none" w="med" len="med"/>
            <a:tailEnd type="none" w="med" len="med"/>
          </a:ln>
        </p:spPr>
      </p:cxnSp>
      <p:cxnSp>
        <p:nvCxnSpPr>
          <p:cNvPr id="610" name="Google Shape;610;p44"/>
          <p:cNvCxnSpPr/>
          <p:nvPr/>
        </p:nvCxnSpPr>
        <p:spPr>
          <a:xfrm>
            <a:off x="5076825" y="5876925"/>
            <a:ext cx="144463" cy="0"/>
          </a:xfrm>
          <a:prstGeom prst="straightConnector1">
            <a:avLst/>
          </a:prstGeom>
          <a:noFill/>
          <a:ln w="28575" cap="flat" cmpd="sng">
            <a:solidFill>
              <a:schemeClr val="dk1"/>
            </a:solidFill>
            <a:prstDash val="solid"/>
            <a:round/>
            <a:headEnd type="none" w="med" len="med"/>
            <a:tailEnd type="none" w="med" len="med"/>
          </a:ln>
        </p:spPr>
      </p:cxnSp>
      <p:cxnSp>
        <p:nvCxnSpPr>
          <p:cNvPr id="611" name="Google Shape;611;p44"/>
          <p:cNvCxnSpPr/>
          <p:nvPr/>
        </p:nvCxnSpPr>
        <p:spPr>
          <a:xfrm>
            <a:off x="5364163" y="5876925"/>
            <a:ext cx="144462" cy="0"/>
          </a:xfrm>
          <a:prstGeom prst="straightConnector1">
            <a:avLst/>
          </a:prstGeom>
          <a:noFill/>
          <a:ln w="28575" cap="flat" cmpd="sng">
            <a:solidFill>
              <a:schemeClr val="dk1"/>
            </a:solidFill>
            <a:prstDash val="solid"/>
            <a:round/>
            <a:headEnd type="none" w="med" len="med"/>
            <a:tailEnd type="none" w="med" len="med"/>
          </a:ln>
        </p:spPr>
      </p:cxnSp>
      <p:sp>
        <p:nvSpPr>
          <p:cNvPr id="612" name="Google Shape;612;p44"/>
          <p:cNvSpPr txBox="1"/>
          <p:nvPr/>
        </p:nvSpPr>
        <p:spPr>
          <a:xfrm>
            <a:off x="5000625" y="5589588"/>
            <a:ext cx="576263"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-1 </a:t>
            </a:r>
            <a:endParaRPr/>
          </a:p>
        </p:txBody>
      </p:sp>
      <p:sp>
        <p:nvSpPr>
          <p:cNvPr id="613" name="Google Shape;613;p4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64</a:t>
            </a:fld>
            <a:endParaRPr sz="1600" b="1">
              <a:solidFill>
                <a:schemeClr val="dk1"/>
              </a:solidFill>
              <a:latin typeface="Gulim"/>
              <a:ea typeface="Gulim"/>
              <a:cs typeface="Gulim"/>
              <a:sym typeface="Gulim"/>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5"/>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19" name="Google Shape;619;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65</a:t>
            </a:fld>
            <a:endParaRPr/>
          </a:p>
        </p:txBody>
      </p:sp>
      <p:pic>
        <p:nvPicPr>
          <p:cNvPr id="620" name="Google Shape;620;p45"/>
          <p:cNvPicPr preferRelativeResize="0"/>
          <p:nvPr/>
        </p:nvPicPr>
        <p:blipFill rotWithShape="1">
          <a:blip r:embed="rId3">
            <a:alphaModFix/>
          </a:blip>
          <a:srcRect/>
          <a:stretch/>
        </p:blipFill>
        <p:spPr>
          <a:xfrm>
            <a:off x="685800" y="1828800"/>
            <a:ext cx="7240286" cy="148828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6"/>
          <p:cNvSpPr txBox="1"/>
          <p:nvPr/>
        </p:nvSpPr>
        <p:spPr>
          <a:xfrm>
            <a:off x="1785938" y="458788"/>
            <a:ext cx="4968875" cy="46196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rgbClr val="008000"/>
              </a:buClr>
              <a:buSzPts val="2400"/>
              <a:buFont typeface="Noto Sans Symbols"/>
              <a:buNone/>
            </a:pPr>
            <a:r>
              <a:rPr lang="en-US" sz="2400">
                <a:solidFill>
                  <a:srgbClr val="008000"/>
                </a:solidFill>
                <a:latin typeface="Comic Sans MS"/>
                <a:ea typeface="Comic Sans MS"/>
                <a:cs typeface="Comic Sans MS"/>
                <a:sym typeface="Comic Sans MS"/>
              </a:rPr>
              <a:t>Linear Adaptive prediction </a:t>
            </a:r>
            <a:endParaRPr/>
          </a:p>
        </p:txBody>
      </p:sp>
      <p:sp>
        <p:nvSpPr>
          <p:cNvPr id="626" name="Google Shape;626;p46"/>
          <p:cNvSpPr txBox="1"/>
          <p:nvPr/>
        </p:nvSpPr>
        <p:spPr>
          <a:xfrm>
            <a:off x="539750" y="1341438"/>
            <a:ext cx="8064500" cy="1708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Times New Roman"/>
                <a:ea typeface="Times New Roman"/>
                <a:cs typeface="Times New Roman"/>
                <a:sym typeface="Times New Roman"/>
              </a:rPr>
              <a:t>Wo = R</a:t>
            </a:r>
            <a:r>
              <a:rPr lang="en-US" sz="1200">
                <a:solidFill>
                  <a:schemeClr val="dk1"/>
                </a:solidFill>
                <a:latin typeface="Times New Roman"/>
                <a:ea typeface="Times New Roman"/>
                <a:cs typeface="Times New Roman"/>
                <a:sym typeface="Times New Roman"/>
              </a:rPr>
              <a:t>x</a:t>
            </a:r>
            <a:r>
              <a:rPr lang="en-US" sz="1800">
                <a:solidFill>
                  <a:schemeClr val="dk1"/>
                </a:solidFill>
                <a:latin typeface="Times New Roman"/>
                <a:ea typeface="Times New Roman"/>
                <a:cs typeface="Times New Roman"/>
                <a:sym typeface="Times New Roman"/>
              </a:rPr>
              <a:t> r</a:t>
            </a:r>
            <a:r>
              <a:rPr lang="en-US" sz="1200">
                <a:solidFill>
                  <a:schemeClr val="dk1"/>
                </a:solidFill>
                <a:latin typeface="Times New Roman"/>
                <a:ea typeface="Times New Roman"/>
                <a:cs typeface="Times New Roman"/>
                <a:sym typeface="Times New Roman"/>
              </a:rPr>
              <a:t>x</a:t>
            </a:r>
            <a:r>
              <a:rPr lang="en-US" sz="1800">
                <a:solidFill>
                  <a:schemeClr val="dk1"/>
                </a:solidFill>
                <a:latin typeface="Times New Roman"/>
                <a:ea typeface="Times New Roman"/>
                <a:cs typeface="Times New Roman"/>
                <a:sym typeface="Times New Roman"/>
              </a:rPr>
              <a:t>                requires knowledge of the autocorrelation function Rx [k] ,  </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Times New Roman"/>
                <a:ea typeface="Times New Roman"/>
                <a:cs typeface="Times New Roman"/>
                <a:sym typeface="Times New Roman"/>
              </a:rPr>
              <a:t>k= 0,1,2,…….., P </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Times New Roman"/>
                <a:ea typeface="Times New Roman"/>
                <a:cs typeface="Times New Roman"/>
                <a:sym typeface="Times New Roman"/>
              </a:rPr>
              <a:t>What if R</a:t>
            </a:r>
            <a:r>
              <a:rPr lang="en-US" sz="1200">
                <a:solidFill>
                  <a:schemeClr val="dk1"/>
                </a:solidFill>
                <a:latin typeface="Times New Roman"/>
                <a:ea typeface="Times New Roman"/>
                <a:cs typeface="Times New Roman"/>
                <a:sym typeface="Times New Roman"/>
              </a:rPr>
              <a:t>x</a:t>
            </a:r>
            <a:r>
              <a:rPr lang="en-US" sz="1800">
                <a:solidFill>
                  <a:schemeClr val="dk1"/>
                </a:solidFill>
                <a:latin typeface="Times New Roman"/>
                <a:ea typeface="Times New Roman"/>
                <a:cs typeface="Times New Roman"/>
                <a:sym typeface="Times New Roman"/>
              </a:rPr>
              <a:t> [k] is not a available ??? </a:t>
            </a:r>
            <a:endParaRPr/>
          </a:p>
          <a:p>
            <a:pPr marL="0" marR="0" lvl="0" indent="0" algn="l" rtl="0">
              <a:spcBef>
                <a:spcPts val="1100"/>
              </a:spcBef>
              <a:spcAft>
                <a:spcPts val="0"/>
              </a:spcAft>
              <a:buClr>
                <a:schemeClr val="dk1"/>
              </a:buClr>
              <a:buSzPts val="2200"/>
              <a:buFont typeface="Noto Sans Symbols"/>
              <a:buNone/>
            </a:pPr>
            <a:r>
              <a:rPr lang="en-US" sz="2200">
                <a:solidFill>
                  <a:schemeClr val="dk1"/>
                </a:solidFill>
                <a:latin typeface="Times New Roman"/>
                <a:ea typeface="Times New Roman"/>
                <a:cs typeface="Times New Roman"/>
                <a:sym typeface="Times New Roman"/>
              </a:rPr>
              <a:t>Solution</a:t>
            </a:r>
            <a:r>
              <a:rPr lang="en-US" sz="1800">
                <a:solidFill>
                  <a:schemeClr val="dk1"/>
                </a:solidFill>
                <a:latin typeface="Times New Roman"/>
                <a:ea typeface="Times New Roman"/>
                <a:cs typeface="Times New Roman"/>
                <a:sym typeface="Times New Roman"/>
              </a:rPr>
              <a:t> :   Use the </a:t>
            </a:r>
            <a:r>
              <a:rPr lang="en-US" sz="1800">
                <a:solidFill>
                  <a:srgbClr val="00B050"/>
                </a:solidFill>
                <a:latin typeface="Times New Roman"/>
                <a:ea typeface="Times New Roman"/>
                <a:cs typeface="Times New Roman"/>
                <a:sym typeface="Times New Roman"/>
              </a:rPr>
              <a:t>“ adaptive prediction “ </a:t>
            </a:r>
            <a:r>
              <a:rPr lang="en-US" sz="1800">
                <a:solidFill>
                  <a:srgbClr val="008000"/>
                </a:solidFill>
                <a:latin typeface="Times New Roman"/>
                <a:ea typeface="Times New Roman"/>
                <a:cs typeface="Times New Roman"/>
                <a:sym typeface="Times New Roman"/>
              </a:rPr>
              <a:t>+ recursive methods</a:t>
            </a:r>
            <a:r>
              <a:rPr lang="en-US" sz="1800">
                <a:solidFill>
                  <a:schemeClr val="dk1"/>
                </a:solidFill>
                <a:latin typeface="Times New Roman"/>
                <a:ea typeface="Times New Roman"/>
                <a:cs typeface="Times New Roman"/>
                <a:sym typeface="Times New Roman"/>
              </a:rPr>
              <a:t> . </a:t>
            </a:r>
            <a:endParaRPr/>
          </a:p>
        </p:txBody>
      </p:sp>
      <p:sp>
        <p:nvSpPr>
          <p:cNvPr id="627" name="Google Shape;627;p46"/>
          <p:cNvSpPr/>
          <p:nvPr/>
        </p:nvSpPr>
        <p:spPr>
          <a:xfrm>
            <a:off x="1785938" y="1500188"/>
            <a:ext cx="433387" cy="144462"/>
          </a:xfrm>
          <a:prstGeom prst="rightArrow">
            <a:avLst>
              <a:gd name="adj1" fmla="val 50000"/>
              <a:gd name="adj2" fmla="val 75000"/>
            </a:avLst>
          </a:prstGeom>
          <a:solidFill>
            <a:srgbClr val="CC0000"/>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Gulim"/>
              <a:ea typeface="Gulim"/>
              <a:cs typeface="Gulim"/>
              <a:sym typeface="Gulim"/>
            </a:endParaRPr>
          </a:p>
        </p:txBody>
      </p:sp>
      <p:sp>
        <p:nvSpPr>
          <p:cNvPr id="628" name="Google Shape;628;p46"/>
          <p:cNvSpPr/>
          <p:nvPr/>
        </p:nvSpPr>
        <p:spPr>
          <a:xfrm>
            <a:off x="4284663" y="3644900"/>
            <a:ext cx="1871662" cy="865188"/>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Linear predictor</a:t>
            </a:r>
            <a:endParaRPr/>
          </a:p>
          <a:p>
            <a:pPr marL="0" marR="0" lvl="0" indent="0" algn="ctr" rtl="0">
              <a:spcBef>
                <a:spcPts val="0"/>
              </a:spcBef>
              <a:spcAft>
                <a:spcPts val="0"/>
              </a:spcAft>
              <a:buClr>
                <a:schemeClr val="dk1"/>
              </a:buClr>
              <a:buSzPts val="2000"/>
              <a:buFont typeface="Noto Sans Symbols"/>
              <a:buNone/>
            </a:pPr>
            <a:endParaRPr sz="2000">
              <a:solidFill>
                <a:schemeClr val="dk1"/>
              </a:solidFill>
              <a:latin typeface="Gulim"/>
              <a:ea typeface="Gulim"/>
              <a:cs typeface="Gulim"/>
              <a:sym typeface="Gulim"/>
            </a:endParaRPr>
          </a:p>
          <a:p>
            <a:pPr marL="0" marR="0" lvl="0" indent="0" algn="ctr"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W</a:t>
            </a:r>
            <a:r>
              <a:rPr lang="en-US" sz="1800">
                <a:solidFill>
                  <a:schemeClr val="dk1"/>
                </a:solidFill>
                <a:latin typeface="Gulim"/>
                <a:ea typeface="Gulim"/>
                <a:cs typeface="Gulim"/>
                <a:sym typeface="Gulim"/>
              </a:rPr>
              <a:t>k</a:t>
            </a:r>
            <a:r>
              <a:rPr lang="en-US" sz="2000">
                <a:solidFill>
                  <a:schemeClr val="dk1"/>
                </a:solidFill>
                <a:latin typeface="Gulim"/>
                <a:ea typeface="Gulim"/>
                <a:cs typeface="Gulim"/>
                <a:sym typeface="Gulim"/>
              </a:rPr>
              <a:t> [n] </a:t>
            </a:r>
            <a:endParaRPr/>
          </a:p>
        </p:txBody>
      </p:sp>
      <p:sp>
        <p:nvSpPr>
          <p:cNvPr id="629" name="Google Shape;629;p46"/>
          <p:cNvSpPr/>
          <p:nvPr/>
        </p:nvSpPr>
        <p:spPr>
          <a:xfrm>
            <a:off x="2195513" y="3860800"/>
            <a:ext cx="792162" cy="504825"/>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Z</a:t>
            </a:r>
            <a:endParaRPr/>
          </a:p>
        </p:txBody>
      </p:sp>
      <p:sp>
        <p:nvSpPr>
          <p:cNvPr id="630" name="Google Shape;630;p46"/>
          <p:cNvSpPr/>
          <p:nvPr/>
        </p:nvSpPr>
        <p:spPr>
          <a:xfrm>
            <a:off x="3635375" y="5229225"/>
            <a:ext cx="360363" cy="360363"/>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a:t>
            </a:r>
            <a:endParaRPr/>
          </a:p>
        </p:txBody>
      </p:sp>
      <p:cxnSp>
        <p:nvCxnSpPr>
          <p:cNvPr id="631" name="Google Shape;631;p46"/>
          <p:cNvCxnSpPr/>
          <p:nvPr/>
        </p:nvCxnSpPr>
        <p:spPr>
          <a:xfrm>
            <a:off x="1331913" y="4076700"/>
            <a:ext cx="863600" cy="0"/>
          </a:xfrm>
          <a:prstGeom prst="straightConnector1">
            <a:avLst/>
          </a:prstGeom>
          <a:noFill/>
          <a:ln w="9525" cap="flat" cmpd="sng">
            <a:solidFill>
              <a:schemeClr val="dk1"/>
            </a:solidFill>
            <a:prstDash val="solid"/>
            <a:round/>
            <a:headEnd type="none" w="med" len="med"/>
            <a:tailEnd type="triangle" w="med" len="med"/>
          </a:ln>
        </p:spPr>
      </p:cxnSp>
      <p:cxnSp>
        <p:nvCxnSpPr>
          <p:cNvPr id="632" name="Google Shape;632;p46"/>
          <p:cNvCxnSpPr/>
          <p:nvPr/>
        </p:nvCxnSpPr>
        <p:spPr>
          <a:xfrm>
            <a:off x="2987675" y="4076700"/>
            <a:ext cx="1295400" cy="0"/>
          </a:xfrm>
          <a:prstGeom prst="straightConnector1">
            <a:avLst/>
          </a:prstGeom>
          <a:noFill/>
          <a:ln w="9525" cap="flat" cmpd="sng">
            <a:solidFill>
              <a:schemeClr val="dk1"/>
            </a:solidFill>
            <a:prstDash val="solid"/>
            <a:round/>
            <a:headEnd type="none" w="med" len="med"/>
            <a:tailEnd type="triangle" w="med" len="med"/>
          </a:ln>
        </p:spPr>
      </p:cxnSp>
      <p:cxnSp>
        <p:nvCxnSpPr>
          <p:cNvPr id="633" name="Google Shape;633;p46"/>
          <p:cNvCxnSpPr/>
          <p:nvPr/>
        </p:nvCxnSpPr>
        <p:spPr>
          <a:xfrm>
            <a:off x="6156325" y="4005263"/>
            <a:ext cx="1295400" cy="0"/>
          </a:xfrm>
          <a:prstGeom prst="straightConnector1">
            <a:avLst/>
          </a:prstGeom>
          <a:noFill/>
          <a:ln w="9525" cap="flat" cmpd="sng">
            <a:solidFill>
              <a:schemeClr val="dk1"/>
            </a:solidFill>
            <a:prstDash val="solid"/>
            <a:round/>
            <a:headEnd type="none" w="med" len="med"/>
            <a:tailEnd type="triangle" w="med" len="med"/>
          </a:ln>
        </p:spPr>
      </p:cxnSp>
      <p:cxnSp>
        <p:nvCxnSpPr>
          <p:cNvPr id="634" name="Google Shape;634;p46"/>
          <p:cNvCxnSpPr/>
          <p:nvPr/>
        </p:nvCxnSpPr>
        <p:spPr>
          <a:xfrm>
            <a:off x="6659563" y="4005263"/>
            <a:ext cx="0" cy="1368425"/>
          </a:xfrm>
          <a:prstGeom prst="straightConnector1">
            <a:avLst/>
          </a:prstGeom>
          <a:noFill/>
          <a:ln w="9525" cap="flat" cmpd="sng">
            <a:solidFill>
              <a:schemeClr val="dk1"/>
            </a:solidFill>
            <a:prstDash val="solid"/>
            <a:round/>
            <a:headEnd type="none" w="med" len="med"/>
            <a:tailEnd type="none" w="med" len="med"/>
          </a:ln>
        </p:spPr>
      </p:cxnSp>
      <p:cxnSp>
        <p:nvCxnSpPr>
          <p:cNvPr id="635" name="Google Shape;635;p46"/>
          <p:cNvCxnSpPr/>
          <p:nvPr/>
        </p:nvCxnSpPr>
        <p:spPr>
          <a:xfrm rot="10800000">
            <a:off x="3995738" y="5373688"/>
            <a:ext cx="2663825" cy="0"/>
          </a:xfrm>
          <a:prstGeom prst="straightConnector1">
            <a:avLst/>
          </a:prstGeom>
          <a:noFill/>
          <a:ln w="9525" cap="flat" cmpd="sng">
            <a:solidFill>
              <a:schemeClr val="dk1"/>
            </a:solidFill>
            <a:prstDash val="solid"/>
            <a:round/>
            <a:headEnd type="none" w="med" len="med"/>
            <a:tailEnd type="triangle" w="med" len="med"/>
          </a:ln>
        </p:spPr>
      </p:cxnSp>
      <p:cxnSp>
        <p:nvCxnSpPr>
          <p:cNvPr id="636" name="Google Shape;636;p46"/>
          <p:cNvCxnSpPr/>
          <p:nvPr/>
        </p:nvCxnSpPr>
        <p:spPr>
          <a:xfrm>
            <a:off x="1835150" y="4076700"/>
            <a:ext cx="0" cy="1368425"/>
          </a:xfrm>
          <a:prstGeom prst="straightConnector1">
            <a:avLst/>
          </a:prstGeom>
          <a:noFill/>
          <a:ln w="9525" cap="flat" cmpd="sng">
            <a:solidFill>
              <a:schemeClr val="dk1"/>
            </a:solidFill>
            <a:prstDash val="solid"/>
            <a:round/>
            <a:headEnd type="none" w="med" len="med"/>
            <a:tailEnd type="none" w="med" len="med"/>
          </a:ln>
        </p:spPr>
      </p:cxnSp>
      <p:cxnSp>
        <p:nvCxnSpPr>
          <p:cNvPr id="637" name="Google Shape;637;p46"/>
          <p:cNvCxnSpPr/>
          <p:nvPr/>
        </p:nvCxnSpPr>
        <p:spPr>
          <a:xfrm>
            <a:off x="1835150" y="5445125"/>
            <a:ext cx="1800225" cy="0"/>
          </a:xfrm>
          <a:prstGeom prst="straightConnector1">
            <a:avLst/>
          </a:prstGeom>
          <a:noFill/>
          <a:ln w="9525" cap="flat" cmpd="sng">
            <a:solidFill>
              <a:schemeClr val="dk1"/>
            </a:solidFill>
            <a:prstDash val="solid"/>
            <a:round/>
            <a:headEnd type="none" w="med" len="med"/>
            <a:tailEnd type="triangle" w="med" len="med"/>
          </a:ln>
        </p:spPr>
      </p:cxnSp>
      <p:sp>
        <p:nvSpPr>
          <p:cNvPr id="638" name="Google Shape;638;p46"/>
          <p:cNvSpPr txBox="1"/>
          <p:nvPr/>
        </p:nvSpPr>
        <p:spPr>
          <a:xfrm>
            <a:off x="2555875" y="3789363"/>
            <a:ext cx="504825"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-1</a:t>
            </a:r>
            <a:endParaRPr/>
          </a:p>
        </p:txBody>
      </p:sp>
      <p:sp>
        <p:nvSpPr>
          <p:cNvPr id="639" name="Google Shape;639;p46"/>
          <p:cNvSpPr txBox="1"/>
          <p:nvPr/>
        </p:nvSpPr>
        <p:spPr>
          <a:xfrm>
            <a:off x="4859338" y="4005263"/>
            <a:ext cx="287337"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640" name="Google Shape;640;p46"/>
          <p:cNvSpPr txBox="1"/>
          <p:nvPr/>
        </p:nvSpPr>
        <p:spPr>
          <a:xfrm>
            <a:off x="7956550" y="3933825"/>
            <a:ext cx="287338"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a:t>
            </a:r>
            <a:endParaRPr/>
          </a:p>
        </p:txBody>
      </p:sp>
      <p:sp>
        <p:nvSpPr>
          <p:cNvPr id="641" name="Google Shape;641;p46"/>
          <p:cNvSpPr txBox="1"/>
          <p:nvPr/>
        </p:nvSpPr>
        <p:spPr>
          <a:xfrm>
            <a:off x="3203575" y="5084763"/>
            <a:ext cx="576263"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a:t>
            </a:r>
            <a:endParaRPr/>
          </a:p>
        </p:txBody>
      </p:sp>
      <p:sp>
        <p:nvSpPr>
          <p:cNvPr id="642" name="Google Shape;642;p46"/>
          <p:cNvSpPr txBox="1"/>
          <p:nvPr/>
        </p:nvSpPr>
        <p:spPr>
          <a:xfrm>
            <a:off x="3998913" y="5084763"/>
            <a:ext cx="287337"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a:t>
            </a:r>
            <a:endParaRPr/>
          </a:p>
        </p:txBody>
      </p:sp>
      <p:sp>
        <p:nvSpPr>
          <p:cNvPr id="643" name="Google Shape;643;p46"/>
          <p:cNvSpPr txBox="1"/>
          <p:nvPr/>
        </p:nvSpPr>
        <p:spPr>
          <a:xfrm>
            <a:off x="250825" y="3860800"/>
            <a:ext cx="1296988"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Noto Sans Symbols"/>
              <a:buNone/>
            </a:pPr>
            <a:r>
              <a:rPr lang="en-US" sz="1600">
                <a:solidFill>
                  <a:schemeClr val="dk1"/>
                </a:solidFill>
                <a:latin typeface="Gulim"/>
                <a:ea typeface="Gulim"/>
                <a:cs typeface="Gulim"/>
                <a:sym typeface="Gulim"/>
              </a:rPr>
              <a:t>Input X[n]</a:t>
            </a:r>
            <a:endParaRPr/>
          </a:p>
        </p:txBody>
      </p:sp>
      <p:sp>
        <p:nvSpPr>
          <p:cNvPr id="644" name="Google Shape;644;p46"/>
          <p:cNvSpPr txBox="1"/>
          <p:nvPr/>
        </p:nvSpPr>
        <p:spPr>
          <a:xfrm>
            <a:off x="7524750" y="3644900"/>
            <a:ext cx="1368425" cy="8239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Prediction</a:t>
            </a:r>
            <a:endParaRPr/>
          </a:p>
          <a:p>
            <a:pPr marL="0" marR="0" lvl="0" indent="0" algn="ctr" rtl="0">
              <a:spcBef>
                <a:spcPts val="1000"/>
              </a:spcBef>
              <a:spcAft>
                <a:spcPts val="0"/>
              </a:spcAft>
              <a:buClr>
                <a:schemeClr val="dk1"/>
              </a:buClr>
              <a:buSzPts val="2000"/>
              <a:buFont typeface="Noto Sans Symbols"/>
              <a:buNone/>
            </a:pPr>
            <a:r>
              <a:rPr lang="en-US" sz="2000">
                <a:solidFill>
                  <a:schemeClr val="dk1"/>
                </a:solidFill>
                <a:latin typeface="Gulim"/>
                <a:ea typeface="Gulim"/>
                <a:cs typeface="Gulim"/>
                <a:sym typeface="Gulim"/>
              </a:rPr>
              <a:t> X[n]</a:t>
            </a:r>
            <a:endParaRPr/>
          </a:p>
        </p:txBody>
      </p:sp>
      <p:cxnSp>
        <p:nvCxnSpPr>
          <p:cNvPr id="645" name="Google Shape;645;p46"/>
          <p:cNvCxnSpPr/>
          <p:nvPr/>
        </p:nvCxnSpPr>
        <p:spPr>
          <a:xfrm rot="10800000">
            <a:off x="3779838" y="4941888"/>
            <a:ext cx="0" cy="287337"/>
          </a:xfrm>
          <a:prstGeom prst="straightConnector1">
            <a:avLst/>
          </a:prstGeom>
          <a:noFill/>
          <a:ln w="9525" cap="flat" cmpd="sng">
            <a:solidFill>
              <a:schemeClr val="dk1"/>
            </a:solidFill>
            <a:prstDash val="solid"/>
            <a:round/>
            <a:headEnd type="none" w="med" len="med"/>
            <a:tailEnd type="none" w="med" len="med"/>
          </a:ln>
        </p:spPr>
      </p:cxnSp>
      <p:cxnSp>
        <p:nvCxnSpPr>
          <p:cNvPr id="646" name="Google Shape;646;p46"/>
          <p:cNvCxnSpPr/>
          <p:nvPr/>
        </p:nvCxnSpPr>
        <p:spPr>
          <a:xfrm rot="10800000" flipH="1">
            <a:off x="3779838" y="3429000"/>
            <a:ext cx="1655762" cy="1512888"/>
          </a:xfrm>
          <a:prstGeom prst="straightConnector1">
            <a:avLst/>
          </a:prstGeom>
          <a:noFill/>
          <a:ln w="9525" cap="flat" cmpd="sng">
            <a:solidFill>
              <a:schemeClr val="dk1"/>
            </a:solidFill>
            <a:prstDash val="solid"/>
            <a:round/>
            <a:headEnd type="none" w="med" len="med"/>
            <a:tailEnd type="triangle" w="med" len="med"/>
          </a:ln>
        </p:spPr>
      </p:cxnSp>
      <p:sp>
        <p:nvSpPr>
          <p:cNvPr id="647" name="Google Shape;647;p46"/>
          <p:cNvSpPr txBox="1"/>
          <p:nvPr/>
        </p:nvSpPr>
        <p:spPr>
          <a:xfrm>
            <a:off x="3924300" y="4868863"/>
            <a:ext cx="1368425"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Error e[n]</a:t>
            </a:r>
            <a:endParaRPr/>
          </a:p>
        </p:txBody>
      </p:sp>
      <p:sp>
        <p:nvSpPr>
          <p:cNvPr id="648" name="Google Shape;648;p46"/>
          <p:cNvSpPr txBox="1"/>
          <p:nvPr/>
        </p:nvSpPr>
        <p:spPr>
          <a:xfrm>
            <a:off x="1547813" y="5734050"/>
            <a:ext cx="5400675" cy="369332"/>
          </a:xfrm>
          <a:prstGeom prst="rect">
            <a:avLst/>
          </a:prstGeom>
          <a:noFill/>
          <a:ln w="38100" cap="flat" cmpd="sng">
            <a:solidFill>
              <a:srgbClr val="0D911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Times New Roman"/>
                <a:ea typeface="Times New Roman"/>
                <a:cs typeface="Times New Roman"/>
                <a:sym typeface="Times New Roman"/>
              </a:rPr>
              <a:t>Block diagram- linear Adaptive prediction process</a:t>
            </a:r>
            <a:endParaRPr/>
          </a:p>
        </p:txBody>
      </p:sp>
      <p:sp>
        <p:nvSpPr>
          <p:cNvPr id="649" name="Google Shape;649;p46"/>
          <p:cNvSpPr txBox="1"/>
          <p:nvPr/>
        </p:nvSpPr>
        <p:spPr>
          <a:xfrm>
            <a:off x="6348413" y="6073775"/>
            <a:ext cx="2795587" cy="646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Least Mean Square  </a:t>
            </a:r>
            <a:r>
              <a:rPr lang="en-US" sz="1800">
                <a:solidFill>
                  <a:srgbClr val="FF0000"/>
                </a:solidFill>
                <a:latin typeface="Times New Roman"/>
                <a:ea typeface="Times New Roman"/>
                <a:cs typeface="Times New Roman"/>
                <a:sym typeface="Times New Roman"/>
              </a:rPr>
              <a:t>LMS</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Mean Square Error  </a:t>
            </a:r>
            <a:r>
              <a:rPr lang="en-US" sz="1800">
                <a:solidFill>
                  <a:srgbClr val="FF0000"/>
                </a:solidFill>
                <a:latin typeface="Times New Roman"/>
                <a:ea typeface="Times New Roman"/>
                <a:cs typeface="Times New Roman"/>
                <a:sym typeface="Times New Roman"/>
              </a:rPr>
              <a:t>MSE </a:t>
            </a:r>
            <a:endParaRPr/>
          </a:p>
        </p:txBody>
      </p:sp>
      <p:sp>
        <p:nvSpPr>
          <p:cNvPr id="650" name="Google Shape;650;p46"/>
          <p:cNvSpPr txBox="1"/>
          <p:nvPr/>
        </p:nvSpPr>
        <p:spPr>
          <a:xfrm>
            <a:off x="3924300" y="5373688"/>
            <a:ext cx="1728788"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LMS</a:t>
            </a:r>
            <a:endParaRPr/>
          </a:p>
        </p:txBody>
      </p:sp>
      <p:sp>
        <p:nvSpPr>
          <p:cNvPr id="651" name="Google Shape;651;p46"/>
          <p:cNvSpPr txBox="1">
            <a:spLocks noGrp="1"/>
          </p:cNvSpPr>
          <p:nvPr>
            <p:ph type="sldNum" idx="12"/>
          </p:nvPr>
        </p:nvSpPr>
        <p:spPr>
          <a:xfrm>
            <a:off x="250825" y="6165850"/>
            <a:ext cx="75565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66</a:t>
            </a:fld>
            <a:endParaRPr sz="1600" b="1">
              <a:solidFill>
                <a:schemeClr val="dk1"/>
              </a:solidFill>
              <a:latin typeface="Gulim"/>
              <a:ea typeface="Gulim"/>
              <a:cs typeface="Gulim"/>
              <a:sym typeface="Gulim"/>
            </a:endParaRPr>
          </a:p>
        </p:txBody>
      </p:sp>
      <p:sp>
        <p:nvSpPr>
          <p:cNvPr id="652" name="Google Shape;652;p46"/>
          <p:cNvSpPr txBox="1"/>
          <p:nvPr/>
        </p:nvSpPr>
        <p:spPr>
          <a:xfrm>
            <a:off x="1187450" y="1196975"/>
            <a:ext cx="4318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-1 </a:t>
            </a:r>
            <a:endParaRPr/>
          </a:p>
        </p:txBody>
      </p:sp>
      <p:sp>
        <p:nvSpPr>
          <p:cNvPr id="653" name="Google Shape;653;p46"/>
          <p:cNvSpPr txBox="1"/>
          <p:nvPr/>
        </p:nvSpPr>
        <p:spPr>
          <a:xfrm rot="-2006174">
            <a:off x="6554788" y="1554163"/>
            <a:ext cx="2382837" cy="1200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LMS</a:t>
            </a:r>
            <a:endParaRPr/>
          </a:p>
          <a:p>
            <a:pPr marL="0" marR="0" lvl="0" indent="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MSE</a:t>
            </a:r>
            <a:endParaRPr/>
          </a:p>
          <a:p>
            <a:pPr marL="0" marR="0" lvl="0" indent="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a:t>
            </a:r>
            <a:endParaRPr/>
          </a:p>
          <a:p>
            <a:pPr marL="0" marR="0" lvl="0" indent="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To minimize error</a:t>
            </a:r>
            <a:endParaRPr/>
          </a:p>
        </p:txBody>
      </p:sp>
    </p:spTree>
    <p:extLst>
      <p:ext uri="{BB962C8B-B14F-4D97-AF65-F5344CB8AC3E}">
        <p14:creationId xmlns:p14="http://schemas.microsoft.com/office/powerpoint/2010/main" val="967339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5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67</a:t>
            </a:fld>
            <a:endParaRPr sz="1600" b="1">
              <a:solidFill>
                <a:schemeClr val="dk1"/>
              </a:solidFill>
              <a:latin typeface="Gulim"/>
              <a:ea typeface="Gulim"/>
              <a:cs typeface="Gulim"/>
              <a:sym typeface="Gulim"/>
            </a:endParaRPr>
          </a:p>
        </p:txBody>
      </p:sp>
      <p:sp>
        <p:nvSpPr>
          <p:cNvPr id="874" name="Google Shape;874;p55"/>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Times New Roman"/>
                <a:ea typeface="Times New Roman"/>
                <a:cs typeface="Times New Roman"/>
                <a:sym typeface="Times New Roman"/>
              </a:rPr>
              <a:t>Comparing Encoding Techniques to speech signal</a:t>
            </a:r>
            <a:endParaRPr/>
          </a:p>
        </p:txBody>
      </p:sp>
      <p:pic>
        <p:nvPicPr>
          <p:cNvPr id="875" name="Google Shape;875;p55"/>
          <p:cNvPicPr preferRelativeResize="0"/>
          <p:nvPr/>
        </p:nvPicPr>
        <p:blipFill rotWithShape="1">
          <a:blip r:embed="rId3">
            <a:alphaModFix/>
          </a:blip>
          <a:srcRect/>
          <a:stretch/>
        </p:blipFill>
        <p:spPr>
          <a:xfrm>
            <a:off x="571500" y="946150"/>
            <a:ext cx="7429500" cy="55721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57"/>
          <p:cNvSpPr txBox="1"/>
          <p:nvPr/>
        </p:nvSpPr>
        <p:spPr>
          <a:xfrm>
            <a:off x="395288" y="549275"/>
            <a:ext cx="8748712" cy="581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500"/>
              <a:buFont typeface="Noto Sans Symbols"/>
              <a:buNone/>
            </a:pPr>
            <a:r>
              <a:rPr lang="en-US" sz="2500">
                <a:solidFill>
                  <a:schemeClr val="dk1"/>
                </a:solidFill>
                <a:latin typeface="Times New Roman"/>
                <a:ea typeface="Times New Roman"/>
                <a:cs typeface="Times New Roman"/>
                <a:sym typeface="Times New Roman"/>
              </a:rPr>
              <a:t>3.17 MPEG  Audio Coding Standard</a:t>
            </a:r>
            <a:endParaRPr/>
          </a:p>
          <a:p>
            <a:pPr marL="0" marR="0" lvl="0" indent="0" algn="l" rtl="0">
              <a:spcBef>
                <a:spcPts val="1000"/>
              </a:spcBef>
              <a:spcAft>
                <a:spcPts val="0"/>
              </a:spcAft>
              <a:buClr>
                <a:schemeClr val="dk1"/>
              </a:buClr>
              <a:buSzPts val="2000"/>
              <a:buFont typeface="Noto Sans Symbols"/>
              <a:buNone/>
            </a:pPr>
            <a:r>
              <a:rPr lang="en-US" sz="2000">
                <a:solidFill>
                  <a:schemeClr val="dk1"/>
                </a:solidFill>
                <a:latin typeface="Times New Roman"/>
                <a:ea typeface="Times New Roman"/>
                <a:cs typeface="Times New Roman"/>
                <a:sym typeface="Times New Roman"/>
              </a:rPr>
              <a:t>Speech (voice) and Audio are similar in that the quality of a coding scheme is based on the properties of human auditory perception.</a:t>
            </a:r>
            <a:endParaRPr/>
          </a:p>
          <a:p>
            <a:pPr marL="0" marR="0" lvl="0" indent="0" algn="l" rtl="0">
              <a:spcBef>
                <a:spcPts val="1000"/>
              </a:spcBef>
              <a:spcAft>
                <a:spcPts val="0"/>
              </a:spcAft>
              <a:buClr>
                <a:schemeClr val="dk1"/>
              </a:buClr>
              <a:buSzPts val="2000"/>
              <a:buFont typeface="Noto Sans Symbols"/>
              <a:buNone/>
            </a:pPr>
            <a:r>
              <a:rPr lang="en-US" sz="2000">
                <a:solidFill>
                  <a:schemeClr val="dk1"/>
                </a:solidFill>
                <a:latin typeface="Times New Roman"/>
                <a:ea typeface="Times New Roman"/>
                <a:cs typeface="Times New Roman"/>
                <a:sym typeface="Times New Roman"/>
              </a:rPr>
              <a:t>Speech           speech production model is available so we have an efficient coding scheme (ADPCM).</a:t>
            </a:r>
            <a:endParaRPr/>
          </a:p>
          <a:p>
            <a:pPr marL="0" marR="0" lvl="0" indent="0" algn="l" rtl="0">
              <a:spcBef>
                <a:spcPts val="1000"/>
              </a:spcBef>
              <a:spcAft>
                <a:spcPts val="0"/>
              </a:spcAft>
              <a:buClr>
                <a:schemeClr val="dk1"/>
              </a:buClr>
              <a:buSzPts val="2000"/>
              <a:buFont typeface="Noto Sans Symbols"/>
              <a:buNone/>
            </a:pPr>
            <a:r>
              <a:rPr lang="en-US" sz="2000">
                <a:solidFill>
                  <a:schemeClr val="dk1"/>
                </a:solidFill>
                <a:latin typeface="Times New Roman"/>
                <a:ea typeface="Times New Roman"/>
                <a:cs typeface="Times New Roman"/>
                <a:sym typeface="Times New Roman"/>
              </a:rPr>
              <a:t>Audio            No production model is available .</a:t>
            </a:r>
            <a:endParaRPr/>
          </a:p>
          <a:p>
            <a:pPr marL="0" marR="0" lvl="0" indent="0" algn="l" rtl="0">
              <a:spcBef>
                <a:spcPts val="1000"/>
              </a:spcBef>
              <a:spcAft>
                <a:spcPts val="0"/>
              </a:spcAft>
              <a:buClr>
                <a:srgbClr val="0033CC"/>
              </a:buClr>
              <a:buSzPts val="2000"/>
              <a:buFont typeface="Noto Sans Symbols"/>
              <a:buNone/>
            </a:pPr>
            <a:r>
              <a:rPr lang="en-US" sz="2000">
                <a:solidFill>
                  <a:srgbClr val="0033CC"/>
                </a:solidFill>
                <a:latin typeface="Times New Roman"/>
                <a:ea typeface="Times New Roman"/>
                <a:cs typeface="Times New Roman"/>
                <a:sym typeface="Times New Roman"/>
              </a:rPr>
              <a:t>MPEG-1 : </a:t>
            </a:r>
            <a:r>
              <a:rPr lang="en-US" sz="2000">
                <a:solidFill>
                  <a:schemeClr val="dk1"/>
                </a:solidFill>
                <a:latin typeface="Times New Roman"/>
                <a:ea typeface="Times New Roman"/>
                <a:cs typeface="Times New Roman"/>
                <a:sym typeface="Times New Roman"/>
              </a:rPr>
              <a:t>Motion Picture Expert Group 1 .</a:t>
            </a:r>
            <a:endParaRPr/>
          </a:p>
          <a:p>
            <a:pPr marL="0" marR="0" lvl="0" indent="0" algn="l" rtl="0">
              <a:spcBef>
                <a:spcPts val="1000"/>
              </a:spcBef>
              <a:spcAft>
                <a:spcPts val="0"/>
              </a:spcAft>
              <a:buClr>
                <a:schemeClr val="dk1"/>
              </a:buClr>
              <a:buSzPts val="2000"/>
              <a:buFont typeface="Noto Sans Symbols"/>
              <a:buNone/>
            </a:pPr>
            <a:r>
              <a:rPr lang="en-US" sz="2000">
                <a:solidFill>
                  <a:schemeClr val="dk1"/>
                </a:solidFill>
                <a:latin typeface="Times New Roman"/>
                <a:ea typeface="Times New Roman"/>
                <a:cs typeface="Times New Roman"/>
                <a:sym typeface="Times New Roman"/>
              </a:rPr>
              <a:t>MPEG-1/audio coding standard is a lossy compression system [like ADPCM] .</a:t>
            </a:r>
            <a:endParaRPr/>
          </a:p>
          <a:p>
            <a:pPr marL="0" marR="0" lvl="0" indent="0" algn="l" rtl="0">
              <a:spcBef>
                <a:spcPts val="1000"/>
              </a:spcBef>
              <a:spcAft>
                <a:spcPts val="0"/>
              </a:spcAft>
              <a:buClr>
                <a:schemeClr val="dk1"/>
              </a:buClr>
              <a:buSzPts val="2000"/>
              <a:buFont typeface="Noto Sans Symbols"/>
              <a:buNone/>
            </a:pPr>
            <a:r>
              <a:rPr lang="en-US" sz="2000">
                <a:solidFill>
                  <a:schemeClr val="dk1"/>
                </a:solidFill>
                <a:latin typeface="Times New Roman"/>
                <a:ea typeface="Times New Roman"/>
                <a:cs typeface="Times New Roman"/>
                <a:sym typeface="Times New Roman"/>
              </a:rPr>
              <a:t>BUT it can achieve transparent, perceptually, lossless compression of stereophonic audio signals at high sampling rate.</a:t>
            </a:r>
            <a:endParaRPr/>
          </a:p>
          <a:p>
            <a:pPr marL="0" marR="0" lvl="0" indent="0" algn="l" rtl="0">
              <a:spcBef>
                <a:spcPts val="1000"/>
              </a:spcBef>
              <a:spcAft>
                <a:spcPts val="0"/>
              </a:spcAft>
              <a:buClr>
                <a:schemeClr val="dk1"/>
              </a:buClr>
              <a:buSzPts val="2000"/>
              <a:buFont typeface="Noto Sans Symbols"/>
              <a:buNone/>
            </a:pPr>
            <a:r>
              <a:rPr lang="en-US" sz="2000">
                <a:solidFill>
                  <a:schemeClr val="dk1"/>
                </a:solidFill>
                <a:latin typeface="Times New Roman"/>
                <a:ea typeface="Times New Roman"/>
                <a:cs typeface="Times New Roman"/>
                <a:sym typeface="Times New Roman"/>
              </a:rPr>
              <a:t>Mean Opinion Score </a:t>
            </a:r>
            <a:r>
              <a:rPr lang="en-US" sz="2000">
                <a:solidFill>
                  <a:srgbClr val="0033CC"/>
                </a:solidFill>
                <a:latin typeface="Times New Roman"/>
                <a:ea typeface="Times New Roman"/>
                <a:cs typeface="Times New Roman"/>
                <a:sym typeface="Times New Roman"/>
              </a:rPr>
              <a:t>(MOS)</a:t>
            </a:r>
            <a:r>
              <a:rPr lang="en-US" sz="2000">
                <a:solidFill>
                  <a:schemeClr val="dk1"/>
                </a:solidFill>
                <a:latin typeface="Times New Roman"/>
                <a:ea typeface="Times New Roman"/>
                <a:cs typeface="Times New Roman"/>
                <a:sym typeface="Times New Roman"/>
              </a:rPr>
              <a:t> test is used by MPEG committee with 6-to-1 compression ratio is good (indistinguishable) .</a:t>
            </a:r>
            <a:endParaRPr/>
          </a:p>
          <a:p>
            <a:pPr marL="0" marR="0" lvl="0" indent="0" algn="l" rtl="0">
              <a:spcBef>
                <a:spcPts val="1000"/>
              </a:spcBef>
              <a:spcAft>
                <a:spcPts val="0"/>
              </a:spcAft>
              <a:buClr>
                <a:schemeClr val="dk1"/>
              </a:buClr>
              <a:buSzPts val="2000"/>
              <a:buFont typeface="Noto Sans Symbols"/>
              <a:buNone/>
            </a:pPr>
            <a:r>
              <a:rPr lang="en-US" sz="2000">
                <a:solidFill>
                  <a:schemeClr val="dk1"/>
                </a:solidFill>
                <a:latin typeface="Times New Roman"/>
                <a:ea typeface="Times New Roman"/>
                <a:cs typeface="Times New Roman"/>
                <a:sym typeface="Times New Roman"/>
              </a:rPr>
              <a:t>(original and coded audio signals are indistinguishable).</a:t>
            </a:r>
            <a:endParaRPr/>
          </a:p>
          <a:p>
            <a:pPr marL="0" marR="0" lvl="0" indent="0" algn="l" rtl="0">
              <a:spcBef>
                <a:spcPts val="900"/>
              </a:spcBef>
              <a:spcAft>
                <a:spcPts val="0"/>
              </a:spcAft>
              <a:buClr>
                <a:schemeClr val="dk1"/>
              </a:buClr>
              <a:buSzPts val="1800"/>
              <a:buFont typeface="Noto Sans Symbols"/>
              <a:buNone/>
            </a:pPr>
            <a:r>
              <a:rPr lang="en-US" sz="1800">
                <a:solidFill>
                  <a:schemeClr val="dk1"/>
                </a:solidFill>
                <a:latin typeface="Gulim"/>
                <a:ea typeface="Gulim"/>
                <a:cs typeface="Gulim"/>
                <a:sym typeface="Gulim"/>
              </a:rPr>
              <a:t>This is due to the usage of the characteristics of the human auditory system</a:t>
            </a:r>
            <a:endParaRPr/>
          </a:p>
        </p:txBody>
      </p:sp>
      <p:cxnSp>
        <p:nvCxnSpPr>
          <p:cNvPr id="889" name="Google Shape;889;p57"/>
          <p:cNvCxnSpPr/>
          <p:nvPr/>
        </p:nvCxnSpPr>
        <p:spPr>
          <a:xfrm>
            <a:off x="1331913" y="2060575"/>
            <a:ext cx="431800" cy="0"/>
          </a:xfrm>
          <a:prstGeom prst="straightConnector1">
            <a:avLst/>
          </a:prstGeom>
          <a:noFill/>
          <a:ln w="38100" cap="flat" cmpd="sng">
            <a:solidFill>
              <a:srgbClr val="FF0000"/>
            </a:solidFill>
            <a:prstDash val="solid"/>
            <a:round/>
            <a:headEnd type="none" w="med" len="med"/>
            <a:tailEnd type="triangle" w="med" len="med"/>
          </a:ln>
        </p:spPr>
      </p:cxnSp>
      <p:cxnSp>
        <p:nvCxnSpPr>
          <p:cNvPr id="890" name="Google Shape;890;p57"/>
          <p:cNvCxnSpPr/>
          <p:nvPr/>
        </p:nvCxnSpPr>
        <p:spPr>
          <a:xfrm>
            <a:off x="1258888" y="2781300"/>
            <a:ext cx="504825" cy="0"/>
          </a:xfrm>
          <a:prstGeom prst="straightConnector1">
            <a:avLst/>
          </a:prstGeom>
          <a:noFill/>
          <a:ln w="38100" cap="flat" cmpd="sng">
            <a:solidFill>
              <a:srgbClr val="FF0000"/>
            </a:solidFill>
            <a:prstDash val="solid"/>
            <a:round/>
            <a:headEnd type="none" w="med" len="med"/>
            <a:tailEnd type="triangle" w="med" len="med"/>
          </a:ln>
        </p:spPr>
      </p:cxnSp>
      <p:sp>
        <p:nvSpPr>
          <p:cNvPr id="891" name="Google Shape;891;p57"/>
          <p:cNvSpPr txBox="1">
            <a:spLocks noGrp="1"/>
          </p:cNvSpPr>
          <p:nvPr>
            <p:ph type="sldNum" idx="12"/>
          </p:nvPr>
        </p:nvSpPr>
        <p:spPr>
          <a:xfrm>
            <a:off x="250825" y="6381750"/>
            <a:ext cx="649288"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68</a:t>
            </a:fld>
            <a:endParaRPr sz="1600" b="1">
              <a:solidFill>
                <a:schemeClr val="dk1"/>
              </a:solidFill>
              <a:latin typeface="Gulim"/>
              <a:ea typeface="Gulim"/>
              <a:cs typeface="Gulim"/>
              <a:sym typeface="Gulim"/>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58"/>
          <p:cNvSpPr txBox="1"/>
          <p:nvPr/>
        </p:nvSpPr>
        <p:spPr>
          <a:xfrm>
            <a:off x="468313" y="476250"/>
            <a:ext cx="8424862" cy="45545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Times New Roman"/>
                <a:ea typeface="Times New Roman"/>
                <a:cs typeface="Times New Roman"/>
                <a:sym typeface="Times New Roman"/>
              </a:rPr>
              <a:t>Digital Multiplexers (when signal is digital)</a:t>
            </a:r>
            <a:endParaRPr/>
          </a:p>
          <a:p>
            <a:pPr marL="0" marR="0" lvl="0" indent="0" algn="l" rtl="0">
              <a:spcBef>
                <a:spcPts val="1000"/>
              </a:spcBef>
              <a:spcAft>
                <a:spcPts val="0"/>
              </a:spcAft>
              <a:buNone/>
            </a:pPr>
            <a:r>
              <a:rPr lang="en-US" sz="2000">
                <a:solidFill>
                  <a:schemeClr val="dk1"/>
                </a:solidFill>
                <a:latin typeface="Times New Roman"/>
                <a:ea typeface="Times New Roman"/>
                <a:cs typeface="Times New Roman"/>
                <a:sym typeface="Times New Roman"/>
              </a:rPr>
              <a:t>TDM is used to multiplex a group of </a:t>
            </a:r>
            <a:r>
              <a:rPr lang="en-US" sz="2000" u="sng">
                <a:solidFill>
                  <a:schemeClr val="dk1"/>
                </a:solidFill>
                <a:latin typeface="Times New Roman"/>
                <a:ea typeface="Times New Roman"/>
                <a:cs typeface="Times New Roman"/>
                <a:sym typeface="Times New Roman"/>
              </a:rPr>
              <a:t>analog signals</a:t>
            </a:r>
            <a:r>
              <a:rPr lang="en-US" sz="2000">
                <a:solidFill>
                  <a:schemeClr val="dk1"/>
                </a:solidFill>
                <a:latin typeface="Times New Roman"/>
                <a:ea typeface="Times New Roman"/>
                <a:cs typeface="Times New Roman"/>
                <a:sym typeface="Times New Roman"/>
              </a:rPr>
              <a:t> after sampling them in time at a common (same) sampling rate .</a:t>
            </a:r>
            <a:endParaRPr/>
          </a:p>
          <a:p>
            <a:pPr marL="0" marR="0" lvl="0" indent="0" algn="l" rtl="0">
              <a:spcBef>
                <a:spcPts val="1000"/>
              </a:spcBef>
              <a:spcAft>
                <a:spcPts val="0"/>
              </a:spcAft>
              <a:buNone/>
            </a:pPr>
            <a:r>
              <a:rPr lang="en-US" sz="2000">
                <a:solidFill>
                  <a:schemeClr val="dk1"/>
                </a:solidFill>
                <a:latin typeface="Times New Roman"/>
                <a:ea typeface="Times New Roman"/>
                <a:cs typeface="Times New Roman"/>
                <a:sym typeface="Times New Roman"/>
              </a:rPr>
              <a:t>If we have digital signals (with different bit rates) and we need to combine them into a single data stream (at a considerably higher bit rate than any of the inputs ) then we use a bit-by-bit interleaving procedure </a:t>
            </a:r>
            <a:r>
              <a:rPr lang="en-US" sz="2000" u="sng">
                <a:solidFill>
                  <a:schemeClr val="dk1"/>
                </a:solidFill>
                <a:latin typeface="Times New Roman"/>
                <a:ea typeface="Times New Roman"/>
                <a:cs typeface="Times New Roman"/>
                <a:sym typeface="Times New Roman"/>
              </a:rPr>
              <a:t>[digital multiplexing]</a:t>
            </a:r>
            <a:r>
              <a:rPr lang="en-US" sz="2000">
                <a:solidFill>
                  <a:schemeClr val="dk1"/>
                </a:solidFill>
                <a:latin typeface="Times New Roman"/>
                <a:ea typeface="Times New Roman"/>
                <a:cs typeface="Times New Roman"/>
                <a:sym typeface="Times New Roman"/>
              </a:rPr>
              <a:t>.</a:t>
            </a:r>
            <a:endParaRPr/>
          </a:p>
          <a:p>
            <a:pPr marL="0" marR="0" lvl="0" indent="0" algn="l" rtl="0">
              <a:spcBef>
                <a:spcPts val="100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None/>
            </a:pPr>
            <a:endParaRPr sz="2000">
              <a:solidFill>
                <a:schemeClr val="dk1"/>
              </a:solidFill>
              <a:latin typeface="Times New Roman"/>
              <a:ea typeface="Times New Roman"/>
              <a:cs typeface="Times New Roman"/>
              <a:sym typeface="Times New Roman"/>
            </a:endParaRPr>
          </a:p>
        </p:txBody>
      </p:sp>
      <p:sp>
        <p:nvSpPr>
          <p:cNvPr id="897" name="Google Shape;897;p58"/>
          <p:cNvSpPr/>
          <p:nvPr/>
        </p:nvSpPr>
        <p:spPr>
          <a:xfrm>
            <a:off x="1835150" y="3860800"/>
            <a:ext cx="1295400" cy="576263"/>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Gulim"/>
                <a:ea typeface="Gulim"/>
                <a:cs typeface="Gulim"/>
                <a:sym typeface="Gulim"/>
              </a:rPr>
              <a:t>Multiplexer</a:t>
            </a:r>
            <a:endParaRPr/>
          </a:p>
        </p:txBody>
      </p:sp>
      <p:sp>
        <p:nvSpPr>
          <p:cNvPr id="898" name="Google Shape;898;p58"/>
          <p:cNvSpPr/>
          <p:nvPr/>
        </p:nvSpPr>
        <p:spPr>
          <a:xfrm>
            <a:off x="3708400" y="3429000"/>
            <a:ext cx="1439863" cy="1223963"/>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Gulim"/>
                <a:ea typeface="Gulim"/>
                <a:cs typeface="Gulim"/>
                <a:sym typeface="Gulim"/>
              </a:rPr>
              <a:t>High-speed </a:t>
            </a:r>
            <a:endParaRPr/>
          </a:p>
          <a:p>
            <a:pPr marL="0" marR="0" lvl="0" indent="0" algn="ctr" rtl="0">
              <a:spcBef>
                <a:spcPts val="0"/>
              </a:spcBef>
              <a:spcAft>
                <a:spcPts val="0"/>
              </a:spcAft>
              <a:buNone/>
            </a:pPr>
            <a:r>
              <a:rPr lang="en-US" sz="1800">
                <a:solidFill>
                  <a:schemeClr val="dk1"/>
                </a:solidFill>
                <a:latin typeface="Gulim"/>
                <a:ea typeface="Gulim"/>
                <a:cs typeface="Gulim"/>
                <a:sym typeface="Gulim"/>
              </a:rPr>
              <a:t>Transmission</a:t>
            </a:r>
            <a:endParaRPr/>
          </a:p>
          <a:p>
            <a:pPr marL="0" marR="0" lvl="0" indent="0" algn="ctr" rtl="0">
              <a:spcBef>
                <a:spcPts val="0"/>
              </a:spcBef>
              <a:spcAft>
                <a:spcPts val="0"/>
              </a:spcAft>
              <a:buNone/>
            </a:pPr>
            <a:r>
              <a:rPr lang="en-US" sz="1800">
                <a:solidFill>
                  <a:schemeClr val="dk1"/>
                </a:solidFill>
                <a:latin typeface="Gulim"/>
                <a:ea typeface="Gulim"/>
                <a:cs typeface="Gulim"/>
                <a:sym typeface="Gulim"/>
              </a:rPr>
              <a:t>line</a:t>
            </a:r>
            <a:endParaRPr/>
          </a:p>
        </p:txBody>
      </p:sp>
      <p:sp>
        <p:nvSpPr>
          <p:cNvPr id="899" name="Google Shape;899;p58"/>
          <p:cNvSpPr/>
          <p:nvPr/>
        </p:nvSpPr>
        <p:spPr>
          <a:xfrm>
            <a:off x="5651500" y="3933825"/>
            <a:ext cx="1512888" cy="503238"/>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Gulim"/>
                <a:ea typeface="Gulim"/>
                <a:cs typeface="Gulim"/>
                <a:sym typeface="Gulim"/>
              </a:rPr>
              <a:t>Demultiplexer</a:t>
            </a:r>
            <a:endParaRPr/>
          </a:p>
        </p:txBody>
      </p:sp>
      <p:cxnSp>
        <p:nvCxnSpPr>
          <p:cNvPr id="900" name="Google Shape;900;p58"/>
          <p:cNvCxnSpPr/>
          <p:nvPr/>
        </p:nvCxnSpPr>
        <p:spPr>
          <a:xfrm>
            <a:off x="900113" y="3284538"/>
            <a:ext cx="935037" cy="649287"/>
          </a:xfrm>
          <a:prstGeom prst="straightConnector1">
            <a:avLst/>
          </a:prstGeom>
          <a:noFill/>
          <a:ln w="28575" cap="flat" cmpd="sng">
            <a:solidFill>
              <a:schemeClr val="dk1"/>
            </a:solidFill>
            <a:prstDash val="solid"/>
            <a:round/>
            <a:headEnd type="none" w="med" len="med"/>
            <a:tailEnd type="triangle" w="med" len="med"/>
          </a:ln>
        </p:spPr>
      </p:cxnSp>
      <p:cxnSp>
        <p:nvCxnSpPr>
          <p:cNvPr id="901" name="Google Shape;901;p58"/>
          <p:cNvCxnSpPr/>
          <p:nvPr/>
        </p:nvCxnSpPr>
        <p:spPr>
          <a:xfrm>
            <a:off x="900113" y="3644900"/>
            <a:ext cx="935037" cy="504825"/>
          </a:xfrm>
          <a:prstGeom prst="straightConnector1">
            <a:avLst/>
          </a:prstGeom>
          <a:noFill/>
          <a:ln w="28575" cap="flat" cmpd="sng">
            <a:solidFill>
              <a:schemeClr val="dk1"/>
            </a:solidFill>
            <a:prstDash val="solid"/>
            <a:round/>
            <a:headEnd type="none" w="med" len="med"/>
            <a:tailEnd type="triangle" w="med" len="med"/>
          </a:ln>
        </p:spPr>
      </p:cxnSp>
      <p:cxnSp>
        <p:nvCxnSpPr>
          <p:cNvPr id="902" name="Google Shape;902;p58"/>
          <p:cNvCxnSpPr/>
          <p:nvPr/>
        </p:nvCxnSpPr>
        <p:spPr>
          <a:xfrm rot="10800000" flipH="1">
            <a:off x="971550" y="4292600"/>
            <a:ext cx="863600" cy="720725"/>
          </a:xfrm>
          <a:prstGeom prst="straightConnector1">
            <a:avLst/>
          </a:prstGeom>
          <a:noFill/>
          <a:ln w="28575" cap="flat" cmpd="sng">
            <a:solidFill>
              <a:schemeClr val="dk1"/>
            </a:solidFill>
            <a:prstDash val="solid"/>
            <a:round/>
            <a:headEnd type="none" w="med" len="med"/>
            <a:tailEnd type="triangle" w="med" len="med"/>
          </a:ln>
        </p:spPr>
      </p:cxnSp>
      <p:cxnSp>
        <p:nvCxnSpPr>
          <p:cNvPr id="903" name="Google Shape;903;p58"/>
          <p:cNvCxnSpPr/>
          <p:nvPr/>
        </p:nvCxnSpPr>
        <p:spPr>
          <a:xfrm>
            <a:off x="755650" y="3789363"/>
            <a:ext cx="0" cy="1008062"/>
          </a:xfrm>
          <a:prstGeom prst="straightConnector1">
            <a:avLst/>
          </a:prstGeom>
          <a:noFill/>
          <a:ln w="28575" cap="flat" cmpd="sng">
            <a:solidFill>
              <a:schemeClr val="dk1"/>
            </a:solidFill>
            <a:prstDash val="dash"/>
            <a:round/>
            <a:headEnd type="none" w="med" len="med"/>
            <a:tailEnd type="none" w="med" len="med"/>
          </a:ln>
        </p:spPr>
      </p:cxnSp>
      <p:sp>
        <p:nvSpPr>
          <p:cNvPr id="904" name="Google Shape;904;p58"/>
          <p:cNvSpPr txBox="1"/>
          <p:nvPr/>
        </p:nvSpPr>
        <p:spPr>
          <a:xfrm>
            <a:off x="539750" y="3141663"/>
            <a:ext cx="2159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905" name="Google Shape;905;p58"/>
          <p:cNvSpPr txBox="1"/>
          <p:nvPr/>
        </p:nvSpPr>
        <p:spPr>
          <a:xfrm>
            <a:off x="468313" y="3068638"/>
            <a:ext cx="215900" cy="2017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1</a:t>
            </a:r>
            <a:endParaRPr/>
          </a:p>
          <a:p>
            <a:pPr marL="0" marR="0" lvl="0" indent="0" algn="l" rtl="0">
              <a:spcBef>
                <a:spcPts val="900"/>
              </a:spcBef>
              <a:spcAft>
                <a:spcPts val="0"/>
              </a:spcAft>
              <a:buNone/>
            </a:pPr>
            <a:r>
              <a:rPr lang="en-US" sz="1800">
                <a:solidFill>
                  <a:schemeClr val="dk1"/>
                </a:solidFill>
                <a:latin typeface="Gulim"/>
                <a:ea typeface="Gulim"/>
                <a:cs typeface="Gulim"/>
                <a:sym typeface="Gulim"/>
              </a:rPr>
              <a:t>2</a:t>
            </a:r>
            <a:endParaRPr/>
          </a:p>
          <a:p>
            <a:pPr marL="0" marR="0" lvl="0" indent="0" algn="l" rtl="0">
              <a:spcBef>
                <a:spcPts val="900"/>
              </a:spcBef>
              <a:spcAft>
                <a:spcPts val="0"/>
              </a:spcAft>
              <a:buNone/>
            </a:pPr>
            <a:endParaRPr sz="1800">
              <a:solidFill>
                <a:schemeClr val="dk1"/>
              </a:solidFill>
              <a:latin typeface="Gulim"/>
              <a:ea typeface="Gulim"/>
              <a:cs typeface="Gulim"/>
              <a:sym typeface="Gulim"/>
            </a:endParaRPr>
          </a:p>
          <a:p>
            <a:pPr marL="0" marR="0" lvl="0" indent="0" algn="l" rtl="0">
              <a:spcBef>
                <a:spcPts val="900"/>
              </a:spcBef>
              <a:spcAft>
                <a:spcPts val="0"/>
              </a:spcAft>
              <a:buNone/>
            </a:pPr>
            <a:endParaRPr sz="1800">
              <a:solidFill>
                <a:schemeClr val="dk1"/>
              </a:solidFill>
              <a:latin typeface="Gulim"/>
              <a:ea typeface="Gulim"/>
              <a:cs typeface="Gulim"/>
              <a:sym typeface="Gulim"/>
            </a:endParaRPr>
          </a:p>
          <a:p>
            <a:pPr marL="0" marR="0" lvl="0" indent="0" algn="l" rtl="0">
              <a:spcBef>
                <a:spcPts val="900"/>
              </a:spcBef>
              <a:spcAft>
                <a:spcPts val="0"/>
              </a:spcAft>
              <a:buNone/>
            </a:pPr>
            <a:r>
              <a:rPr lang="en-US" sz="1800">
                <a:solidFill>
                  <a:schemeClr val="dk1"/>
                </a:solidFill>
                <a:latin typeface="Gulim"/>
                <a:ea typeface="Gulim"/>
                <a:cs typeface="Gulim"/>
                <a:sym typeface="Gulim"/>
              </a:rPr>
              <a:t>N</a:t>
            </a:r>
            <a:endParaRPr/>
          </a:p>
        </p:txBody>
      </p:sp>
      <p:cxnSp>
        <p:nvCxnSpPr>
          <p:cNvPr id="906" name="Google Shape;906;p58"/>
          <p:cNvCxnSpPr/>
          <p:nvPr/>
        </p:nvCxnSpPr>
        <p:spPr>
          <a:xfrm>
            <a:off x="3132138" y="4149725"/>
            <a:ext cx="576262" cy="0"/>
          </a:xfrm>
          <a:prstGeom prst="straightConnector1">
            <a:avLst/>
          </a:prstGeom>
          <a:noFill/>
          <a:ln w="28575" cap="flat" cmpd="sng">
            <a:solidFill>
              <a:schemeClr val="dk1"/>
            </a:solidFill>
            <a:prstDash val="solid"/>
            <a:round/>
            <a:headEnd type="none" w="med" len="med"/>
            <a:tailEnd type="triangle" w="med" len="med"/>
          </a:ln>
        </p:spPr>
      </p:cxnSp>
      <p:cxnSp>
        <p:nvCxnSpPr>
          <p:cNvPr id="907" name="Google Shape;907;p58"/>
          <p:cNvCxnSpPr/>
          <p:nvPr/>
        </p:nvCxnSpPr>
        <p:spPr>
          <a:xfrm rot="10800000" flipH="1">
            <a:off x="7092950" y="3284538"/>
            <a:ext cx="936625" cy="647700"/>
          </a:xfrm>
          <a:prstGeom prst="straightConnector1">
            <a:avLst/>
          </a:prstGeom>
          <a:noFill/>
          <a:ln w="28575" cap="flat" cmpd="sng">
            <a:solidFill>
              <a:schemeClr val="dk1"/>
            </a:solidFill>
            <a:prstDash val="solid"/>
            <a:round/>
            <a:headEnd type="none" w="med" len="med"/>
            <a:tailEnd type="triangle" w="med" len="med"/>
          </a:ln>
        </p:spPr>
      </p:cxnSp>
      <p:cxnSp>
        <p:nvCxnSpPr>
          <p:cNvPr id="908" name="Google Shape;908;p58"/>
          <p:cNvCxnSpPr/>
          <p:nvPr/>
        </p:nvCxnSpPr>
        <p:spPr>
          <a:xfrm rot="10800000" flipH="1">
            <a:off x="7092950" y="3789363"/>
            <a:ext cx="936625" cy="360362"/>
          </a:xfrm>
          <a:prstGeom prst="straightConnector1">
            <a:avLst/>
          </a:prstGeom>
          <a:noFill/>
          <a:ln w="28575" cap="flat" cmpd="sng">
            <a:solidFill>
              <a:schemeClr val="dk1"/>
            </a:solidFill>
            <a:prstDash val="solid"/>
            <a:round/>
            <a:headEnd type="none" w="med" len="med"/>
            <a:tailEnd type="triangle" w="med" len="med"/>
          </a:ln>
        </p:spPr>
      </p:cxnSp>
      <p:cxnSp>
        <p:nvCxnSpPr>
          <p:cNvPr id="909" name="Google Shape;909;p58"/>
          <p:cNvCxnSpPr/>
          <p:nvPr/>
        </p:nvCxnSpPr>
        <p:spPr>
          <a:xfrm>
            <a:off x="7092950" y="4365625"/>
            <a:ext cx="936625" cy="503238"/>
          </a:xfrm>
          <a:prstGeom prst="straightConnector1">
            <a:avLst/>
          </a:prstGeom>
          <a:noFill/>
          <a:ln w="28575" cap="flat" cmpd="sng">
            <a:solidFill>
              <a:schemeClr val="dk1"/>
            </a:solidFill>
            <a:prstDash val="solid"/>
            <a:round/>
            <a:headEnd type="none" w="med" len="med"/>
            <a:tailEnd type="triangle" w="med" len="med"/>
          </a:ln>
        </p:spPr>
      </p:cxnSp>
      <p:sp>
        <p:nvSpPr>
          <p:cNvPr id="910" name="Google Shape;910;p58"/>
          <p:cNvSpPr txBox="1"/>
          <p:nvPr/>
        </p:nvSpPr>
        <p:spPr>
          <a:xfrm>
            <a:off x="8172450" y="3068638"/>
            <a:ext cx="287338" cy="2017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1</a:t>
            </a:r>
            <a:endParaRPr/>
          </a:p>
          <a:p>
            <a:pPr marL="0" marR="0" lvl="0" indent="0" algn="l" rtl="0">
              <a:spcBef>
                <a:spcPts val="900"/>
              </a:spcBef>
              <a:spcAft>
                <a:spcPts val="0"/>
              </a:spcAft>
              <a:buNone/>
            </a:pPr>
            <a:r>
              <a:rPr lang="en-US" sz="1800">
                <a:solidFill>
                  <a:schemeClr val="dk1"/>
                </a:solidFill>
                <a:latin typeface="Gulim"/>
                <a:ea typeface="Gulim"/>
                <a:cs typeface="Gulim"/>
                <a:sym typeface="Gulim"/>
              </a:rPr>
              <a:t>2</a:t>
            </a:r>
            <a:endParaRPr/>
          </a:p>
          <a:p>
            <a:pPr marL="0" marR="0" lvl="0" indent="0" algn="l" rtl="0">
              <a:spcBef>
                <a:spcPts val="900"/>
              </a:spcBef>
              <a:spcAft>
                <a:spcPts val="0"/>
              </a:spcAft>
              <a:buNone/>
            </a:pPr>
            <a:endParaRPr sz="1800">
              <a:solidFill>
                <a:schemeClr val="dk1"/>
              </a:solidFill>
              <a:latin typeface="Gulim"/>
              <a:ea typeface="Gulim"/>
              <a:cs typeface="Gulim"/>
              <a:sym typeface="Gulim"/>
            </a:endParaRPr>
          </a:p>
          <a:p>
            <a:pPr marL="0" marR="0" lvl="0" indent="0" algn="l" rtl="0">
              <a:spcBef>
                <a:spcPts val="900"/>
              </a:spcBef>
              <a:spcAft>
                <a:spcPts val="0"/>
              </a:spcAft>
              <a:buNone/>
            </a:pPr>
            <a:endParaRPr sz="1800">
              <a:solidFill>
                <a:schemeClr val="dk1"/>
              </a:solidFill>
              <a:latin typeface="Gulim"/>
              <a:ea typeface="Gulim"/>
              <a:cs typeface="Gulim"/>
              <a:sym typeface="Gulim"/>
            </a:endParaRPr>
          </a:p>
          <a:p>
            <a:pPr marL="0" marR="0" lvl="0" indent="0" algn="l" rtl="0">
              <a:spcBef>
                <a:spcPts val="900"/>
              </a:spcBef>
              <a:spcAft>
                <a:spcPts val="0"/>
              </a:spcAft>
              <a:buNone/>
            </a:pPr>
            <a:r>
              <a:rPr lang="en-US" sz="1800">
                <a:solidFill>
                  <a:schemeClr val="dk1"/>
                </a:solidFill>
                <a:latin typeface="Gulim"/>
                <a:ea typeface="Gulim"/>
                <a:cs typeface="Gulim"/>
                <a:sym typeface="Gulim"/>
              </a:rPr>
              <a:t>N</a:t>
            </a:r>
            <a:endParaRPr/>
          </a:p>
        </p:txBody>
      </p:sp>
      <p:cxnSp>
        <p:nvCxnSpPr>
          <p:cNvPr id="911" name="Google Shape;911;p58"/>
          <p:cNvCxnSpPr/>
          <p:nvPr/>
        </p:nvCxnSpPr>
        <p:spPr>
          <a:xfrm>
            <a:off x="8316913" y="3933825"/>
            <a:ext cx="0" cy="719138"/>
          </a:xfrm>
          <a:prstGeom prst="straightConnector1">
            <a:avLst/>
          </a:prstGeom>
          <a:noFill/>
          <a:ln w="28575" cap="flat" cmpd="sng">
            <a:solidFill>
              <a:schemeClr val="dk1"/>
            </a:solidFill>
            <a:prstDash val="dash"/>
            <a:round/>
            <a:headEnd type="none" w="med" len="med"/>
            <a:tailEnd type="none" w="med" len="med"/>
          </a:ln>
        </p:spPr>
      </p:cxnSp>
      <p:cxnSp>
        <p:nvCxnSpPr>
          <p:cNvPr id="912" name="Google Shape;912;p58"/>
          <p:cNvCxnSpPr/>
          <p:nvPr/>
        </p:nvCxnSpPr>
        <p:spPr>
          <a:xfrm>
            <a:off x="5148263" y="4076700"/>
            <a:ext cx="503237" cy="0"/>
          </a:xfrm>
          <a:prstGeom prst="straightConnector1">
            <a:avLst/>
          </a:prstGeom>
          <a:noFill/>
          <a:ln w="28575" cap="flat" cmpd="sng">
            <a:solidFill>
              <a:schemeClr val="dk1"/>
            </a:solidFill>
            <a:prstDash val="solid"/>
            <a:round/>
            <a:headEnd type="none" w="med" len="med"/>
            <a:tailEnd type="triangle" w="med" len="med"/>
          </a:ln>
        </p:spPr>
      </p:cxnSp>
      <p:sp>
        <p:nvSpPr>
          <p:cNvPr id="913" name="Google Shape;913;p58"/>
          <p:cNvSpPr txBox="1"/>
          <p:nvPr/>
        </p:nvSpPr>
        <p:spPr>
          <a:xfrm>
            <a:off x="1357313" y="5084763"/>
            <a:ext cx="6310312"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Fig-diagram of a digital multiplexing - demultiplexing </a:t>
            </a:r>
            <a:endParaRPr/>
          </a:p>
        </p:txBody>
      </p:sp>
      <p:sp>
        <p:nvSpPr>
          <p:cNvPr id="914" name="Google Shape;914;p58"/>
          <p:cNvSpPr txBox="1"/>
          <p:nvPr/>
        </p:nvSpPr>
        <p:spPr>
          <a:xfrm>
            <a:off x="611188" y="5949950"/>
            <a:ext cx="81375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915" name="Google Shape;915;p58"/>
          <p:cNvSpPr/>
          <p:nvPr/>
        </p:nvSpPr>
        <p:spPr>
          <a:xfrm>
            <a:off x="684213" y="6021388"/>
            <a:ext cx="142875" cy="215900"/>
          </a:xfrm>
          <a:prstGeom prst="star4">
            <a:avLst>
              <a:gd name="adj" fmla="val 125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ulim"/>
              <a:ea typeface="Gulim"/>
              <a:cs typeface="Gulim"/>
              <a:sym typeface="Gulim"/>
            </a:endParaRPr>
          </a:p>
        </p:txBody>
      </p:sp>
      <p:sp>
        <p:nvSpPr>
          <p:cNvPr id="916" name="Google Shape;916;p58"/>
          <p:cNvSpPr txBox="1"/>
          <p:nvPr/>
        </p:nvSpPr>
        <p:spPr>
          <a:xfrm>
            <a:off x="500063" y="5715000"/>
            <a:ext cx="7272337"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ulim"/>
                <a:ea typeface="Gulim"/>
                <a:cs typeface="Gulim"/>
                <a:sym typeface="Gulim"/>
              </a:rPr>
              <a:t>   bit-by-bit interleaving procedure.</a:t>
            </a:r>
            <a:endParaRPr/>
          </a:p>
        </p:txBody>
      </p:sp>
      <p:sp>
        <p:nvSpPr>
          <p:cNvPr id="917" name="Google Shape;917;p5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7</a:t>
            </a:fld>
            <a:endParaRPr sz="1600" b="1">
              <a:solidFill>
                <a:schemeClr val="dk1"/>
              </a:solidFill>
              <a:latin typeface="Gulim"/>
              <a:ea typeface="Gulim"/>
              <a:cs typeface="Gulim"/>
              <a:sym typeface="Gulim"/>
            </a:endParaRPr>
          </a:p>
        </p:txBody>
      </p:sp>
      <p:sp>
        <p:nvSpPr>
          <p:cNvPr id="194" name="Google Shape;194;p7"/>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a:t>Fig.5.16</a:t>
            </a:r>
            <a:endParaRPr/>
          </a:p>
        </p:txBody>
      </p:sp>
      <p:sp>
        <p:nvSpPr>
          <p:cNvPr id="195" name="Google Shape;195;p7"/>
          <p:cNvSpPr/>
          <p:nvPr/>
        </p:nvSpPr>
        <p:spPr>
          <a:xfrm flipH="1">
            <a:off x="6804025" y="188913"/>
            <a:ext cx="1008063" cy="719137"/>
          </a:xfrm>
          <a:custGeom>
            <a:avLst/>
            <a:gdLst/>
            <a:ahLst/>
            <a:cxnLst/>
            <a:rect l="l" t="t" r="r" b="b"/>
            <a:pathLst>
              <a:path w="21600" h="21600" extrusionOk="0">
                <a:moveTo>
                  <a:pt x="12798" y="0"/>
                </a:moveTo>
                <a:lnTo>
                  <a:pt x="12798" y="3814"/>
                </a:lnTo>
                <a:lnTo>
                  <a:pt x="3375" y="3814"/>
                </a:lnTo>
                <a:lnTo>
                  <a:pt x="3375" y="17786"/>
                </a:lnTo>
                <a:lnTo>
                  <a:pt x="12798" y="17786"/>
                </a:lnTo>
                <a:lnTo>
                  <a:pt x="12798" y="21600"/>
                </a:lnTo>
                <a:lnTo>
                  <a:pt x="21600" y="10800"/>
                </a:lnTo>
                <a:lnTo>
                  <a:pt x="12798" y="0"/>
                </a:lnTo>
                <a:close/>
              </a:path>
              <a:path w="21600" h="21600" extrusionOk="0">
                <a:moveTo>
                  <a:pt x="1350" y="3814"/>
                </a:moveTo>
                <a:lnTo>
                  <a:pt x="1350" y="17786"/>
                </a:lnTo>
                <a:lnTo>
                  <a:pt x="2700" y="17786"/>
                </a:lnTo>
                <a:lnTo>
                  <a:pt x="2700" y="3814"/>
                </a:lnTo>
                <a:lnTo>
                  <a:pt x="1350" y="3814"/>
                </a:lnTo>
                <a:close/>
              </a:path>
              <a:path w="21600" h="21600" extrusionOk="0">
                <a:moveTo>
                  <a:pt x="0" y="3814"/>
                </a:moveTo>
                <a:lnTo>
                  <a:pt x="0" y="17786"/>
                </a:lnTo>
                <a:lnTo>
                  <a:pt x="675" y="17786"/>
                </a:lnTo>
                <a:lnTo>
                  <a:pt x="675" y="3814"/>
                </a:lnTo>
                <a:lnTo>
                  <a:pt x="0" y="381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Back</a:t>
            </a:r>
            <a:endParaRPr/>
          </a:p>
        </p:txBody>
      </p:sp>
      <p:sp>
        <p:nvSpPr>
          <p:cNvPr id="196" name="Google Shape;196;p7">
            <a:hlinkClick r:id="" action="ppaction://hlinkshowjump?jump=nextslide"/>
          </p:cNvPr>
          <p:cNvSpPr/>
          <p:nvPr/>
        </p:nvSpPr>
        <p:spPr>
          <a:xfrm>
            <a:off x="7956550" y="188913"/>
            <a:ext cx="935038" cy="719137"/>
          </a:xfrm>
          <a:custGeom>
            <a:avLst/>
            <a:gdLst/>
            <a:ahLst/>
            <a:cxnLst/>
            <a:rect l="l" t="t" r="r" b="b"/>
            <a:pathLst>
              <a:path w="21600" h="21600" extrusionOk="0">
                <a:moveTo>
                  <a:pt x="11478" y="0"/>
                </a:moveTo>
                <a:lnTo>
                  <a:pt x="11478" y="3624"/>
                </a:lnTo>
                <a:lnTo>
                  <a:pt x="3375" y="3624"/>
                </a:lnTo>
                <a:lnTo>
                  <a:pt x="3375" y="17976"/>
                </a:lnTo>
                <a:lnTo>
                  <a:pt x="11478" y="17976"/>
                </a:lnTo>
                <a:lnTo>
                  <a:pt x="11478" y="21600"/>
                </a:lnTo>
                <a:lnTo>
                  <a:pt x="21600" y="10800"/>
                </a:lnTo>
                <a:lnTo>
                  <a:pt x="11478" y="0"/>
                </a:lnTo>
                <a:close/>
              </a:path>
              <a:path w="21600" h="21600" extrusionOk="0">
                <a:moveTo>
                  <a:pt x="1350" y="3624"/>
                </a:moveTo>
                <a:lnTo>
                  <a:pt x="1350" y="17976"/>
                </a:lnTo>
                <a:lnTo>
                  <a:pt x="2700" y="17976"/>
                </a:lnTo>
                <a:lnTo>
                  <a:pt x="2700" y="3624"/>
                </a:lnTo>
                <a:lnTo>
                  <a:pt x="1350" y="3624"/>
                </a:lnTo>
                <a:close/>
              </a:path>
              <a:path w="21600" h="21600" extrusionOk="0">
                <a:moveTo>
                  <a:pt x="0" y="3624"/>
                </a:moveTo>
                <a:lnTo>
                  <a:pt x="0" y="17976"/>
                </a:lnTo>
                <a:lnTo>
                  <a:pt x="675" y="17976"/>
                </a:lnTo>
                <a:lnTo>
                  <a:pt x="675" y="3624"/>
                </a:lnTo>
                <a:lnTo>
                  <a:pt x="0" y="3624"/>
                </a:lnTo>
                <a:close/>
              </a:path>
            </a:pathLst>
          </a:cu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a:solidFill>
                  <a:schemeClr val="dk1"/>
                </a:solidFill>
                <a:latin typeface="Gulim"/>
                <a:ea typeface="Gulim"/>
                <a:cs typeface="Gulim"/>
                <a:sym typeface="Gulim"/>
              </a:rPr>
              <a:t>Next</a:t>
            </a:r>
            <a:endParaRPr/>
          </a:p>
        </p:txBody>
      </p:sp>
      <p:pic>
        <p:nvPicPr>
          <p:cNvPr id="197" name="Google Shape;197;p7" descr="05_16"/>
          <p:cNvPicPr preferRelativeResize="0"/>
          <p:nvPr/>
        </p:nvPicPr>
        <p:blipFill rotWithShape="1">
          <a:blip r:embed="rId3">
            <a:alphaModFix/>
          </a:blip>
          <a:srcRect/>
          <a:stretch/>
        </p:blipFill>
        <p:spPr>
          <a:xfrm>
            <a:off x="457200" y="1524000"/>
            <a:ext cx="8229600" cy="3743325"/>
          </a:xfrm>
          <a:prstGeom prst="rect">
            <a:avLst/>
          </a:prstGeom>
          <a:noFill/>
          <a:ln>
            <a:noFill/>
          </a:ln>
        </p:spPr>
      </p:pic>
      <p:sp>
        <p:nvSpPr>
          <p:cNvPr id="198" name="Google Shape;198;p7"/>
          <p:cNvSpPr txBox="1"/>
          <p:nvPr/>
        </p:nvSpPr>
        <p:spPr>
          <a:xfrm>
            <a:off x="685800" y="5604403"/>
            <a:ext cx="2286000" cy="4460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2"/>
                </a:solidFill>
                <a:latin typeface="Times New Roman"/>
                <a:ea typeface="Times New Roman"/>
                <a:cs typeface="Times New Roman"/>
                <a:sym typeface="Times New Roman"/>
              </a:rPr>
              <a:t>Solution: </a:t>
            </a:r>
            <a:endParaRPr/>
          </a:p>
        </p:txBody>
      </p:sp>
      <p:pic>
        <p:nvPicPr>
          <p:cNvPr id="199" name="Google Shape;199;p7"/>
          <p:cNvPicPr preferRelativeResize="0"/>
          <p:nvPr/>
        </p:nvPicPr>
        <p:blipFill rotWithShape="1">
          <a:blip r:embed="rId4">
            <a:alphaModFix/>
          </a:blip>
          <a:srcRect/>
          <a:stretch/>
        </p:blipFill>
        <p:spPr>
          <a:xfrm>
            <a:off x="4413002" y="5790397"/>
            <a:ext cx="1905000" cy="763588"/>
          </a:xfrm>
          <a:prstGeom prst="rect">
            <a:avLst/>
          </a:prstGeom>
          <a:noFill/>
          <a:ln>
            <a:noFill/>
          </a:ln>
        </p:spPr>
      </p:pic>
      <p:pic>
        <p:nvPicPr>
          <p:cNvPr id="200" name="Google Shape;200;p7" descr="05_16"/>
          <p:cNvPicPr preferRelativeResize="0"/>
          <p:nvPr/>
        </p:nvPicPr>
        <p:blipFill rotWithShape="1">
          <a:blip r:embed="rId3">
            <a:alphaModFix/>
          </a:blip>
          <a:srcRect/>
          <a:stretch/>
        </p:blipFill>
        <p:spPr>
          <a:xfrm>
            <a:off x="457200" y="1513279"/>
            <a:ext cx="8229600" cy="37433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5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70</a:t>
            </a:fld>
            <a:endParaRPr/>
          </a:p>
        </p:txBody>
      </p:sp>
      <p:sp>
        <p:nvSpPr>
          <p:cNvPr id="924" name="Google Shape;924;p59"/>
          <p:cNvSpPr txBox="1">
            <a:spLocks noGrp="1"/>
          </p:cNvSpPr>
          <p:nvPr>
            <p:ph type="body" idx="1"/>
          </p:nvPr>
        </p:nvSpPr>
        <p:spPr>
          <a:xfrm>
            <a:off x="152400" y="1143000"/>
            <a:ext cx="8634413" cy="30003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30"/>
              <a:buChar char="❖"/>
            </a:pPr>
            <a:r>
              <a:rPr lang="en-US"/>
              <a:t>Multiplexing is accomplished by </a:t>
            </a:r>
            <a:r>
              <a:rPr lang="en-US" i="1"/>
              <a:t>bit-by-bit interleaving</a:t>
            </a:r>
            <a:r>
              <a:rPr lang="en-US"/>
              <a:t>; selector switch – sequentially scanning incoming line; at the receiving side – separation into low speed components.</a:t>
            </a:r>
            <a:endParaRPr/>
          </a:p>
          <a:p>
            <a:pPr marL="342900" lvl="0" indent="-342900" algn="l" rtl="0">
              <a:spcBef>
                <a:spcPts val="440"/>
              </a:spcBef>
              <a:spcAft>
                <a:spcPts val="0"/>
              </a:spcAft>
              <a:buSzPts val="1430"/>
              <a:buChar char="❖"/>
            </a:pPr>
            <a:r>
              <a:rPr lang="en-US"/>
              <a:t>Types of multiplexers:</a:t>
            </a:r>
            <a:endParaRPr/>
          </a:p>
          <a:p>
            <a:pPr marL="669925" lvl="1" indent="-325438" algn="l" rtl="0">
              <a:spcBef>
                <a:spcPts val="400"/>
              </a:spcBef>
              <a:spcAft>
                <a:spcPts val="0"/>
              </a:spcAft>
              <a:buSzPts val="1800"/>
              <a:buChar char="⮚"/>
            </a:pPr>
            <a:r>
              <a:rPr lang="en-US"/>
              <a:t>relatively low data bit rate user streams are TD multiplexed over the public  switched telephone network.</a:t>
            </a:r>
            <a:endParaRPr/>
          </a:p>
          <a:p>
            <a:pPr marL="669925" lvl="1" indent="-325438" algn="l" rtl="0">
              <a:spcBef>
                <a:spcPts val="400"/>
              </a:spcBef>
              <a:spcAft>
                <a:spcPts val="0"/>
              </a:spcAft>
              <a:buSzPts val="1800"/>
              <a:buChar char="⮚"/>
            </a:pPr>
            <a:r>
              <a:rPr lang="en-US"/>
              <a:t>data transmission service by telecommunication carriers; part of the national digital TDM hierarchy.</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60"/>
          <p:cNvSpPr/>
          <p:nvPr/>
        </p:nvSpPr>
        <p:spPr>
          <a:xfrm>
            <a:off x="2555875" y="692150"/>
            <a:ext cx="1441450" cy="2447925"/>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Gulim"/>
                <a:ea typeface="Gulim"/>
                <a:cs typeface="Gulim"/>
                <a:sym typeface="Gulim"/>
              </a:rPr>
              <a:t>TDM</a:t>
            </a:r>
            <a:endParaRPr/>
          </a:p>
        </p:txBody>
      </p:sp>
      <p:sp>
        <p:nvSpPr>
          <p:cNvPr id="930" name="Google Shape;930;p60"/>
          <p:cNvSpPr/>
          <p:nvPr/>
        </p:nvSpPr>
        <p:spPr>
          <a:xfrm>
            <a:off x="4932363" y="1700213"/>
            <a:ext cx="1225550" cy="574675"/>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Gulim"/>
                <a:ea typeface="Gulim"/>
                <a:cs typeface="Gulim"/>
                <a:sym typeface="Gulim"/>
              </a:rPr>
              <a:t>PCM</a:t>
            </a:r>
            <a:endParaRPr/>
          </a:p>
        </p:txBody>
      </p:sp>
      <p:sp>
        <p:nvSpPr>
          <p:cNvPr id="931" name="Google Shape;931;p60"/>
          <p:cNvSpPr/>
          <p:nvPr/>
        </p:nvSpPr>
        <p:spPr>
          <a:xfrm>
            <a:off x="1116013" y="5805488"/>
            <a:ext cx="865187" cy="360362"/>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Gulim"/>
                <a:ea typeface="Gulim"/>
                <a:cs typeface="Gulim"/>
                <a:sym typeface="Gulim"/>
              </a:rPr>
              <a:t>PCM</a:t>
            </a:r>
            <a:endParaRPr/>
          </a:p>
        </p:txBody>
      </p:sp>
      <p:sp>
        <p:nvSpPr>
          <p:cNvPr id="932" name="Google Shape;932;p60"/>
          <p:cNvSpPr/>
          <p:nvPr/>
        </p:nvSpPr>
        <p:spPr>
          <a:xfrm>
            <a:off x="1116013" y="4724400"/>
            <a:ext cx="865187" cy="360363"/>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Gulim"/>
                <a:ea typeface="Gulim"/>
                <a:cs typeface="Gulim"/>
                <a:sym typeface="Gulim"/>
              </a:rPr>
              <a:t>PCM</a:t>
            </a:r>
            <a:endParaRPr/>
          </a:p>
        </p:txBody>
      </p:sp>
      <p:sp>
        <p:nvSpPr>
          <p:cNvPr id="933" name="Google Shape;933;p60"/>
          <p:cNvSpPr/>
          <p:nvPr/>
        </p:nvSpPr>
        <p:spPr>
          <a:xfrm>
            <a:off x="1116013" y="4076700"/>
            <a:ext cx="865187" cy="360363"/>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Gulim"/>
                <a:ea typeface="Gulim"/>
                <a:cs typeface="Gulim"/>
                <a:sym typeface="Gulim"/>
              </a:rPr>
              <a:t>PCM</a:t>
            </a:r>
            <a:endParaRPr/>
          </a:p>
        </p:txBody>
      </p:sp>
      <p:sp>
        <p:nvSpPr>
          <p:cNvPr id="934" name="Google Shape;934;p60"/>
          <p:cNvSpPr/>
          <p:nvPr/>
        </p:nvSpPr>
        <p:spPr>
          <a:xfrm>
            <a:off x="2555875" y="3789363"/>
            <a:ext cx="1441450" cy="2447925"/>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Gulim"/>
                <a:ea typeface="Gulim"/>
                <a:cs typeface="Gulim"/>
                <a:sym typeface="Gulim"/>
              </a:rPr>
              <a:t>TDM</a:t>
            </a:r>
            <a:endParaRPr/>
          </a:p>
        </p:txBody>
      </p:sp>
      <p:cxnSp>
        <p:nvCxnSpPr>
          <p:cNvPr id="935" name="Google Shape;935;p60"/>
          <p:cNvCxnSpPr/>
          <p:nvPr/>
        </p:nvCxnSpPr>
        <p:spPr>
          <a:xfrm>
            <a:off x="1187450" y="981075"/>
            <a:ext cx="1368425" cy="0"/>
          </a:xfrm>
          <a:prstGeom prst="straightConnector1">
            <a:avLst/>
          </a:prstGeom>
          <a:noFill/>
          <a:ln w="9525" cap="flat" cmpd="sng">
            <a:solidFill>
              <a:schemeClr val="dk1"/>
            </a:solidFill>
            <a:prstDash val="solid"/>
            <a:round/>
            <a:headEnd type="none" w="med" len="med"/>
            <a:tailEnd type="none" w="med" len="med"/>
          </a:ln>
        </p:spPr>
      </p:cxnSp>
      <p:cxnSp>
        <p:nvCxnSpPr>
          <p:cNvPr id="936" name="Google Shape;936;p60"/>
          <p:cNvCxnSpPr/>
          <p:nvPr/>
        </p:nvCxnSpPr>
        <p:spPr>
          <a:xfrm>
            <a:off x="1187450" y="1484313"/>
            <a:ext cx="1368425" cy="0"/>
          </a:xfrm>
          <a:prstGeom prst="straightConnector1">
            <a:avLst/>
          </a:prstGeom>
          <a:noFill/>
          <a:ln w="9525" cap="flat" cmpd="sng">
            <a:solidFill>
              <a:schemeClr val="dk1"/>
            </a:solidFill>
            <a:prstDash val="solid"/>
            <a:round/>
            <a:headEnd type="none" w="med" len="med"/>
            <a:tailEnd type="none" w="med" len="med"/>
          </a:ln>
        </p:spPr>
      </p:cxnSp>
      <p:cxnSp>
        <p:nvCxnSpPr>
          <p:cNvPr id="937" name="Google Shape;937;p60"/>
          <p:cNvCxnSpPr/>
          <p:nvPr/>
        </p:nvCxnSpPr>
        <p:spPr>
          <a:xfrm>
            <a:off x="1187450" y="2997200"/>
            <a:ext cx="1368425" cy="0"/>
          </a:xfrm>
          <a:prstGeom prst="straightConnector1">
            <a:avLst/>
          </a:prstGeom>
          <a:noFill/>
          <a:ln w="9525" cap="flat" cmpd="sng">
            <a:solidFill>
              <a:schemeClr val="dk1"/>
            </a:solidFill>
            <a:prstDash val="solid"/>
            <a:round/>
            <a:headEnd type="none" w="med" len="med"/>
            <a:tailEnd type="none" w="med" len="med"/>
          </a:ln>
        </p:spPr>
      </p:cxnSp>
      <p:cxnSp>
        <p:nvCxnSpPr>
          <p:cNvPr id="938" name="Google Shape;938;p60"/>
          <p:cNvCxnSpPr/>
          <p:nvPr/>
        </p:nvCxnSpPr>
        <p:spPr>
          <a:xfrm>
            <a:off x="1187450" y="1844675"/>
            <a:ext cx="0" cy="863600"/>
          </a:xfrm>
          <a:prstGeom prst="straightConnector1">
            <a:avLst/>
          </a:prstGeom>
          <a:noFill/>
          <a:ln w="28575" cap="flat" cmpd="sng">
            <a:solidFill>
              <a:schemeClr val="dk1"/>
            </a:solidFill>
            <a:prstDash val="dash"/>
            <a:round/>
            <a:headEnd type="none" w="med" len="med"/>
            <a:tailEnd type="none" w="med" len="med"/>
          </a:ln>
        </p:spPr>
      </p:cxnSp>
      <p:cxnSp>
        <p:nvCxnSpPr>
          <p:cNvPr id="939" name="Google Shape;939;p60"/>
          <p:cNvCxnSpPr/>
          <p:nvPr/>
        </p:nvCxnSpPr>
        <p:spPr>
          <a:xfrm>
            <a:off x="1979613" y="4221163"/>
            <a:ext cx="576262" cy="0"/>
          </a:xfrm>
          <a:prstGeom prst="straightConnector1">
            <a:avLst/>
          </a:prstGeom>
          <a:noFill/>
          <a:ln w="9525" cap="flat" cmpd="sng">
            <a:solidFill>
              <a:schemeClr val="dk1"/>
            </a:solidFill>
            <a:prstDash val="solid"/>
            <a:round/>
            <a:headEnd type="none" w="med" len="med"/>
            <a:tailEnd type="none" w="med" len="med"/>
          </a:ln>
        </p:spPr>
      </p:cxnSp>
      <p:cxnSp>
        <p:nvCxnSpPr>
          <p:cNvPr id="940" name="Google Shape;940;p60"/>
          <p:cNvCxnSpPr/>
          <p:nvPr/>
        </p:nvCxnSpPr>
        <p:spPr>
          <a:xfrm>
            <a:off x="1979613" y="4868863"/>
            <a:ext cx="576262" cy="0"/>
          </a:xfrm>
          <a:prstGeom prst="straightConnector1">
            <a:avLst/>
          </a:prstGeom>
          <a:noFill/>
          <a:ln w="9525" cap="flat" cmpd="sng">
            <a:solidFill>
              <a:schemeClr val="dk1"/>
            </a:solidFill>
            <a:prstDash val="solid"/>
            <a:round/>
            <a:headEnd type="none" w="med" len="med"/>
            <a:tailEnd type="none" w="med" len="med"/>
          </a:ln>
        </p:spPr>
      </p:cxnSp>
      <p:cxnSp>
        <p:nvCxnSpPr>
          <p:cNvPr id="941" name="Google Shape;941;p60"/>
          <p:cNvCxnSpPr/>
          <p:nvPr/>
        </p:nvCxnSpPr>
        <p:spPr>
          <a:xfrm>
            <a:off x="1979613" y="6021388"/>
            <a:ext cx="576262" cy="0"/>
          </a:xfrm>
          <a:prstGeom prst="straightConnector1">
            <a:avLst/>
          </a:prstGeom>
          <a:noFill/>
          <a:ln w="9525" cap="flat" cmpd="sng">
            <a:solidFill>
              <a:schemeClr val="dk1"/>
            </a:solidFill>
            <a:prstDash val="solid"/>
            <a:round/>
            <a:headEnd type="none" w="med" len="med"/>
            <a:tailEnd type="none" w="med" len="med"/>
          </a:ln>
        </p:spPr>
      </p:cxnSp>
      <p:cxnSp>
        <p:nvCxnSpPr>
          <p:cNvPr id="942" name="Google Shape;942;p60"/>
          <p:cNvCxnSpPr/>
          <p:nvPr/>
        </p:nvCxnSpPr>
        <p:spPr>
          <a:xfrm>
            <a:off x="755650" y="4292600"/>
            <a:ext cx="360363" cy="0"/>
          </a:xfrm>
          <a:prstGeom prst="straightConnector1">
            <a:avLst/>
          </a:prstGeom>
          <a:noFill/>
          <a:ln w="9525" cap="flat" cmpd="sng">
            <a:solidFill>
              <a:schemeClr val="dk1"/>
            </a:solidFill>
            <a:prstDash val="solid"/>
            <a:round/>
            <a:headEnd type="none" w="med" len="med"/>
            <a:tailEnd type="triangle" w="med" len="med"/>
          </a:ln>
        </p:spPr>
      </p:cxnSp>
      <p:cxnSp>
        <p:nvCxnSpPr>
          <p:cNvPr id="943" name="Google Shape;943;p60"/>
          <p:cNvCxnSpPr/>
          <p:nvPr/>
        </p:nvCxnSpPr>
        <p:spPr>
          <a:xfrm>
            <a:off x="755650" y="4941888"/>
            <a:ext cx="360363" cy="0"/>
          </a:xfrm>
          <a:prstGeom prst="straightConnector1">
            <a:avLst/>
          </a:prstGeom>
          <a:noFill/>
          <a:ln w="9525" cap="flat" cmpd="sng">
            <a:solidFill>
              <a:schemeClr val="dk1"/>
            </a:solidFill>
            <a:prstDash val="solid"/>
            <a:round/>
            <a:headEnd type="none" w="med" len="med"/>
            <a:tailEnd type="triangle" w="med" len="med"/>
          </a:ln>
        </p:spPr>
      </p:cxnSp>
      <p:cxnSp>
        <p:nvCxnSpPr>
          <p:cNvPr id="944" name="Google Shape;944;p60"/>
          <p:cNvCxnSpPr/>
          <p:nvPr/>
        </p:nvCxnSpPr>
        <p:spPr>
          <a:xfrm>
            <a:off x="755650" y="6021388"/>
            <a:ext cx="360363" cy="0"/>
          </a:xfrm>
          <a:prstGeom prst="straightConnector1">
            <a:avLst/>
          </a:prstGeom>
          <a:noFill/>
          <a:ln w="9525" cap="flat" cmpd="sng">
            <a:solidFill>
              <a:schemeClr val="dk1"/>
            </a:solidFill>
            <a:prstDash val="solid"/>
            <a:round/>
            <a:headEnd type="none" w="med" len="med"/>
            <a:tailEnd type="triangle" w="med" len="med"/>
          </a:ln>
        </p:spPr>
      </p:cxnSp>
      <p:sp>
        <p:nvSpPr>
          <p:cNvPr id="945" name="Google Shape;945;p60"/>
          <p:cNvSpPr txBox="1"/>
          <p:nvPr/>
        </p:nvSpPr>
        <p:spPr>
          <a:xfrm>
            <a:off x="250825" y="692150"/>
            <a:ext cx="1152525" cy="2700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m1(t)</a:t>
            </a:r>
            <a:endParaRPr/>
          </a:p>
          <a:p>
            <a:pPr marL="0" marR="0" lvl="0" indent="0" algn="l" rtl="0">
              <a:spcBef>
                <a:spcPts val="900"/>
              </a:spcBef>
              <a:spcAft>
                <a:spcPts val="0"/>
              </a:spcAft>
              <a:buNone/>
            </a:pPr>
            <a:r>
              <a:rPr lang="en-US" sz="1800">
                <a:solidFill>
                  <a:schemeClr val="dk1"/>
                </a:solidFill>
                <a:latin typeface="Gulim"/>
                <a:ea typeface="Gulim"/>
                <a:cs typeface="Gulim"/>
                <a:sym typeface="Gulim"/>
              </a:rPr>
              <a:t>m2(t)</a:t>
            </a:r>
            <a:endParaRPr/>
          </a:p>
          <a:p>
            <a:pPr marL="0" marR="0" lvl="0" indent="0" algn="l" rtl="0">
              <a:spcBef>
                <a:spcPts val="900"/>
              </a:spcBef>
              <a:spcAft>
                <a:spcPts val="0"/>
              </a:spcAft>
              <a:buNone/>
            </a:pPr>
            <a:endParaRPr sz="1800">
              <a:solidFill>
                <a:schemeClr val="dk1"/>
              </a:solidFill>
              <a:latin typeface="Gulim"/>
              <a:ea typeface="Gulim"/>
              <a:cs typeface="Gulim"/>
              <a:sym typeface="Gulim"/>
            </a:endParaRPr>
          </a:p>
          <a:p>
            <a:pPr marL="0" marR="0" lvl="0" indent="0" algn="l" rtl="0">
              <a:spcBef>
                <a:spcPts val="900"/>
              </a:spcBef>
              <a:spcAft>
                <a:spcPts val="0"/>
              </a:spcAft>
              <a:buNone/>
            </a:pPr>
            <a:endParaRPr sz="1800">
              <a:solidFill>
                <a:schemeClr val="dk1"/>
              </a:solidFill>
              <a:latin typeface="Gulim"/>
              <a:ea typeface="Gulim"/>
              <a:cs typeface="Gulim"/>
              <a:sym typeface="Gulim"/>
            </a:endParaRPr>
          </a:p>
          <a:p>
            <a:pPr marL="0" marR="0" lvl="0" indent="0" algn="l" rtl="0">
              <a:spcBef>
                <a:spcPts val="1200"/>
              </a:spcBef>
              <a:spcAft>
                <a:spcPts val="0"/>
              </a:spcAft>
              <a:buNone/>
            </a:pPr>
            <a:endParaRPr sz="2400">
              <a:solidFill>
                <a:schemeClr val="dk1"/>
              </a:solidFill>
              <a:latin typeface="Gulim"/>
              <a:ea typeface="Gulim"/>
              <a:cs typeface="Gulim"/>
              <a:sym typeface="Gulim"/>
            </a:endParaRPr>
          </a:p>
          <a:p>
            <a:pPr marL="0" marR="0" lvl="0" indent="0" algn="l" rtl="0">
              <a:spcBef>
                <a:spcPts val="1200"/>
              </a:spcBef>
              <a:spcAft>
                <a:spcPts val="0"/>
              </a:spcAft>
              <a:buNone/>
            </a:pPr>
            <a:r>
              <a:rPr lang="en-US" sz="2400">
                <a:solidFill>
                  <a:schemeClr val="dk1"/>
                </a:solidFill>
                <a:latin typeface="Gulim"/>
                <a:ea typeface="Gulim"/>
                <a:cs typeface="Gulim"/>
                <a:sym typeface="Gulim"/>
              </a:rPr>
              <a:t>mN(t)</a:t>
            </a:r>
            <a:endParaRPr/>
          </a:p>
        </p:txBody>
      </p:sp>
      <p:sp>
        <p:nvSpPr>
          <p:cNvPr id="946" name="Google Shape;946;p60"/>
          <p:cNvSpPr txBox="1"/>
          <p:nvPr/>
        </p:nvSpPr>
        <p:spPr>
          <a:xfrm>
            <a:off x="0" y="4156075"/>
            <a:ext cx="900113" cy="2427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m1(t)</a:t>
            </a:r>
            <a:endParaRPr/>
          </a:p>
          <a:p>
            <a:pPr marL="0" marR="0" lvl="0" indent="0" algn="l" rtl="0">
              <a:spcBef>
                <a:spcPts val="0"/>
              </a:spcBef>
              <a:spcAft>
                <a:spcPts val="0"/>
              </a:spcAft>
              <a:buNone/>
            </a:pPr>
            <a:endParaRPr sz="1800">
              <a:solidFill>
                <a:schemeClr val="dk1"/>
              </a:solidFill>
              <a:latin typeface="Gulim"/>
              <a:ea typeface="Gulim"/>
              <a:cs typeface="Gulim"/>
              <a:sym typeface="Gulim"/>
            </a:endParaRPr>
          </a:p>
          <a:p>
            <a:pPr marL="0" marR="0" lvl="0" indent="0" algn="l" rtl="0">
              <a:spcBef>
                <a:spcPts val="0"/>
              </a:spcBef>
              <a:spcAft>
                <a:spcPts val="0"/>
              </a:spcAft>
              <a:buNone/>
            </a:pPr>
            <a:r>
              <a:rPr lang="en-US" sz="1800">
                <a:solidFill>
                  <a:schemeClr val="dk1"/>
                </a:solidFill>
                <a:latin typeface="Gulim"/>
                <a:ea typeface="Gulim"/>
                <a:cs typeface="Gulim"/>
                <a:sym typeface="Gulim"/>
              </a:rPr>
              <a:t>m2(t)</a:t>
            </a:r>
            <a:endParaRPr/>
          </a:p>
          <a:p>
            <a:pPr marL="0" marR="0" lvl="0" indent="0" algn="l" rtl="0">
              <a:spcBef>
                <a:spcPts val="0"/>
              </a:spcBef>
              <a:spcAft>
                <a:spcPts val="0"/>
              </a:spcAft>
              <a:buNone/>
            </a:pPr>
            <a:endParaRPr sz="1800">
              <a:solidFill>
                <a:schemeClr val="dk1"/>
              </a:solidFill>
              <a:latin typeface="Gulim"/>
              <a:ea typeface="Gulim"/>
              <a:cs typeface="Gulim"/>
              <a:sym typeface="Gulim"/>
            </a:endParaRPr>
          </a:p>
          <a:p>
            <a:pPr marL="0" marR="0" lvl="0" indent="0" algn="l" rtl="0">
              <a:spcBef>
                <a:spcPts val="0"/>
              </a:spcBef>
              <a:spcAft>
                <a:spcPts val="0"/>
              </a:spcAft>
              <a:buNone/>
            </a:pPr>
            <a:endParaRPr sz="1800">
              <a:solidFill>
                <a:schemeClr val="dk1"/>
              </a:solidFill>
              <a:latin typeface="Gulim"/>
              <a:ea typeface="Gulim"/>
              <a:cs typeface="Gulim"/>
              <a:sym typeface="Gulim"/>
            </a:endParaRPr>
          </a:p>
          <a:p>
            <a:pPr marL="0" marR="0" lvl="0" indent="0" algn="l" rtl="0">
              <a:spcBef>
                <a:spcPts val="0"/>
              </a:spcBef>
              <a:spcAft>
                <a:spcPts val="0"/>
              </a:spcAft>
              <a:buNone/>
            </a:pPr>
            <a:endParaRPr sz="1800">
              <a:solidFill>
                <a:schemeClr val="dk1"/>
              </a:solidFill>
              <a:latin typeface="Gulim"/>
              <a:ea typeface="Gulim"/>
              <a:cs typeface="Gulim"/>
              <a:sym typeface="Gulim"/>
            </a:endParaRPr>
          </a:p>
          <a:p>
            <a:pPr marL="0" marR="0" lvl="0" indent="0" algn="l" rtl="0">
              <a:spcBef>
                <a:spcPts val="0"/>
              </a:spcBef>
              <a:spcAft>
                <a:spcPts val="0"/>
              </a:spcAft>
              <a:buNone/>
            </a:pPr>
            <a:r>
              <a:rPr lang="en-US" sz="1800">
                <a:solidFill>
                  <a:schemeClr val="dk1"/>
                </a:solidFill>
                <a:latin typeface="Gulim"/>
                <a:ea typeface="Gulim"/>
                <a:cs typeface="Gulim"/>
                <a:sym typeface="Gulim"/>
              </a:rPr>
              <a:t>mN(t)</a:t>
            </a:r>
            <a:endParaRPr/>
          </a:p>
          <a:p>
            <a:pPr marL="0" marR="0" lvl="0" indent="0" algn="l" rtl="0">
              <a:spcBef>
                <a:spcPts val="900"/>
              </a:spcBef>
              <a:spcAft>
                <a:spcPts val="0"/>
              </a:spcAft>
              <a:buNone/>
            </a:pPr>
            <a:endParaRPr sz="1800">
              <a:solidFill>
                <a:schemeClr val="dk1"/>
              </a:solidFill>
              <a:latin typeface="Gulim"/>
              <a:ea typeface="Gulim"/>
              <a:cs typeface="Gulim"/>
              <a:sym typeface="Gulim"/>
            </a:endParaRPr>
          </a:p>
        </p:txBody>
      </p:sp>
      <p:cxnSp>
        <p:nvCxnSpPr>
          <p:cNvPr id="947" name="Google Shape;947;p60"/>
          <p:cNvCxnSpPr/>
          <p:nvPr/>
        </p:nvCxnSpPr>
        <p:spPr>
          <a:xfrm>
            <a:off x="1547813" y="5157788"/>
            <a:ext cx="0" cy="503237"/>
          </a:xfrm>
          <a:prstGeom prst="straightConnector1">
            <a:avLst/>
          </a:prstGeom>
          <a:noFill/>
          <a:ln w="28575" cap="flat" cmpd="sng">
            <a:solidFill>
              <a:schemeClr val="dk1"/>
            </a:solidFill>
            <a:prstDash val="dash"/>
            <a:round/>
            <a:headEnd type="none" w="med" len="med"/>
            <a:tailEnd type="none" w="med" len="med"/>
          </a:ln>
        </p:spPr>
      </p:cxnSp>
      <p:cxnSp>
        <p:nvCxnSpPr>
          <p:cNvPr id="948" name="Google Shape;948;p60"/>
          <p:cNvCxnSpPr/>
          <p:nvPr/>
        </p:nvCxnSpPr>
        <p:spPr>
          <a:xfrm>
            <a:off x="3995738" y="1916113"/>
            <a:ext cx="936625" cy="0"/>
          </a:xfrm>
          <a:prstGeom prst="straightConnector1">
            <a:avLst/>
          </a:prstGeom>
          <a:noFill/>
          <a:ln w="9525" cap="flat" cmpd="sng">
            <a:solidFill>
              <a:schemeClr val="dk1"/>
            </a:solidFill>
            <a:prstDash val="solid"/>
            <a:round/>
            <a:headEnd type="none" w="med" len="med"/>
            <a:tailEnd type="none" w="med" len="med"/>
          </a:ln>
        </p:spPr>
      </p:cxnSp>
      <p:cxnSp>
        <p:nvCxnSpPr>
          <p:cNvPr id="949" name="Google Shape;949;p60"/>
          <p:cNvCxnSpPr/>
          <p:nvPr/>
        </p:nvCxnSpPr>
        <p:spPr>
          <a:xfrm>
            <a:off x="6156325" y="1916113"/>
            <a:ext cx="576263" cy="0"/>
          </a:xfrm>
          <a:prstGeom prst="straightConnector1">
            <a:avLst/>
          </a:prstGeom>
          <a:noFill/>
          <a:ln w="9525" cap="flat" cmpd="sng">
            <a:solidFill>
              <a:schemeClr val="dk1"/>
            </a:solidFill>
            <a:prstDash val="solid"/>
            <a:round/>
            <a:headEnd type="none" w="med" len="med"/>
            <a:tailEnd type="none" w="med" len="med"/>
          </a:ln>
        </p:spPr>
      </p:cxnSp>
      <p:sp>
        <p:nvSpPr>
          <p:cNvPr id="950" name="Google Shape;950;p60"/>
          <p:cNvSpPr txBox="1"/>
          <p:nvPr/>
        </p:nvSpPr>
        <p:spPr>
          <a:xfrm>
            <a:off x="6732588" y="1773238"/>
            <a:ext cx="2663825" cy="7794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Byte interleaved TDM . </a:t>
            </a:r>
            <a:endParaRPr/>
          </a:p>
          <a:p>
            <a:pPr marL="0" marR="0" lvl="0" indent="0" algn="l" rtl="0">
              <a:spcBef>
                <a:spcPts val="900"/>
              </a:spcBef>
              <a:spcAft>
                <a:spcPts val="0"/>
              </a:spcAft>
              <a:buNone/>
            </a:pPr>
            <a:endParaRPr sz="1800">
              <a:solidFill>
                <a:schemeClr val="dk1"/>
              </a:solidFill>
              <a:latin typeface="Gulim"/>
              <a:ea typeface="Gulim"/>
              <a:cs typeface="Gulim"/>
              <a:sym typeface="Gulim"/>
            </a:endParaRPr>
          </a:p>
        </p:txBody>
      </p:sp>
      <p:sp>
        <p:nvSpPr>
          <p:cNvPr id="951" name="Google Shape;951;p60"/>
          <p:cNvSpPr txBox="1"/>
          <p:nvPr/>
        </p:nvSpPr>
        <p:spPr>
          <a:xfrm>
            <a:off x="6215063" y="2359025"/>
            <a:ext cx="3109912"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Analog Multiplixing followed by PCM </a:t>
            </a:r>
            <a:endParaRPr/>
          </a:p>
        </p:txBody>
      </p:sp>
      <p:cxnSp>
        <p:nvCxnSpPr>
          <p:cNvPr id="952" name="Google Shape;952;p60"/>
          <p:cNvCxnSpPr/>
          <p:nvPr/>
        </p:nvCxnSpPr>
        <p:spPr>
          <a:xfrm>
            <a:off x="3995738" y="4941888"/>
            <a:ext cx="1655762" cy="0"/>
          </a:xfrm>
          <a:prstGeom prst="straightConnector1">
            <a:avLst/>
          </a:prstGeom>
          <a:noFill/>
          <a:ln w="9525" cap="flat" cmpd="sng">
            <a:solidFill>
              <a:schemeClr val="dk1"/>
            </a:solidFill>
            <a:prstDash val="solid"/>
            <a:round/>
            <a:headEnd type="none" w="med" len="med"/>
            <a:tailEnd type="none" w="med" len="med"/>
          </a:ln>
        </p:spPr>
      </p:cxnSp>
      <p:sp>
        <p:nvSpPr>
          <p:cNvPr id="953" name="Google Shape;953;p60"/>
          <p:cNvSpPr txBox="1"/>
          <p:nvPr/>
        </p:nvSpPr>
        <p:spPr>
          <a:xfrm>
            <a:off x="5724525" y="4724400"/>
            <a:ext cx="3024188"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Bit interleaved TDM </a:t>
            </a:r>
            <a:endParaRPr/>
          </a:p>
        </p:txBody>
      </p:sp>
      <p:sp>
        <p:nvSpPr>
          <p:cNvPr id="954" name="Google Shape;954;p60"/>
          <p:cNvSpPr txBox="1"/>
          <p:nvPr/>
        </p:nvSpPr>
        <p:spPr>
          <a:xfrm>
            <a:off x="6000750" y="5229225"/>
            <a:ext cx="2747963"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ulim"/>
                <a:ea typeface="Gulim"/>
                <a:cs typeface="Gulim"/>
                <a:sym typeface="Gulim"/>
              </a:rPr>
              <a:t>PCM followed by digital multiplexing</a:t>
            </a:r>
            <a:endParaRPr/>
          </a:p>
        </p:txBody>
      </p:sp>
      <p:sp>
        <p:nvSpPr>
          <p:cNvPr id="955" name="Google Shape;955;p60"/>
          <p:cNvSpPr txBox="1"/>
          <p:nvPr/>
        </p:nvSpPr>
        <p:spPr>
          <a:xfrm>
            <a:off x="539750" y="6453188"/>
            <a:ext cx="6553200"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39B15"/>
                </a:solidFill>
                <a:latin typeface="Gulim"/>
                <a:ea typeface="Gulim"/>
                <a:cs typeface="Gulim"/>
                <a:sym typeface="Gulim"/>
              </a:rPr>
              <a:t>Categories Digital Multiplexing </a:t>
            </a:r>
            <a:endParaRPr/>
          </a:p>
        </p:txBody>
      </p:sp>
      <p:sp>
        <p:nvSpPr>
          <p:cNvPr id="956" name="Google Shape;956;p6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71</a:t>
            </a:fld>
            <a:endParaRPr/>
          </a:p>
        </p:txBody>
      </p:sp>
      <p:sp>
        <p:nvSpPr>
          <p:cNvPr id="957" name="Google Shape;957;p60"/>
          <p:cNvSpPr/>
          <p:nvPr/>
        </p:nvSpPr>
        <p:spPr>
          <a:xfrm>
            <a:off x="6875463" y="333375"/>
            <a:ext cx="265112"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8000"/>
                </a:solidFill>
                <a:latin typeface="Tahoma"/>
                <a:ea typeface="Tahoma"/>
                <a:cs typeface="Tahoma"/>
                <a:sym typeface="Tahoma"/>
              </a:rPr>
              <a:t> </a:t>
            </a:r>
            <a:endParaRPr sz="2000">
              <a:solidFill>
                <a:schemeClr val="dk1"/>
              </a:solidFill>
              <a:latin typeface="Gulim"/>
              <a:ea typeface="Gulim"/>
              <a:cs typeface="Gulim"/>
              <a:sym typeface="Gulim"/>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72</a:t>
            </a:fld>
            <a:endParaRPr/>
          </a:p>
        </p:txBody>
      </p:sp>
      <p:sp>
        <p:nvSpPr>
          <p:cNvPr id="963" name="Google Shape;963;p61"/>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0"/>
              <a:t>Problems:</a:t>
            </a:r>
            <a:endParaRPr/>
          </a:p>
        </p:txBody>
      </p:sp>
      <p:sp>
        <p:nvSpPr>
          <p:cNvPr id="964" name="Google Shape;964;p61"/>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30"/>
              <a:buChar char="❖"/>
            </a:pPr>
            <a:r>
              <a:rPr lang="en-US"/>
              <a:t>1. Digital signals cannot be directly interleaved into a format that     allows for their separation automatically. Common clock or perfect synchronizations is needed.</a:t>
            </a:r>
            <a:endParaRPr/>
          </a:p>
          <a:p>
            <a:pPr marL="342900" lvl="0" indent="-342900" algn="l" rtl="0">
              <a:lnSpc>
                <a:spcPct val="90000"/>
              </a:lnSpc>
              <a:spcBef>
                <a:spcPts val="440"/>
              </a:spcBef>
              <a:spcAft>
                <a:spcPts val="0"/>
              </a:spcAft>
              <a:buSzPts val="1430"/>
              <a:buChar char="❖"/>
            </a:pPr>
            <a:r>
              <a:rPr lang="en-US"/>
              <a:t>The multiplexed signal must include some form of framing so the    individual streams can be identified at the source.</a:t>
            </a:r>
            <a:endParaRPr/>
          </a:p>
          <a:p>
            <a:pPr marL="342900" lvl="0" indent="-342900" algn="l" rtl="0">
              <a:lnSpc>
                <a:spcPct val="90000"/>
              </a:lnSpc>
              <a:spcBef>
                <a:spcPts val="440"/>
              </a:spcBef>
              <a:spcAft>
                <a:spcPts val="0"/>
              </a:spcAft>
              <a:buSzPts val="1430"/>
              <a:buChar char="❖"/>
            </a:pPr>
            <a:r>
              <a:rPr lang="en-US"/>
              <a:t>The multiplexer should be able to handle small variations in bit        rates – bit stuffing.</a:t>
            </a:r>
            <a:endParaRPr/>
          </a:p>
          <a:p>
            <a:pPr marL="342900" lvl="0" indent="-252095" algn="l" rtl="0">
              <a:lnSpc>
                <a:spcPct val="90000"/>
              </a:lnSpc>
              <a:spcBef>
                <a:spcPts val="440"/>
              </a:spcBef>
              <a:spcAft>
                <a:spcPts val="0"/>
              </a:spcAft>
              <a:buSzPts val="1430"/>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73</a:t>
            </a:fld>
            <a:endParaRPr/>
          </a:p>
        </p:txBody>
      </p:sp>
      <p:sp>
        <p:nvSpPr>
          <p:cNvPr id="970" name="Google Shape;970;p62"/>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Bit stuffing</a:t>
            </a:r>
            <a:endParaRPr/>
          </a:p>
        </p:txBody>
      </p:sp>
      <p:sp>
        <p:nvSpPr>
          <p:cNvPr id="971" name="Google Shape;971;p62"/>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30"/>
              <a:buChar char="❖"/>
            </a:pPr>
            <a:r>
              <a:rPr lang="en-US"/>
              <a:t>To make the outgoing rate of the multiplexer a little bit higher than  the sum of the max expected input rates. </a:t>
            </a:r>
            <a:endParaRPr/>
          </a:p>
          <a:p>
            <a:pPr marL="342900" lvl="0" indent="-342900" algn="l" rtl="0">
              <a:spcBef>
                <a:spcPts val="440"/>
              </a:spcBef>
              <a:spcAft>
                <a:spcPts val="0"/>
              </a:spcAft>
              <a:buSzPts val="1430"/>
              <a:buChar char="❖"/>
            </a:pPr>
            <a:r>
              <a:rPr lang="en-US"/>
              <a:t>Each input is fed into an elastic store at the multiplexer (reading can be done at different rate).</a:t>
            </a:r>
            <a:endParaRPr/>
          </a:p>
          <a:p>
            <a:pPr marL="342900" lvl="0" indent="-342900" algn="l" rtl="0">
              <a:spcBef>
                <a:spcPts val="440"/>
              </a:spcBef>
              <a:spcAft>
                <a:spcPts val="0"/>
              </a:spcAft>
              <a:buSzPts val="1430"/>
              <a:buChar char="❖"/>
            </a:pPr>
            <a:r>
              <a:rPr lang="en-US"/>
              <a:t>Identify stuffed bits – example AT&amp;T M12 Multiplexer.</a:t>
            </a:r>
            <a:endParaRPr/>
          </a:p>
          <a:p>
            <a:pPr marL="342900" lvl="0" indent="-252095" algn="l" rtl="0">
              <a:spcBef>
                <a:spcPts val="440"/>
              </a:spcBef>
              <a:spcAft>
                <a:spcPts val="0"/>
              </a:spcAft>
              <a:buSzPts val="1430"/>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6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74</a:t>
            </a:fld>
            <a:endParaRPr/>
          </a:p>
        </p:txBody>
      </p:sp>
      <p:sp>
        <p:nvSpPr>
          <p:cNvPr id="977" name="Google Shape;977;p63"/>
          <p:cNvSpPr txBox="1">
            <a:spLocks noGrp="1"/>
          </p:cNvSpPr>
          <p:nvPr>
            <p:ph type="title"/>
          </p:nvPr>
        </p:nvSpPr>
        <p:spPr>
          <a:xfrm>
            <a:off x="1076325" y="390525"/>
            <a:ext cx="7853363" cy="4460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000"/>
              <a:t>Example: signal format of the AT&amp;T M12 Multiplexer</a:t>
            </a:r>
            <a:endParaRPr/>
          </a:p>
        </p:txBody>
      </p:sp>
      <p:sp>
        <p:nvSpPr>
          <p:cNvPr id="978" name="Google Shape;978;p63"/>
          <p:cNvSpPr txBox="1">
            <a:spLocks noGrp="1"/>
          </p:cNvSpPr>
          <p:nvPr>
            <p:ph type="body" idx="1"/>
          </p:nvPr>
        </p:nvSpPr>
        <p:spPr>
          <a:xfrm>
            <a:off x="500063" y="981075"/>
            <a:ext cx="8567737" cy="51450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20"/>
              <a:buChar char="❖"/>
            </a:pPr>
            <a:r>
              <a:rPr lang="en-US" sz="2800"/>
              <a:t>Designed to combine 4 DS1 into one DS2 bit stream</a:t>
            </a:r>
            <a:endParaRPr/>
          </a:p>
          <a:p>
            <a:pPr marL="342900" lvl="0" indent="-342900" algn="l" rtl="0">
              <a:spcBef>
                <a:spcPts val="560"/>
              </a:spcBef>
              <a:spcAft>
                <a:spcPts val="0"/>
              </a:spcAft>
              <a:buSzPts val="1820"/>
              <a:buChar char="❖"/>
            </a:pPr>
            <a:r>
              <a:rPr lang="en-US" sz="2800"/>
              <a:t>Each frame contains a total of 24 control bits, separated by sequences of 48 data bits</a:t>
            </a:r>
            <a:endParaRPr/>
          </a:p>
          <a:p>
            <a:pPr marL="342900" lvl="0" indent="-342900" algn="l" rtl="0">
              <a:spcBef>
                <a:spcPts val="560"/>
              </a:spcBef>
              <a:spcAft>
                <a:spcPts val="0"/>
              </a:spcAft>
              <a:buSzPts val="1820"/>
              <a:buChar char="❖"/>
            </a:pPr>
            <a:r>
              <a:rPr lang="en-US" sz="2800"/>
              <a:t>4 frames, transmitted one after the other</a:t>
            </a:r>
            <a:endParaRPr/>
          </a:p>
          <a:p>
            <a:pPr marL="342900" lvl="0" indent="-342900" algn="l" rtl="0">
              <a:spcBef>
                <a:spcPts val="560"/>
              </a:spcBef>
              <a:spcAft>
                <a:spcPts val="0"/>
              </a:spcAft>
              <a:buSzPts val="1820"/>
              <a:buChar char="❖"/>
            </a:pPr>
            <a:r>
              <a:rPr lang="en-US" sz="2800"/>
              <a:t>12 bits from each input bit-by-bit interleaved, 48 bits</a:t>
            </a:r>
            <a:endParaRPr/>
          </a:p>
          <a:p>
            <a:pPr marL="342900" lvl="0" indent="-342900" algn="l" rtl="0">
              <a:spcBef>
                <a:spcPts val="560"/>
              </a:spcBef>
              <a:spcAft>
                <a:spcPts val="0"/>
              </a:spcAft>
              <a:buSzPts val="1820"/>
              <a:buChar char="❖"/>
            </a:pPr>
            <a:r>
              <a:rPr lang="en-US" sz="2800"/>
              <a:t>Four types of control bits – F,M and  C inserted by       multiplexer – total of 24 control bits</a:t>
            </a:r>
            <a:endParaRPr/>
          </a:p>
          <a:p>
            <a:pPr marL="342900" lvl="0" indent="-227330" algn="l" rtl="0">
              <a:spcBef>
                <a:spcPts val="560"/>
              </a:spcBef>
              <a:spcAft>
                <a:spcPts val="0"/>
              </a:spcAft>
              <a:buSzPts val="1820"/>
              <a:buNone/>
            </a:pPr>
            <a:endParaRPr sz="2800"/>
          </a:p>
          <a:p>
            <a:pPr marL="342900" lvl="0" indent="-227330" algn="l" rtl="0">
              <a:spcBef>
                <a:spcPts val="560"/>
              </a:spcBef>
              <a:spcAft>
                <a:spcPts val="0"/>
              </a:spcAft>
              <a:buSzPts val="1820"/>
              <a:buNone/>
            </a:pP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A5FD-A5E4-48B2-B7BB-AD210C0DF1A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1FBD7EE-0610-4259-B453-36E232B455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4" name="Rectangle 3">
            <a:extLst>
              <a:ext uri="{FF2B5EF4-FFF2-40B4-BE49-F238E27FC236}">
                <a16:creationId xmlns:a16="http://schemas.microsoft.com/office/drawing/2014/main" id="{C9C11ADD-0549-458A-9F81-F23630CC9269}"/>
              </a:ext>
            </a:extLst>
          </p:cNvPr>
          <p:cNvSpPr/>
          <p:nvPr/>
        </p:nvSpPr>
        <p:spPr>
          <a:xfrm>
            <a:off x="179109" y="856357"/>
            <a:ext cx="8785782" cy="6001643"/>
          </a:xfrm>
          <a:prstGeom prst="rect">
            <a:avLst/>
          </a:prstGeom>
        </p:spPr>
        <p:txBody>
          <a:bodyPr wrap="square">
            <a:spAutoFit/>
          </a:bodyPr>
          <a:lstStyle/>
          <a:p>
            <a:pPr>
              <a:buFont typeface="+mj-lt"/>
              <a:buAutoNum type="arabicPeriod"/>
            </a:pPr>
            <a:r>
              <a:rPr lang="en-GB" sz="2200" b="1" dirty="0">
                <a:solidFill>
                  <a:srgbClr val="0D0D0D"/>
                </a:solidFill>
                <a:latin typeface="Söhne"/>
              </a:rPr>
              <a:t>Advantages</a:t>
            </a:r>
            <a:r>
              <a:rPr lang="en-GB" sz="2200" dirty="0">
                <a:solidFill>
                  <a:srgbClr val="0D0D0D"/>
                </a:solidFill>
                <a:latin typeface="Söhne"/>
              </a:rPr>
              <a:t>:</a:t>
            </a:r>
          </a:p>
          <a:p>
            <a:pPr marL="742950" lvl="1" indent="-285750">
              <a:buFont typeface="+mj-lt"/>
              <a:buAutoNum type="arabicPeriod"/>
            </a:pPr>
            <a:r>
              <a:rPr lang="en-GB" sz="2200" dirty="0">
                <a:solidFill>
                  <a:srgbClr val="0D0D0D"/>
                </a:solidFill>
                <a:latin typeface="Söhne"/>
              </a:rPr>
              <a:t>Delta modulation is simple and requires minimal hardware, making it suitable for low-complexity implementations.</a:t>
            </a:r>
          </a:p>
          <a:p>
            <a:pPr marL="742950" lvl="1" indent="-285750">
              <a:buFont typeface="+mj-lt"/>
              <a:buAutoNum type="arabicPeriod"/>
            </a:pPr>
            <a:r>
              <a:rPr lang="en-GB" sz="2200" dirty="0">
                <a:solidFill>
                  <a:srgbClr val="0D0D0D"/>
                </a:solidFill>
                <a:latin typeface="Söhne"/>
              </a:rPr>
              <a:t>It achieves high compression ratios since only the change (delta) between consecutive samples is transmitted, especially for slowly varying signals like speech.</a:t>
            </a:r>
          </a:p>
          <a:p>
            <a:pPr>
              <a:buFont typeface="+mj-lt"/>
              <a:buAutoNum type="arabicPeriod"/>
            </a:pPr>
            <a:r>
              <a:rPr lang="en-GB" sz="2200" b="1" dirty="0">
                <a:solidFill>
                  <a:srgbClr val="0D0D0D"/>
                </a:solidFill>
                <a:latin typeface="Söhne"/>
              </a:rPr>
              <a:t>Limitations</a:t>
            </a:r>
            <a:r>
              <a:rPr lang="en-GB" sz="2200" dirty="0">
                <a:solidFill>
                  <a:srgbClr val="0D0D0D"/>
                </a:solidFill>
                <a:latin typeface="Söhne"/>
              </a:rPr>
              <a:t>:</a:t>
            </a:r>
          </a:p>
          <a:p>
            <a:pPr marL="742950" lvl="1" indent="-285750">
              <a:buFont typeface="+mj-lt"/>
              <a:buAutoNum type="arabicPeriod"/>
            </a:pPr>
            <a:r>
              <a:rPr lang="en-GB" sz="2200" dirty="0">
                <a:solidFill>
                  <a:srgbClr val="0D0D0D"/>
                </a:solidFill>
                <a:latin typeface="Söhne"/>
              </a:rPr>
              <a:t>Delta modulation suffers from slope overload distortion, which occurs when the input signal changes rapidly and exceeds the quantization step size, leading to signal distortion.</a:t>
            </a:r>
          </a:p>
          <a:p>
            <a:pPr marL="742950" lvl="1" indent="-285750">
              <a:buFont typeface="+mj-lt"/>
              <a:buAutoNum type="arabicPeriod"/>
            </a:pPr>
            <a:r>
              <a:rPr lang="en-GB" sz="2200" dirty="0">
                <a:solidFill>
                  <a:srgbClr val="0D0D0D"/>
                </a:solidFill>
                <a:latin typeface="Söhne"/>
              </a:rPr>
              <a:t>It is sensitive to noise and quantization errors, which can degrade the quality of the reconstructed signal, especially at low bit rates.</a:t>
            </a:r>
          </a:p>
          <a:p>
            <a:pPr marL="742950" indent="-285750">
              <a:buFont typeface="+mj-lt"/>
              <a:buAutoNum type="arabicPeriod"/>
            </a:pPr>
            <a:endParaRPr lang="en-GB" sz="2000" dirty="0">
              <a:solidFill>
                <a:srgbClr val="0D0D0D"/>
              </a:solidFill>
              <a:latin typeface="Söhne"/>
            </a:endParaRPr>
          </a:p>
          <a:p>
            <a:pPr marL="457200"/>
            <a:r>
              <a:rPr lang="en-GB" sz="2000" b="1" i="1" dirty="0"/>
              <a:t>Adaptive Delta Modulation (ADM)</a:t>
            </a:r>
            <a:r>
              <a:rPr lang="en-GB" sz="2000" i="1" dirty="0"/>
              <a:t>: To overcome the limitations of basic delta modulation, adaptive delta modulation adjusts the step size of the quantizer dynamically based on the characteristics of the input signal. This helps mitigate distortion and improve the performance of the modulation scheme.</a:t>
            </a:r>
            <a:endParaRPr lang="en-GB" sz="2000" i="1" dirty="0">
              <a:solidFill>
                <a:srgbClr val="0D0D0D"/>
              </a:solidFill>
              <a:latin typeface="Söhne"/>
            </a:endParaRPr>
          </a:p>
        </p:txBody>
      </p:sp>
    </p:spTree>
    <p:extLst>
      <p:ext uri="{BB962C8B-B14F-4D97-AF65-F5344CB8AC3E}">
        <p14:creationId xmlns:p14="http://schemas.microsoft.com/office/powerpoint/2010/main" val="241047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176492" y="954000"/>
            <a:ext cx="866270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608DA"/>
              </a:buClr>
              <a:buSzPts val="2400"/>
              <a:buFont typeface="Noto Sans Symbols"/>
              <a:buNone/>
            </a:pPr>
            <a:r>
              <a:rPr lang="en-US" sz="2400">
                <a:solidFill>
                  <a:srgbClr val="2608DA"/>
                </a:solidFill>
                <a:latin typeface="Tahoma"/>
                <a:ea typeface="Tahoma"/>
                <a:cs typeface="Tahoma"/>
                <a:sym typeface="Tahoma"/>
              </a:rPr>
              <a:t>In order for the sequence of samples {mq[n]} to increase  as  fast as the input sequence of samples {mq[n]} in a region of maximum slope of m(t), </a:t>
            </a:r>
            <a:r>
              <a:rPr lang="en-US" sz="2200">
                <a:solidFill>
                  <a:srgbClr val="2608DA"/>
                </a:solidFill>
                <a:latin typeface="Tahoma"/>
                <a:ea typeface="Tahoma"/>
                <a:cs typeface="Tahoma"/>
                <a:sym typeface="Tahoma"/>
              </a:rPr>
              <a:t>the following condition must be satisfied</a:t>
            </a:r>
            <a:r>
              <a:rPr lang="en-US" sz="2000">
                <a:solidFill>
                  <a:srgbClr val="2608DA"/>
                </a:solidFill>
                <a:latin typeface="Tahoma"/>
                <a:ea typeface="Tahoma"/>
                <a:cs typeface="Tahoma"/>
                <a:sym typeface="Tahoma"/>
              </a:rPr>
              <a:t>,</a:t>
            </a:r>
            <a:endParaRPr sz="2200">
              <a:solidFill>
                <a:srgbClr val="2608DA"/>
              </a:solidFill>
              <a:latin typeface="Tahoma"/>
              <a:ea typeface="Tahoma"/>
              <a:cs typeface="Tahoma"/>
              <a:sym typeface="Tahoma"/>
            </a:endParaRPr>
          </a:p>
          <a:p>
            <a:pPr marL="0" marR="0" lvl="0" indent="0" algn="l" rtl="0">
              <a:spcBef>
                <a:spcPts val="1200"/>
              </a:spcBef>
              <a:spcAft>
                <a:spcPts val="0"/>
              </a:spcAft>
              <a:buClr>
                <a:schemeClr val="dk1"/>
              </a:buClr>
              <a:buSzPts val="2400"/>
              <a:buFont typeface="Noto Sans Symbols"/>
              <a:buNone/>
            </a:pPr>
            <a:endParaRPr sz="2400">
              <a:solidFill>
                <a:srgbClr val="2608DA"/>
              </a:solidFill>
              <a:latin typeface="Tahoma"/>
              <a:ea typeface="Tahoma"/>
              <a:cs typeface="Tahoma"/>
              <a:sym typeface="Tahoma"/>
            </a:endParaRPr>
          </a:p>
        </p:txBody>
      </p:sp>
      <p:sp>
        <p:nvSpPr>
          <p:cNvPr id="206" name="Google Shape;206;p8"/>
          <p:cNvSpPr txBox="1"/>
          <p:nvPr/>
        </p:nvSpPr>
        <p:spPr>
          <a:xfrm>
            <a:off x="328890" y="3323020"/>
            <a:ext cx="866270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Noto Sans Symbols"/>
              <a:buNone/>
            </a:pPr>
            <a:r>
              <a:rPr lang="en-US" sz="2200">
                <a:solidFill>
                  <a:schemeClr val="dk1"/>
                </a:solidFill>
                <a:latin typeface="Comic Sans MS"/>
                <a:ea typeface="Comic Sans MS"/>
                <a:cs typeface="Comic Sans MS"/>
                <a:sym typeface="Comic Sans MS"/>
              </a:rPr>
              <a:t>- Otherwise; Delta is too small for the stair case approximation.</a:t>
            </a:r>
            <a:endParaRPr/>
          </a:p>
        </p:txBody>
      </p:sp>
      <p:sp>
        <p:nvSpPr>
          <p:cNvPr id="207" name="Google Shape;207;p8"/>
          <p:cNvSpPr txBox="1"/>
          <p:nvPr/>
        </p:nvSpPr>
        <p:spPr>
          <a:xfrm>
            <a:off x="328891" y="3861435"/>
            <a:ext cx="866270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Noto Sans Symbols"/>
              <a:buNone/>
            </a:pPr>
            <a:r>
              <a:rPr lang="en-US" sz="2400">
                <a:solidFill>
                  <a:schemeClr val="dk1"/>
                </a:solidFill>
                <a:latin typeface="Tahoma"/>
                <a:ea typeface="Tahoma"/>
                <a:cs typeface="Tahoma"/>
                <a:sym typeface="Tahoma"/>
              </a:rPr>
              <a:t>- granular noise occurs when Delta is too large &amp; it is similar   to quantization noise in PCM . </a:t>
            </a:r>
            <a:endParaRPr/>
          </a:p>
          <a:p>
            <a:pPr marL="742950" marR="0" lvl="1" indent="-285750" algn="l" rtl="0">
              <a:spcBef>
                <a:spcPts val="1200"/>
              </a:spcBef>
              <a:spcAft>
                <a:spcPts val="0"/>
              </a:spcAft>
              <a:buClr>
                <a:schemeClr val="dk1"/>
              </a:buClr>
              <a:buSzPts val="2400"/>
              <a:buFont typeface="Noto Sans Symbols"/>
              <a:buNone/>
            </a:pPr>
            <a:r>
              <a:rPr lang="en-US" sz="2400" b="0" i="0" u="none" strike="noStrike" cap="none">
                <a:solidFill>
                  <a:schemeClr val="dk1"/>
                </a:solidFill>
                <a:latin typeface="Tahoma"/>
                <a:ea typeface="Tahoma"/>
                <a:cs typeface="Tahoma"/>
                <a:sym typeface="Tahoma"/>
              </a:rPr>
              <a:t>- We need large Delta to solve slope overload distortion</a:t>
            </a:r>
            <a:endParaRPr/>
          </a:p>
          <a:p>
            <a:pPr marL="742950" marR="0" lvl="1" indent="-285750" algn="l" rtl="0">
              <a:spcBef>
                <a:spcPts val="1200"/>
              </a:spcBef>
              <a:spcAft>
                <a:spcPts val="0"/>
              </a:spcAft>
              <a:buClr>
                <a:schemeClr val="dk1"/>
              </a:buClr>
              <a:buSzPts val="2400"/>
              <a:buFont typeface="Noto Sans Symbols"/>
              <a:buNone/>
            </a:pPr>
            <a:r>
              <a:rPr lang="en-US" sz="2400" b="0" i="0" u="none" strike="noStrike" cap="none">
                <a:solidFill>
                  <a:schemeClr val="dk1"/>
                </a:solidFill>
                <a:latin typeface="Tahoma"/>
                <a:ea typeface="Tahoma"/>
                <a:cs typeface="Tahoma"/>
                <a:sym typeface="Tahoma"/>
              </a:rPr>
              <a:t>- We need small Delta to solve granular distortion</a:t>
            </a:r>
            <a:endParaRPr/>
          </a:p>
        </p:txBody>
      </p:sp>
      <p:sp>
        <p:nvSpPr>
          <p:cNvPr id="208" name="Google Shape;208;p8"/>
          <p:cNvSpPr txBox="1"/>
          <p:nvPr/>
        </p:nvSpPr>
        <p:spPr>
          <a:xfrm>
            <a:off x="1447800" y="6045200"/>
            <a:ext cx="6553200" cy="461665"/>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2400"/>
              <a:buFont typeface="Noto Sans Symbols"/>
              <a:buNone/>
            </a:pPr>
            <a:r>
              <a:rPr lang="en-US" sz="2400">
                <a:solidFill>
                  <a:srgbClr val="008000"/>
                </a:solidFill>
                <a:latin typeface="Tahoma"/>
                <a:ea typeface="Tahoma"/>
                <a:cs typeface="Tahoma"/>
                <a:sym typeface="Tahoma"/>
              </a:rPr>
              <a:t>The Solution is Adaptive Delta Size  </a:t>
            </a:r>
            <a:r>
              <a:rPr lang="en-US" sz="2400">
                <a:solidFill>
                  <a:schemeClr val="dk1"/>
                </a:solidFill>
                <a:latin typeface="Tahoma"/>
                <a:ea typeface="Tahoma"/>
                <a:cs typeface="Tahoma"/>
                <a:sym typeface="Tahoma"/>
              </a:rPr>
              <a:t>(ADM)</a:t>
            </a:r>
            <a:r>
              <a:rPr lang="en-US" sz="2400">
                <a:solidFill>
                  <a:srgbClr val="008000"/>
                </a:solidFill>
                <a:latin typeface="Tahoma"/>
                <a:ea typeface="Tahoma"/>
                <a:cs typeface="Tahoma"/>
                <a:sym typeface="Tahoma"/>
              </a:rPr>
              <a:t> </a:t>
            </a:r>
            <a:endParaRPr/>
          </a:p>
        </p:txBody>
      </p:sp>
      <p:sp>
        <p:nvSpPr>
          <p:cNvPr id="209" name="Google Shape;209;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a:solidFill>
                  <a:schemeClr val="dk1"/>
                </a:solidFill>
                <a:latin typeface="Gulim"/>
                <a:ea typeface="Gulim"/>
                <a:cs typeface="Gulim"/>
                <a:sym typeface="Gulim"/>
              </a:rPr>
              <a:t>9</a:t>
            </a:fld>
            <a:endParaRPr sz="1600" b="1">
              <a:solidFill>
                <a:schemeClr val="dk1"/>
              </a:solidFill>
              <a:latin typeface="Gulim"/>
              <a:ea typeface="Gulim"/>
              <a:cs typeface="Gulim"/>
              <a:sym typeface="Gulim"/>
            </a:endParaRPr>
          </a:p>
        </p:txBody>
      </p:sp>
      <p:pic>
        <p:nvPicPr>
          <p:cNvPr id="210" name="Google Shape;210;p8"/>
          <p:cNvPicPr preferRelativeResize="0"/>
          <p:nvPr/>
        </p:nvPicPr>
        <p:blipFill rotWithShape="1">
          <a:blip r:embed="rId3">
            <a:alphaModFix/>
          </a:blip>
          <a:srcRect/>
          <a:stretch/>
        </p:blipFill>
        <p:spPr>
          <a:xfrm>
            <a:off x="3256084" y="2326444"/>
            <a:ext cx="1905000" cy="763588"/>
          </a:xfrm>
          <a:prstGeom prst="rect">
            <a:avLst/>
          </a:prstGeom>
          <a:noFill/>
          <a:ln>
            <a:noFill/>
          </a:ln>
        </p:spPr>
      </p:pic>
    </p:spTree>
  </p:cSld>
  <p:clrMapOvr>
    <a:masterClrMapping/>
  </p:clrMapOvr>
</p:sld>
</file>

<file path=ppt/theme/theme1.xml><?xml version="1.0" encoding="utf-8"?>
<a:theme xmlns:a="http://schemas.openxmlformats.org/drawingml/2006/main" name="클립과 메모지">
  <a:themeElements>
    <a:clrScheme name="">
      <a:dk1>
        <a:srgbClr val="5F5F5F"/>
      </a:dk1>
      <a:lt1>
        <a:srgbClr val="FFFFFF"/>
      </a:lt1>
      <a:dk2>
        <a:srgbClr val="CC6600"/>
      </a:dk2>
      <a:lt2>
        <a:srgbClr val="DDDDDD"/>
      </a:lt2>
      <a:accent1>
        <a:srgbClr val="FFC583"/>
      </a:accent1>
      <a:accent2>
        <a:srgbClr val="CECB64"/>
      </a:accent2>
      <a:accent3>
        <a:srgbClr val="FFFFFF"/>
      </a:accent3>
      <a:accent4>
        <a:srgbClr val="505050"/>
      </a:accent4>
      <a:accent5>
        <a:srgbClr val="FFDFC1"/>
      </a:accent5>
      <a:accent6>
        <a:srgbClr val="BAB85A"/>
      </a:accent6>
      <a:hlink>
        <a:srgbClr val="AAA600"/>
      </a:hlink>
      <a:folHlink>
        <a:srgbClr val="CCC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클립과 메모지">
  <a:themeElements>
    <a:clrScheme name="">
      <a:dk1>
        <a:srgbClr val="5F5F5F"/>
      </a:dk1>
      <a:lt1>
        <a:srgbClr val="FFFFFF"/>
      </a:lt1>
      <a:dk2>
        <a:srgbClr val="CC6600"/>
      </a:dk2>
      <a:lt2>
        <a:srgbClr val="808080"/>
      </a:lt2>
      <a:accent1>
        <a:srgbClr val="FFC583"/>
      </a:accent1>
      <a:accent2>
        <a:srgbClr val="A0CA68"/>
      </a:accent2>
      <a:accent3>
        <a:srgbClr val="FFFFFF"/>
      </a:accent3>
      <a:accent4>
        <a:srgbClr val="505050"/>
      </a:accent4>
      <a:accent5>
        <a:srgbClr val="FFDFC1"/>
      </a:accent5>
      <a:accent6>
        <a:srgbClr val="91B75E"/>
      </a:accent6>
      <a:hlink>
        <a:srgbClr val="996600"/>
      </a:hlink>
      <a:folHlink>
        <a:srgbClr val="CCC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5324</Words>
  <Application>Microsoft Office PowerPoint</Application>
  <PresentationFormat>On-screen Show (4:3)</PresentationFormat>
  <Paragraphs>675</Paragraphs>
  <Slides>74</Slides>
  <Notes>65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74</vt:i4>
      </vt:variant>
    </vt:vector>
  </HeadingPairs>
  <TitlesOfParts>
    <vt:vector size="89" baseType="lpstr">
      <vt:lpstr>Arial</vt:lpstr>
      <vt:lpstr>Tahoma</vt:lpstr>
      <vt:lpstr>Cambria Math</vt:lpstr>
      <vt:lpstr>Gulim</vt:lpstr>
      <vt:lpstr>Söhne</vt:lpstr>
      <vt:lpstr>Times New Roman</vt:lpstr>
      <vt:lpstr>Noto Sans Symbols</vt:lpstr>
      <vt:lpstr>Comic Sans MS</vt:lpstr>
      <vt:lpstr>Arial</vt:lpstr>
      <vt:lpstr>Wingdings</vt:lpstr>
      <vt:lpstr>Caveat</vt:lpstr>
      <vt:lpstr>Open Sans</vt:lpstr>
      <vt:lpstr>Calibri</vt:lpstr>
      <vt:lpstr>클립과 메모지</vt:lpstr>
      <vt:lpstr>클립과 메모지</vt:lpstr>
      <vt:lpstr>PowerPoint Presentation</vt:lpstr>
      <vt:lpstr>1) Delta Modulation</vt:lpstr>
      <vt:lpstr>Fig.5.14</vt:lpstr>
      <vt:lpstr> System Details for DM</vt:lpstr>
      <vt:lpstr>Fig.   DM Tx &amp; Rx</vt:lpstr>
      <vt:lpstr>Quantization Errors</vt:lpstr>
      <vt:lpstr>Fig.5.16</vt:lpstr>
      <vt:lpstr>PowerPoint Presentation</vt:lpstr>
      <vt:lpstr>PowerPoint Presentation</vt:lpstr>
      <vt:lpstr>2) Delta-Sigma Modulation (Sigma-delta modulation)</vt:lpstr>
      <vt:lpstr>Fig.5.17</vt:lpstr>
      <vt:lpstr>3) Differential Pulse Code Modulation (DPCM)</vt:lpstr>
      <vt:lpstr>PowerPoint Presentation</vt:lpstr>
      <vt:lpstr>Differential Pulse-Code Modulation- DPCM</vt:lpstr>
      <vt:lpstr>Differential Pulse-Code Modulation- DPCM</vt:lpstr>
      <vt:lpstr>Fig.5.18</vt:lpstr>
      <vt:lpstr>PowerPoint Presentation</vt:lpstr>
      <vt:lpstr>PowerPoint Presentation</vt:lpstr>
      <vt:lpstr>PowerPoint Presentation</vt:lpstr>
      <vt:lpstr>Comparing the DPCM with DM system</vt:lpstr>
      <vt:lpstr>Comparing the DPCM with DM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 Block Diagram.</vt:lpstr>
      <vt:lpstr>PowerPoint Presentation</vt:lpstr>
      <vt:lpstr>More techniques to be discussed later</vt:lpstr>
      <vt:lpstr>Speech Coding</vt:lpstr>
      <vt:lpstr>Comparing Encoding Techniques to speech signal (fs=8kHz.)</vt:lpstr>
      <vt:lpstr>PowerPoint Presentation</vt:lpstr>
      <vt:lpstr>PowerPoint Presentation</vt:lpstr>
      <vt:lpstr>PowerPoint Presentation</vt:lpstr>
      <vt:lpstr>Time Division Multiplexing - TDM</vt:lpstr>
      <vt:lpstr>Time Division Multiplexing - TDM</vt:lpstr>
      <vt:lpstr>Concept (TDM)</vt:lpstr>
      <vt:lpstr>Synchronization</vt:lpstr>
      <vt:lpstr>PowerPoint Presentation</vt:lpstr>
      <vt:lpstr>PowerPoint Presentation</vt:lpstr>
      <vt:lpstr>PowerPoint Presentation</vt:lpstr>
      <vt:lpstr>PowerPoint Presentation</vt:lpstr>
      <vt:lpstr>PowerPoint Presentation</vt:lpstr>
      <vt:lpstr>T1 TDM Format for One Frame.</vt:lpstr>
      <vt:lpstr>PowerPoint Presentation</vt:lpstr>
      <vt:lpstr>Example: The T1 System - (Compare it to E1 system?)</vt:lpstr>
      <vt:lpstr>PowerPoint Presentation</vt:lpstr>
      <vt:lpstr>PowerPoint Presentation</vt:lpstr>
      <vt:lpstr>PowerPoint Presentation</vt:lpstr>
      <vt:lpstr>North American TDM Hierarchy.</vt:lpstr>
      <vt:lpstr>   E1 System</vt:lpstr>
      <vt:lpstr>Multiplexing</vt:lpstr>
      <vt:lpstr>Types of Multiplexing</vt:lpstr>
      <vt:lpstr> Multiplexing</vt:lpstr>
      <vt:lpstr>PowerPoint Presentation</vt:lpstr>
      <vt:lpstr>         Liner Prediction filter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Encoding Techniques to speech signal</vt:lpstr>
      <vt:lpstr>PowerPoint Presentation</vt:lpstr>
      <vt:lpstr>PowerPoint Presentation</vt:lpstr>
      <vt:lpstr>PowerPoint Presentation</vt:lpstr>
      <vt:lpstr>PowerPoint Presentation</vt:lpstr>
      <vt:lpstr>Problems:</vt:lpstr>
      <vt:lpstr>Bit stuffing</vt:lpstr>
      <vt:lpstr>Example: signal format of the AT&amp;T M12 Multiplexer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moon</dc:creator>
  <cp:lastModifiedBy>Allam</cp:lastModifiedBy>
  <cp:revision>15</cp:revision>
  <dcterms:created xsi:type="dcterms:W3CDTF">2006-07-22T13:36:30Z</dcterms:created>
  <dcterms:modified xsi:type="dcterms:W3CDTF">2024-02-12T23:18:56Z</dcterms:modified>
</cp:coreProperties>
</file>