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DD789-7E46-4A81-BAED-E4065A3D93AB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A6039-86E3-4B25-8FF5-BF21A66CC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CA789-4277-4375-8A8F-3A5C61DFB9DE}" type="slidenum">
              <a:rPr lang="en-US"/>
              <a:pPr/>
              <a:t>1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81368-AADF-4CB6-83B7-7B3DF5992AF0}" type="slidenum">
              <a:rPr lang="en-US"/>
              <a:pPr/>
              <a:t>10</a:t>
            </a:fld>
            <a:endParaRPr lang="en-US"/>
          </a:p>
        </p:txBody>
      </p:sp>
      <p:sp>
        <p:nvSpPr>
          <p:cNvPr id="182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55F9C-ED42-4B5D-888E-8CB48049E743}" type="slidenum">
              <a:rPr lang="en-US"/>
              <a:pPr/>
              <a:t>11</a:t>
            </a:fld>
            <a:endParaRPr lang="en-US"/>
          </a:p>
        </p:txBody>
      </p:sp>
      <p:sp>
        <p:nvSpPr>
          <p:cNvPr id="183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23801E-47DE-491C-B638-CCCAD5FE6AF8}" type="slidenum">
              <a:rPr lang="en-US"/>
              <a:pPr/>
              <a:t>12</a:t>
            </a:fld>
            <a:endParaRPr lang="en-US"/>
          </a:p>
        </p:txBody>
      </p:sp>
      <p:sp>
        <p:nvSpPr>
          <p:cNvPr id="184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A2E11-9BFF-4144-A27B-EE7CD7188374}" type="slidenum">
              <a:rPr lang="en-US"/>
              <a:pPr/>
              <a:t>13</a:t>
            </a:fld>
            <a:endParaRPr lang="en-US"/>
          </a:p>
        </p:txBody>
      </p:sp>
      <p:sp>
        <p:nvSpPr>
          <p:cNvPr id="185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1BC79-1EB1-4739-97AB-A3B33915BB3D}" type="slidenum">
              <a:rPr lang="en-US"/>
              <a:pPr/>
              <a:t>14</a:t>
            </a:fld>
            <a:endParaRPr lang="en-US"/>
          </a:p>
        </p:txBody>
      </p:sp>
      <p:sp>
        <p:nvSpPr>
          <p:cNvPr id="186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33562-022A-42A1-A832-1D768569335E}" type="slidenum">
              <a:rPr lang="en-US"/>
              <a:pPr/>
              <a:t>15</a:t>
            </a:fld>
            <a:endParaRPr lang="en-US"/>
          </a:p>
        </p:txBody>
      </p:sp>
      <p:sp>
        <p:nvSpPr>
          <p:cNvPr id="187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EF75D-8327-4482-9E7F-031777B7BE16}" type="slidenum">
              <a:rPr lang="en-US"/>
              <a:pPr/>
              <a:t>16</a:t>
            </a:fld>
            <a:endParaRPr lang="en-US"/>
          </a:p>
        </p:txBody>
      </p:sp>
      <p:sp>
        <p:nvSpPr>
          <p:cNvPr id="188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E3A60-0BEF-4AF7-875B-F5706673BD4A}" type="slidenum">
              <a:rPr lang="en-US"/>
              <a:pPr/>
              <a:t>17</a:t>
            </a:fld>
            <a:endParaRPr lang="en-US"/>
          </a:p>
        </p:txBody>
      </p:sp>
      <p:sp>
        <p:nvSpPr>
          <p:cNvPr id="189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3908E-CA27-4B70-8427-1314E8A7A75F}" type="slidenum">
              <a:rPr lang="en-US"/>
              <a:pPr/>
              <a:t>18</a:t>
            </a:fld>
            <a:endParaRPr lang="en-US"/>
          </a:p>
        </p:txBody>
      </p:sp>
      <p:sp>
        <p:nvSpPr>
          <p:cNvPr id="190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21C76C-0546-4F02-B3D9-A660984C8486}" type="slidenum">
              <a:rPr lang="en-US"/>
              <a:pPr/>
              <a:t>19</a:t>
            </a:fld>
            <a:endParaRPr lang="en-US"/>
          </a:p>
        </p:txBody>
      </p:sp>
      <p:sp>
        <p:nvSpPr>
          <p:cNvPr id="191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7FCF5-608F-4ED5-A07F-627053488B87}" type="slidenum">
              <a:rPr lang="en-US"/>
              <a:pPr/>
              <a:t>2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A7FA4-BE84-47D3-8C0C-8545BF1113E2}" type="slidenum">
              <a:rPr lang="en-US"/>
              <a:pPr/>
              <a:t>20</a:t>
            </a:fld>
            <a:endParaRPr lang="en-US"/>
          </a:p>
        </p:txBody>
      </p:sp>
      <p:sp>
        <p:nvSpPr>
          <p:cNvPr id="192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EAB7D-2C04-466A-8FC8-32BD5AF2220E}" type="slidenum">
              <a:rPr lang="en-US"/>
              <a:pPr/>
              <a:t>21</a:t>
            </a:fld>
            <a:endParaRPr lang="en-US"/>
          </a:p>
        </p:txBody>
      </p:sp>
      <p:sp>
        <p:nvSpPr>
          <p:cNvPr id="193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0F4CC-E0C2-4F56-B5AF-D21638332FAD}" type="slidenum">
              <a:rPr lang="en-US"/>
              <a:pPr/>
              <a:t>22</a:t>
            </a:fld>
            <a:endParaRPr lang="en-US"/>
          </a:p>
        </p:txBody>
      </p:sp>
      <p:sp>
        <p:nvSpPr>
          <p:cNvPr id="194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B9B1D-0851-4FBE-8B11-DC76A81FE529}" type="slidenum">
              <a:rPr lang="en-US"/>
              <a:pPr/>
              <a:t>23</a:t>
            </a:fld>
            <a:endParaRPr lang="en-US"/>
          </a:p>
        </p:txBody>
      </p:sp>
      <p:sp>
        <p:nvSpPr>
          <p:cNvPr id="195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0E0B4-A4A3-4734-882B-079BF3FFB2F7}" type="slidenum">
              <a:rPr lang="en-US"/>
              <a:pPr/>
              <a:t>24</a:t>
            </a:fld>
            <a:endParaRPr lang="en-US"/>
          </a:p>
        </p:txBody>
      </p:sp>
      <p:sp>
        <p:nvSpPr>
          <p:cNvPr id="196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48774-18C1-449D-A28E-ED3CF0792DCC}" type="slidenum">
              <a:rPr lang="en-US"/>
              <a:pPr/>
              <a:t>25</a:t>
            </a:fld>
            <a:endParaRPr lang="en-US"/>
          </a:p>
        </p:txBody>
      </p:sp>
      <p:sp>
        <p:nvSpPr>
          <p:cNvPr id="197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1538E-A8AF-4616-BB0C-B875970973F6}" type="slidenum">
              <a:rPr lang="en-US"/>
              <a:pPr/>
              <a:t>26</a:t>
            </a:fld>
            <a:endParaRPr lang="en-US"/>
          </a:p>
        </p:txBody>
      </p:sp>
      <p:sp>
        <p:nvSpPr>
          <p:cNvPr id="198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D96600-641D-4BC3-B1CF-CBFC7EB78279}" type="slidenum">
              <a:rPr lang="en-US"/>
              <a:pPr/>
              <a:t>27</a:t>
            </a:fld>
            <a:endParaRPr lang="en-US"/>
          </a:p>
        </p:txBody>
      </p:sp>
      <p:sp>
        <p:nvSpPr>
          <p:cNvPr id="199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A5E44-A792-47BB-9EC9-EEB7062DBBE5}" type="slidenum">
              <a:rPr lang="en-US"/>
              <a:pPr/>
              <a:t>3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67959-4325-4B4C-919E-13A7A3A70E1C}" type="slidenum">
              <a:rPr lang="en-US"/>
              <a:pPr/>
              <a:t>4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36F29-81FD-4E31-8F43-15E8384B76A5}" type="slidenum">
              <a:rPr lang="en-US"/>
              <a:pPr/>
              <a:t>5</a:t>
            </a:fld>
            <a:endParaRPr lang="en-US"/>
          </a:p>
        </p:txBody>
      </p:sp>
      <p:sp>
        <p:nvSpPr>
          <p:cNvPr id="177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158C1-8FFC-43A1-BA24-FCE68E51C2F7}" type="slidenum">
              <a:rPr lang="en-US"/>
              <a:pPr/>
              <a:t>6</a:t>
            </a:fld>
            <a:endParaRPr lang="en-US"/>
          </a:p>
        </p:txBody>
      </p:sp>
      <p:sp>
        <p:nvSpPr>
          <p:cNvPr id="178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98EBF5-C045-475A-957B-319E4C6163FB}" type="slidenum">
              <a:rPr lang="en-US"/>
              <a:pPr/>
              <a:t>7</a:t>
            </a:fld>
            <a:endParaRPr lang="en-US"/>
          </a:p>
        </p:txBody>
      </p:sp>
      <p:sp>
        <p:nvSpPr>
          <p:cNvPr id="179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68E0B5-8E82-4512-9C98-B40D5B85CAD0}" type="slidenum">
              <a:rPr lang="en-US"/>
              <a:pPr/>
              <a:t>8</a:t>
            </a:fld>
            <a:endParaRPr lang="en-US"/>
          </a:p>
        </p:txBody>
      </p:sp>
      <p:sp>
        <p:nvSpPr>
          <p:cNvPr id="180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8DA9A-4AC4-4D69-B8E7-773CFBF4B574}" type="slidenum">
              <a:rPr lang="en-US"/>
              <a:pPr/>
              <a:t>9</a:t>
            </a:fld>
            <a:endParaRPr lang="en-US"/>
          </a:p>
        </p:txBody>
      </p:sp>
      <p:sp>
        <p:nvSpPr>
          <p:cNvPr id="181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999F-006E-4C20-921F-0B9A4C37673C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5142-D3A5-4C9B-AC9E-C07B617F0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999F-006E-4C20-921F-0B9A4C37673C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5142-D3A5-4C9B-AC9E-C07B617F0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999F-006E-4C20-921F-0B9A4C37673C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5142-D3A5-4C9B-AC9E-C07B617F0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999F-006E-4C20-921F-0B9A4C37673C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5142-D3A5-4C9B-AC9E-C07B617F0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999F-006E-4C20-921F-0B9A4C37673C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5142-D3A5-4C9B-AC9E-C07B617F0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999F-006E-4C20-921F-0B9A4C37673C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5142-D3A5-4C9B-AC9E-C07B617F0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999F-006E-4C20-921F-0B9A4C37673C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5142-D3A5-4C9B-AC9E-C07B617F0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999F-006E-4C20-921F-0B9A4C37673C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5142-D3A5-4C9B-AC9E-C07B617F0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999F-006E-4C20-921F-0B9A4C37673C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5142-D3A5-4C9B-AC9E-C07B617F0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999F-006E-4C20-921F-0B9A4C37673C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5142-D3A5-4C9B-AC9E-C07B617F0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999F-006E-4C20-921F-0B9A4C37673C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5142-D3A5-4C9B-AC9E-C07B617F0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2999F-006E-4C20-921F-0B9A4C37673C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75142-D3A5-4C9B-AC9E-C07B617F0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5588" cy="1676400"/>
          </a:xfrm>
          <a:noFill/>
          <a:ln/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sz="3800" b="1">
                <a:solidFill>
                  <a:schemeClr val="hlink"/>
                </a:solidFill>
              </a:rPr>
              <a:t>LEHNINGER</a:t>
            </a:r>
            <a:r>
              <a:rPr lang="en-US" sz="3800" b="1">
                <a:solidFill>
                  <a:srgbClr val="0076B8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3800" b="1">
                <a:solidFill>
                  <a:srgbClr val="0076B8"/>
                </a:solidFill>
              </a:rPr>
              <a:t>PRINCIPLES OF BIOCHEMISTRY</a:t>
            </a:r>
          </a:p>
          <a:p>
            <a:pPr algn="ctr">
              <a:lnSpc>
                <a:spcPct val="90000"/>
              </a:lnSpc>
            </a:pPr>
            <a:r>
              <a:rPr lang="en-US" sz="2800" b="1"/>
              <a:t>Sixth Edition</a:t>
            </a:r>
            <a:endParaRPr lang="en-US" sz="2200"/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1588" y="1447800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" charset="0"/>
              </a:rPr>
              <a:t>David L. Nelson and Michael M. Cox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1588" y="64770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© 2013 W. H. Freeman and Company</a:t>
            </a: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420688" y="4114800"/>
            <a:ext cx="8305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>
                <a:latin typeface="Arial" charset="0"/>
              </a:rPr>
              <a:t>CHAPTER 5</a:t>
            </a:r>
          </a:p>
          <a:p>
            <a:pPr algn="ctr"/>
            <a:r>
              <a:rPr lang="en-US" sz="3600">
                <a:latin typeface="Arial" charset="0"/>
              </a:rPr>
              <a:t>Protein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05_0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152400"/>
            <a:ext cx="8312150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table_05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" y="152400"/>
            <a:ext cx="5868988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unnumbered_05_p1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5100"/>
            <a:ext cx="8531225" cy="652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gure_05_05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92300"/>
            <a:ext cx="8531225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gure_05_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5100"/>
            <a:ext cx="56546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ure_05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531225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gure_05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"/>
            <a:ext cx="2909888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ure_05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5100"/>
            <a:ext cx="71659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figure_05_0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9400"/>
            <a:ext cx="8531225" cy="630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ure_05_0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30300"/>
            <a:ext cx="853122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_05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08000"/>
            <a:ext cx="85312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figure_05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8531225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figure_05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50900"/>
            <a:ext cx="8531225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figure_05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800" y="152400"/>
            <a:ext cx="5737225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figure_05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900" y="152400"/>
            <a:ext cx="4652963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figure_05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152400"/>
            <a:ext cx="6319838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box_05_01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"/>
            <a:ext cx="7324725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box_05_01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152400"/>
            <a:ext cx="6340475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figure_05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"/>
            <a:ext cx="8531225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gure_05_0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" y="152400"/>
            <a:ext cx="5868988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ure_05_0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3900" y="152400"/>
            <a:ext cx="5159375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_05_0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300" y="165100"/>
            <a:ext cx="536892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05_0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900" y="152400"/>
            <a:ext cx="7188200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_05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900" y="152400"/>
            <a:ext cx="4899025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05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8900" y="152400"/>
            <a:ext cx="6432550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ure_05_0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152400"/>
            <a:ext cx="8523288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55</Words>
  <Application>Microsoft Office PowerPoint</Application>
  <PresentationFormat>On-screen Show (4:3)</PresentationFormat>
  <Paragraphs>34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gg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7</cp:revision>
  <dcterms:created xsi:type="dcterms:W3CDTF">2015-08-18T05:28:33Z</dcterms:created>
  <dcterms:modified xsi:type="dcterms:W3CDTF">2015-08-19T07:07:13Z</dcterms:modified>
</cp:coreProperties>
</file>