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4560-78E5-489E-ADC4-23CC1590B9B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B5524-CBDF-463C-8962-F5D89CCA5D3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1F51-8C75-42A0-806D-C337A9F80D1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72BD-81DF-41BB-BE36-EAD89F9EA04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B6CC-B2BB-4180-8561-90D4151E700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1F698-8102-4F02-AAE2-F79EAE00469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D0E4-842D-412D-8B64-B9788AD1615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8E575-454E-4923-A528-904A53DCAC7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76F4-E492-4EAC-83FE-5A4D6F9EF65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E2DA-6B17-43D0-8CEE-B500E6A0334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97B-093F-4D62-9051-267CADD776E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A4B28A2-4A14-432B-B085-2CB92B06049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2 copy"/>
          <p:cNvPicPr>
            <a:picLocks noChangeAspect="1" noChangeArrowheads="1"/>
          </p:cNvPicPr>
          <p:nvPr/>
        </p:nvPicPr>
        <p:blipFill>
          <a:blip r:embed="rId2"/>
          <a:srcRect b="12593"/>
          <a:stretch>
            <a:fillRect/>
          </a:stretch>
        </p:blipFill>
        <p:spPr bwMode="auto">
          <a:xfrm>
            <a:off x="3816350" y="0"/>
            <a:ext cx="15414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7550" y="1571612"/>
            <a:ext cx="5156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Anatomy and Physiology 1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7102101</a:t>
            </a:r>
            <a:endParaRPr lang="en-US" sz="28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513013" y="4000493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Instructor: </a:t>
            </a:r>
            <a:r>
              <a:rPr lang="en-US" sz="28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Heba</a:t>
            </a: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Salah</a:t>
            </a:r>
            <a:endParaRPr lang="ar-SA" sz="28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1857375" y="4500570"/>
            <a:ext cx="56435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Chapter 6:</a:t>
            </a:r>
          </a:p>
          <a:p>
            <a:pPr algn="ctr"/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 smtClean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DigestiveSystem</a:t>
            </a:r>
            <a:endParaRPr lang="en-US" sz="3200" dirty="0" smtClean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u="sng" dirty="0" smtClean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Part 2: Organs of the Alimentary Canal: the Stomach, and Small Intestine</a:t>
            </a:r>
            <a:endParaRPr lang="en-US" sz="2800" i="1" u="sng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28813" y="117475"/>
            <a:ext cx="5572125" cy="769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Stomach Anatomy</a:t>
            </a:r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2"/>
          <a:srcRect b="51437"/>
          <a:stretch>
            <a:fillRect/>
          </a:stretch>
        </p:blipFill>
        <p:spPr bwMode="auto">
          <a:xfrm>
            <a:off x="428625" y="1338263"/>
            <a:ext cx="8286750" cy="493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t="47521" b="1024"/>
          <a:stretch>
            <a:fillRect/>
          </a:stretch>
        </p:blipFill>
        <p:spPr bwMode="auto">
          <a:xfrm>
            <a:off x="530225" y="1244600"/>
            <a:ext cx="8196263" cy="517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4175" y="144463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Structure of the Stomach Mucosa</a:t>
            </a:r>
            <a:endParaRPr lang="en-US" sz="4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585913"/>
            <a:ext cx="8775700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-15875" y="187325"/>
            <a:ext cx="9358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Peritoneal Attachments of the Abdominal Organs </a:t>
            </a:r>
            <a:endParaRPr lang="ar-SA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179388"/>
            <a:ext cx="838200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Small Intestine</a:t>
            </a:r>
            <a:endParaRPr lang="en-US" sz="4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794125" y="1785938"/>
            <a:ext cx="5149850" cy="4000500"/>
            <a:chOff x="3794111" y="1785926"/>
            <a:chExt cx="5149462" cy="4000528"/>
          </a:xfrm>
        </p:grpSpPr>
        <p:pic>
          <p:nvPicPr>
            <p:cNvPr id="182274" name="Picture 2" descr="http://www.daviddarling.info/images/small_intestine.jpg"/>
            <p:cNvPicPr>
              <a:picLocks noChangeAspect="1" noChangeArrowheads="1"/>
            </p:cNvPicPr>
            <p:nvPr/>
          </p:nvPicPr>
          <p:blipFill>
            <a:blip r:embed="rId2"/>
            <a:srcRect b="2890"/>
            <a:stretch>
              <a:fillRect/>
            </a:stretch>
          </p:blipFill>
          <p:spPr bwMode="auto">
            <a:xfrm>
              <a:off x="3794111" y="1785926"/>
              <a:ext cx="5149462" cy="4000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7929586" y="5572140"/>
              <a:ext cx="1000132" cy="21431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27000" y="1536700"/>
            <a:ext cx="3643313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1. Duodenum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</a:pPr>
            <a:r>
              <a:rPr lang="en-US" sz="24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Attached to the stomach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</a:pPr>
            <a:r>
              <a:rPr lang="en-US" sz="24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Curves around the head of the pancreas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2. Jejunum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</a:pPr>
            <a:r>
              <a:rPr lang="en-US" sz="24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Attaches anteriorly to the duodenum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3. Ileum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</a:pPr>
            <a:r>
              <a:rPr lang="en-US" sz="24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Extends from jejunum to large intestine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211138"/>
            <a:ext cx="8382000" cy="64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Chemical Digestion in the Small Intestine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b="4854"/>
          <a:stretch>
            <a:fillRect/>
          </a:stretch>
        </p:blipFill>
        <p:spPr bwMode="auto">
          <a:xfrm>
            <a:off x="211138" y="1728788"/>
            <a:ext cx="8718550" cy="427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/>
          <a:srcRect l="2804" r="5607"/>
          <a:stretch>
            <a:fillRect/>
          </a:stretch>
        </p:blipFill>
        <p:spPr bwMode="auto">
          <a:xfrm>
            <a:off x="771525" y="1071563"/>
            <a:ext cx="7656513" cy="55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5750" y="169863"/>
            <a:ext cx="8882063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Structural Modifications of the Small Intestine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2012-08-08T20:40:20Z</dcterms:created>
  <dcterms:modified xsi:type="dcterms:W3CDTF">2012-08-08T20:41:28Z</dcterms:modified>
</cp:coreProperties>
</file>