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F707-C286-49B5-9AA4-D177375950B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67DC-C9BD-48BA-A81A-341102CB50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849A9-233E-4BAC-8ECD-759C27606F22}" type="slidenum">
              <a:rPr lang="en-US"/>
              <a:pPr/>
              <a:t>1</a:t>
            </a:fld>
            <a:endParaRPr lang="en-US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1E14E-E818-44FB-83E6-0CBF039FDE79}" type="slidenum">
              <a:rPr lang="en-US"/>
              <a:pPr/>
              <a:t>10</a:t>
            </a:fld>
            <a:endParaRPr lang="en-US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66A11-E612-492F-98A0-B5B1EC11475A}" type="slidenum">
              <a:rPr lang="en-US"/>
              <a:pPr/>
              <a:t>11</a:t>
            </a:fld>
            <a:endParaRPr lang="en-US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C7CDD-AD08-466D-B467-28E2DFD25751}" type="slidenum">
              <a:rPr lang="en-US"/>
              <a:pPr/>
              <a:t>12</a:t>
            </a:fld>
            <a:endParaRPr lang="en-U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EEB18-D5AB-466B-9D50-CCFDD0DB744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FA0FF-CC21-4320-8EC0-885BD2BC395C}" type="slidenum">
              <a:rPr lang="en-US"/>
              <a:pPr/>
              <a:t>14</a:t>
            </a:fld>
            <a:endParaRPr 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A5208-4547-4F35-8763-22A4F6C3C81F}" type="slidenum">
              <a:rPr lang="en-US"/>
              <a:pPr/>
              <a:t>15</a:t>
            </a:fld>
            <a:endParaRPr 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3EB0C-375A-4FA8-B03B-AAD19C7B4429}" type="slidenum">
              <a:rPr lang="en-US"/>
              <a:pPr/>
              <a:t>16</a:t>
            </a:fld>
            <a:endParaRPr lang="en-US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4D74C-6C78-4CEB-911D-12508E93662C}" type="slidenum">
              <a:rPr lang="en-US"/>
              <a:pPr/>
              <a:t>17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39C07-FEDF-4015-BD47-78935B9C5153}" type="slidenum">
              <a:rPr lang="en-US"/>
              <a:pPr/>
              <a:t>18</a:t>
            </a:fld>
            <a:endParaRPr lang="en-US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853BC-379C-49B7-83FD-CB7490693B4A}" type="slidenum">
              <a:rPr lang="en-US"/>
              <a:pPr/>
              <a:t>19</a:t>
            </a:fld>
            <a:endParaRPr lang="en-US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3C221-8EEC-4A5A-8DDE-5CCC24E88A5A}" type="slidenum">
              <a:rPr lang="en-US"/>
              <a:pPr/>
              <a:t>2</a:t>
            </a:fld>
            <a:endParaRPr lang="en-US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E2DE0-6EB5-4219-B10F-F537A23F9CA0}" type="slidenum">
              <a:rPr lang="en-US"/>
              <a:pPr/>
              <a:t>20</a:t>
            </a:fld>
            <a:endParaRPr lang="en-US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9C730-F65D-49D9-8858-866390AC1E39}" type="slidenum">
              <a:rPr lang="en-US"/>
              <a:pPr/>
              <a:t>21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2F5F8-238B-4A67-B2DC-C7F90A3B5FF4}" type="slidenum">
              <a:rPr lang="en-US"/>
              <a:pPr/>
              <a:t>22</a:t>
            </a:fld>
            <a:endParaRPr lang="en-U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80C1D-FABD-4FD8-8D95-DB5D9F3C012F}" type="slidenum">
              <a:rPr lang="en-US"/>
              <a:pPr/>
              <a:t>23</a:t>
            </a:fld>
            <a:endParaRPr lang="en-U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9D9AB-EF76-4B6E-9EA3-BB57C9D2209C}" type="slidenum">
              <a:rPr lang="en-US"/>
              <a:pPr/>
              <a:t>24</a:t>
            </a:fld>
            <a:endParaRPr lang="en-US"/>
          </a:p>
        </p:txBody>
      </p:sp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C9AFF-C2B0-4436-9A8C-98904AC53114}" type="slidenum">
              <a:rPr lang="en-US"/>
              <a:pPr/>
              <a:t>25</a:t>
            </a:fld>
            <a:endParaRPr 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435D7-EDE8-459F-BFAF-77332C6C1E3D}" type="slidenum">
              <a:rPr lang="en-US"/>
              <a:pPr/>
              <a:t>26</a:t>
            </a:fld>
            <a:endParaRPr lang="en-U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7A660-6756-4307-8D51-3C6D9B31E4AF}" type="slidenum">
              <a:rPr lang="en-US"/>
              <a:pPr/>
              <a:t>27</a:t>
            </a:fld>
            <a:endParaRPr lang="en-U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DE13D-AA46-40FB-B055-06B6E0C52DF2}" type="slidenum">
              <a:rPr lang="en-US"/>
              <a:pPr/>
              <a:t>28</a:t>
            </a:fld>
            <a:endParaRPr lang="en-US"/>
          </a:p>
        </p:txBody>
      </p:sp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AA8CD-CEDA-40C3-B1D0-0A8171BC9745}" type="slidenum">
              <a:rPr lang="en-US"/>
              <a:pPr/>
              <a:t>3</a:t>
            </a:fld>
            <a:endParaRPr lang="en-US"/>
          </a:p>
        </p:txBody>
      </p:sp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43950-BCB7-435A-A98C-7BD3047983AC}" type="slidenum">
              <a:rPr lang="en-US"/>
              <a:pPr/>
              <a:t>4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92320-9222-4CFB-AE83-4EED0AC8E094}" type="slidenum">
              <a:rPr lang="en-US"/>
              <a:pPr/>
              <a:t>5</a:t>
            </a:fld>
            <a:endParaRPr 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AAB70-A0F4-42AE-A5EB-68DA082F1E2D}" type="slidenum">
              <a:rPr lang="en-US"/>
              <a:pPr/>
              <a:t>6</a:t>
            </a:fld>
            <a:endParaRPr 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02C95-BD57-48C4-AB53-F33B6AC1C6E2}" type="slidenum">
              <a:rPr lang="en-US"/>
              <a:pPr/>
              <a:t>7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11373-4CAF-47C5-85A7-6C707AFCE9D8}" type="slidenum">
              <a:rPr lang="en-US"/>
              <a:pPr/>
              <a:t>8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F7058-B736-4065-A05C-68D7B60B07FA}" type="slidenum">
              <a:rPr lang="en-US"/>
              <a:pPr/>
              <a:t>9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3B5CC-13E7-4E75-BAC2-3389CB6354D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810F2-FFAB-44F8-B667-5E20A96B71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0" y="2133600"/>
            <a:ext cx="9145588" cy="16764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3800" b="1">
                <a:solidFill>
                  <a:schemeClr val="hlink"/>
                </a:solidFill>
              </a:rPr>
              <a:t>LEHNINGER</a:t>
            </a:r>
            <a:r>
              <a:rPr lang="en-US" sz="3800" b="1">
                <a:solidFill>
                  <a:srgbClr val="0076B8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3800" b="1">
                <a:solidFill>
                  <a:srgbClr val="0076B8"/>
                </a:solidFill>
              </a:rPr>
              <a:t>PRINCIPLES OF BIOCHEMISTRY</a:t>
            </a:r>
          </a:p>
          <a:p>
            <a:pPr algn="ctr">
              <a:lnSpc>
                <a:spcPct val="90000"/>
              </a:lnSpc>
            </a:pPr>
            <a:r>
              <a:rPr lang="en-US" sz="2800" b="1"/>
              <a:t>Sixth Edition</a:t>
            </a:r>
            <a:endParaRPr lang="en-US" sz="2200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588" y="14478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David L. Nelson and Michael M. Cox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1588" y="64770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© 2013 W. H. Freeman and Company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420688" y="4114800"/>
            <a:ext cx="830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latin typeface="Arial" charset="0"/>
              </a:rPr>
              <a:t>CHAPTER 13</a:t>
            </a:r>
          </a:p>
          <a:p>
            <a:pPr algn="ctr"/>
            <a:r>
              <a:rPr lang="en-US" sz="3600">
                <a:latin typeface="Arial" charset="0"/>
              </a:rPr>
              <a:t>Bioenergetics and Biochemical Reaction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13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52400"/>
            <a:ext cx="876935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13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52400"/>
            <a:ext cx="755967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13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900" y="152400"/>
            <a:ext cx="565785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13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68400"/>
            <a:ext cx="85312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unnumbered_13_p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53122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13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7700"/>
            <a:ext cx="85312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unnumbered_13_p5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58900"/>
            <a:ext cx="85312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3_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52400"/>
            <a:ext cx="663098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13_0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79500"/>
            <a:ext cx="85312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13_0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89000"/>
            <a:ext cx="85312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unnumbered_13_p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300" y="165100"/>
            <a:ext cx="41068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13_0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531225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13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152400"/>
            <a:ext cx="7237413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13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74800"/>
            <a:ext cx="85312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13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52400"/>
            <a:ext cx="8361363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table_13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36600"/>
            <a:ext cx="853122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13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7500"/>
            <a:ext cx="8531225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13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87500"/>
            <a:ext cx="85312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13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531225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13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7700"/>
            <a:ext cx="85312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unnumbered_13_p5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165100"/>
            <a:ext cx="63563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table_1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355600"/>
            <a:ext cx="7045325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table_13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100" y="152400"/>
            <a:ext cx="6538913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table_13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20800"/>
            <a:ext cx="85312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table_13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700" y="152400"/>
            <a:ext cx="531177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1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"/>
            <a:ext cx="5046663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13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52400"/>
            <a:ext cx="405288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</Words>
  <Application>Microsoft Office PowerPoint</Application>
  <PresentationFormat>On-screen Show (4:3)</PresentationFormat>
  <Paragraphs>35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gg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</cp:revision>
  <dcterms:created xsi:type="dcterms:W3CDTF">2015-08-19T09:43:31Z</dcterms:created>
  <dcterms:modified xsi:type="dcterms:W3CDTF">2015-08-19T09:44:59Z</dcterms:modified>
</cp:coreProperties>
</file>