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A48FC-8DF6-4C65-998C-D2A9C072410B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F3FD4-B0FC-4BC6-8AF8-7E7473810C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A5D45A-974B-4CBD-9EBE-F72C3E32D667}" type="slidenum">
              <a:rPr lang="en-US"/>
              <a:pPr/>
              <a:t>1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A7F11C-D9B1-4A54-8234-C3480816A202}" type="slidenum">
              <a:rPr lang="en-US"/>
              <a:pPr/>
              <a:t>10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F4FC26-079A-41C4-A07F-F9ED2F877A04}" type="slidenum">
              <a:rPr lang="en-US"/>
              <a:pPr/>
              <a:t>11</a:t>
            </a:fld>
            <a:endParaRPr lang="en-US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665DAA-A3CF-4BB9-8B77-7CFDCE72DA97}" type="slidenum">
              <a:rPr lang="en-US"/>
              <a:pPr/>
              <a:t>12</a:t>
            </a:fld>
            <a:endParaRPr lang="en-US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BC4E7A-62DA-409B-8FCF-1697507C0E40}" type="slidenum">
              <a:rPr lang="en-US"/>
              <a:pPr/>
              <a:t>13</a:t>
            </a:fld>
            <a:endParaRPr lang="en-US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54C680-1ADE-4CA7-A4C8-ADD7BFD8A45B}" type="slidenum">
              <a:rPr lang="en-US"/>
              <a:pPr/>
              <a:t>14</a:t>
            </a:fld>
            <a:endParaRPr 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37BE56-983B-4182-A4A8-C6717350020F}" type="slidenum">
              <a:rPr lang="en-US"/>
              <a:pPr/>
              <a:t>15</a:t>
            </a:fld>
            <a:endParaRPr 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558E7A-D5E0-48DA-9593-CA6A97EEA156}" type="slidenum">
              <a:rPr lang="en-US"/>
              <a:pPr/>
              <a:t>16</a:t>
            </a:fld>
            <a:endParaRPr lang="en-US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1022B7-DEE8-48DB-88CE-FCBA34F6B776}" type="slidenum">
              <a:rPr lang="en-US"/>
              <a:pPr/>
              <a:t>17</a:t>
            </a:fld>
            <a:endParaRPr 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98E47A-5BEB-46AE-8426-AF23F358FB77}" type="slidenum">
              <a:rPr lang="en-US"/>
              <a:pPr/>
              <a:t>18</a:t>
            </a:fld>
            <a:endParaRPr 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1EE903-86A3-457E-8E6A-1E871D0603FB}" type="slidenum">
              <a:rPr lang="en-US"/>
              <a:pPr/>
              <a:t>19</a:t>
            </a:fld>
            <a:endParaRPr lang="en-US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7CCC2E-92BD-4C2A-AA45-377601590454}" type="slidenum">
              <a:rPr lang="en-US"/>
              <a:pPr/>
              <a:t>2</a:t>
            </a:fld>
            <a:endParaRPr lang="en-US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C7382C-0246-42BF-A059-50E71DE9E2DF}" type="slidenum">
              <a:rPr lang="en-US"/>
              <a:pPr/>
              <a:t>20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D8336A-5EE6-413B-94F1-12E7F7D93677}" type="slidenum">
              <a:rPr lang="en-US"/>
              <a:pPr/>
              <a:t>21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76BBC2-1900-4288-8A9A-D27D79B7EDDA}" type="slidenum">
              <a:rPr lang="en-US"/>
              <a:pPr/>
              <a:t>22</a:t>
            </a:fld>
            <a:endParaRPr lang="en-U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29D46F-743A-4E29-ABAA-A7E2DF78A9D8}" type="slidenum">
              <a:rPr lang="en-US"/>
              <a:pPr/>
              <a:t>23</a:t>
            </a:fld>
            <a:endParaRPr lang="en-US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BF01F2-1C25-44B3-A85D-5D6DD361273D}" type="slidenum">
              <a:rPr lang="en-US"/>
              <a:pPr/>
              <a:t>24</a:t>
            </a:fld>
            <a:endParaRPr lang="en-US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1E683A-9A61-48E1-965C-C75107B9F0B8}" type="slidenum">
              <a:rPr lang="en-US"/>
              <a:pPr/>
              <a:t>25</a:t>
            </a:fld>
            <a:endParaRPr lang="en-US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7D135A-55F0-4803-A837-59A33A3CA172}" type="slidenum">
              <a:rPr lang="en-US"/>
              <a:pPr/>
              <a:t>26</a:t>
            </a:fld>
            <a:endParaRPr lang="en-US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D506DF-877D-4C5F-9C72-8992DEC9B2D6}" type="slidenum">
              <a:rPr lang="en-US"/>
              <a:pPr/>
              <a:t>27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88802B-34C2-403C-9F20-AD26E2AC11B9}" type="slidenum">
              <a:rPr lang="en-US"/>
              <a:pPr/>
              <a:t>28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BA7CB6-594A-46D4-B661-9BEC1879C5D5}" type="slidenum">
              <a:rPr lang="en-US"/>
              <a:pPr/>
              <a:t>29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F2B829-2D93-4C9B-85BA-C1BE1AD06CDC}" type="slidenum">
              <a:rPr lang="en-US"/>
              <a:pPr/>
              <a:t>3</a:t>
            </a:fld>
            <a:endParaRPr lang="en-US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9351FC-5CEE-4756-A730-93CD0154F79C}" type="slidenum">
              <a:rPr lang="en-US"/>
              <a:pPr/>
              <a:t>30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831F88-5264-4A06-A884-A4B46D22D834}" type="slidenum">
              <a:rPr lang="en-US"/>
              <a:pPr/>
              <a:t>31</a:t>
            </a:fld>
            <a:endParaRPr lang="en-US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5D3328-3566-42C5-BF8D-C12EA7E678C6}" type="slidenum">
              <a:rPr lang="en-US"/>
              <a:pPr/>
              <a:t>32</a:t>
            </a:fld>
            <a:endParaRPr lang="en-US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DF31AE-730D-4887-919A-B56770FDD197}" type="slidenum">
              <a:rPr lang="en-US"/>
              <a:pPr/>
              <a:t>4</a:t>
            </a:fld>
            <a:endParaRPr 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B0ABB1-C389-49E2-9F4C-6ADAD9545749}" type="slidenum">
              <a:rPr lang="en-US"/>
              <a:pPr/>
              <a:t>5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0F604C-0D37-4859-8E2B-28F34D25DE63}" type="slidenum">
              <a:rPr lang="en-US"/>
              <a:pPr/>
              <a:t>6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D6AB56-8073-4E8B-B8A3-F78D0AD7FEB6}" type="slidenum">
              <a:rPr lang="en-US"/>
              <a:pPr/>
              <a:t>7</a:t>
            </a:fld>
            <a:endParaRPr lang="en-US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0E4B7E-F85A-4DD0-AC85-5EE72BA6C46C}" type="slidenum">
              <a:rPr lang="en-US"/>
              <a:pPr/>
              <a:t>8</a:t>
            </a:fld>
            <a:endParaRPr lang="en-US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A2CA5A-FF77-4165-B33C-17AEE9BFFD9A}" type="slidenum">
              <a:rPr lang="en-US"/>
              <a:pPr/>
              <a:t>9</a:t>
            </a:fld>
            <a:endParaRPr 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7767-7C44-4EC5-A08F-BAD1F491EBCB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1032E-E798-47E9-8C36-7B4F4EC095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7767-7C44-4EC5-A08F-BAD1F491EBCB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1032E-E798-47E9-8C36-7B4F4EC095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7767-7C44-4EC5-A08F-BAD1F491EBCB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1032E-E798-47E9-8C36-7B4F4EC095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7767-7C44-4EC5-A08F-BAD1F491EBCB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1032E-E798-47E9-8C36-7B4F4EC095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7767-7C44-4EC5-A08F-BAD1F491EBCB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1032E-E798-47E9-8C36-7B4F4EC095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7767-7C44-4EC5-A08F-BAD1F491EBCB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1032E-E798-47E9-8C36-7B4F4EC095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7767-7C44-4EC5-A08F-BAD1F491EBCB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1032E-E798-47E9-8C36-7B4F4EC095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7767-7C44-4EC5-A08F-BAD1F491EBCB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1032E-E798-47E9-8C36-7B4F4EC095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7767-7C44-4EC5-A08F-BAD1F491EBCB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1032E-E798-47E9-8C36-7B4F4EC095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7767-7C44-4EC5-A08F-BAD1F491EBCB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1032E-E798-47E9-8C36-7B4F4EC095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7767-7C44-4EC5-A08F-BAD1F491EBCB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1032E-E798-47E9-8C36-7B4F4EC095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47767-7C44-4EC5-A08F-BAD1F491EBCB}" type="datetimeFigureOut">
              <a:rPr lang="en-US" smtClean="0"/>
              <a:pPr/>
              <a:t>8/20/2015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1032E-E798-47E9-8C36-7B4F4EC095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2133600"/>
            <a:ext cx="9145588" cy="1676400"/>
          </a:xfrm>
          <a:noFill/>
          <a:ln/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</a:pPr>
            <a:r>
              <a:rPr lang="en-US" sz="3800" b="1" dirty="0">
                <a:solidFill>
                  <a:schemeClr val="hlink"/>
                </a:solidFill>
              </a:rPr>
              <a:t>LEHNINGER</a:t>
            </a:r>
            <a:r>
              <a:rPr lang="en-US" sz="3800" b="1" dirty="0">
                <a:solidFill>
                  <a:srgbClr val="0076B8"/>
                </a:solidFill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en-US" sz="3800" b="1" dirty="0">
                <a:solidFill>
                  <a:srgbClr val="0076B8"/>
                </a:solidFill>
              </a:rPr>
              <a:t>PRINCIPLES OF BIOCHEMISTRY</a:t>
            </a:r>
          </a:p>
          <a:p>
            <a:pPr algn="ctr">
              <a:lnSpc>
                <a:spcPct val="90000"/>
              </a:lnSpc>
            </a:pPr>
            <a:r>
              <a:rPr lang="en-US" sz="2800" b="1" dirty="0"/>
              <a:t>Sixth Edition</a:t>
            </a:r>
            <a:endParaRPr lang="en-US" sz="2200" dirty="0"/>
          </a:p>
        </p:txBody>
      </p:sp>
      <p:sp>
        <p:nvSpPr>
          <p:cNvPr id="104461" name="Text Box 13"/>
          <p:cNvSpPr txBox="1">
            <a:spLocks noChangeArrowheads="1"/>
          </p:cNvSpPr>
          <p:nvPr/>
        </p:nvSpPr>
        <p:spPr bwMode="auto">
          <a:xfrm>
            <a:off x="1588" y="1447800"/>
            <a:ext cx="9144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200" b="1">
                <a:latin typeface="Arial" charset="0"/>
              </a:rPr>
              <a:t>David L. Nelson and Michael M. Cox</a:t>
            </a:r>
          </a:p>
        </p:txBody>
      </p:sp>
      <p:sp>
        <p:nvSpPr>
          <p:cNvPr id="104463" name="Text Box 15"/>
          <p:cNvSpPr txBox="1">
            <a:spLocks noChangeArrowheads="1"/>
          </p:cNvSpPr>
          <p:nvPr/>
        </p:nvSpPr>
        <p:spPr bwMode="auto">
          <a:xfrm>
            <a:off x="1588" y="64770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 b="1">
                <a:latin typeface="Arial" charset="0"/>
              </a:rPr>
              <a:t>© 2013 W. H. Freeman and Company</a:t>
            </a:r>
          </a:p>
        </p:txBody>
      </p:sp>
      <p:sp>
        <p:nvSpPr>
          <p:cNvPr id="104464" name="Text Box 16"/>
          <p:cNvSpPr txBox="1">
            <a:spLocks noChangeArrowheads="1"/>
          </p:cNvSpPr>
          <p:nvPr/>
        </p:nvSpPr>
        <p:spPr bwMode="auto">
          <a:xfrm>
            <a:off x="420688" y="4114800"/>
            <a:ext cx="8305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 b="1" dirty="0">
                <a:latin typeface="Arial" charset="0"/>
              </a:rPr>
              <a:t>CHAPTER 15</a:t>
            </a:r>
          </a:p>
          <a:p>
            <a:pPr algn="ctr"/>
            <a:r>
              <a:rPr lang="en-US" sz="3600" dirty="0">
                <a:latin typeface="Arial" charset="0"/>
              </a:rPr>
              <a:t>Principles of Metabolic Regulation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 descr="table_15_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92100"/>
            <a:ext cx="8531225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figure_15_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000" y="152400"/>
            <a:ext cx="7373938" cy="655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 descr="table_15_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81200"/>
            <a:ext cx="8531225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figure_15_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" y="152400"/>
            <a:ext cx="7691438" cy="655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 descr="unnumbered_15_p5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8600" y="165100"/>
            <a:ext cx="3613150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figure_15_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5700" y="152400"/>
            <a:ext cx="6827838" cy="655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figure_15_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08100"/>
            <a:ext cx="8531225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figure_15_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77800"/>
            <a:ext cx="8531225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box_15_01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476500"/>
            <a:ext cx="8531225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box_15_01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003300"/>
            <a:ext cx="8531225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1" name="Picture 3" descr="figure 15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4863" y="147638"/>
            <a:ext cx="4992687" cy="6561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figure_15_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2400" y="152400"/>
            <a:ext cx="6313488" cy="655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figure_15_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500" y="152400"/>
            <a:ext cx="3178175" cy="655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figure_15_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44500"/>
            <a:ext cx="8531225" cy="596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figure_15_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20800"/>
            <a:ext cx="8531225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figure_15_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800" y="152400"/>
            <a:ext cx="7523163" cy="655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figure_15_16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4800" y="165100"/>
            <a:ext cx="5991225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figure_15_16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812800"/>
            <a:ext cx="8531225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figure_15_16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87500"/>
            <a:ext cx="8531225" cy="368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figure_15_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93700"/>
            <a:ext cx="8531225" cy="607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figure_15_18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" y="152400"/>
            <a:ext cx="8150225" cy="655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figure_15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58800"/>
            <a:ext cx="8531225" cy="575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figure_15_18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7100" y="152400"/>
            <a:ext cx="7291388" cy="655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figure_15_18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35000"/>
            <a:ext cx="8531225" cy="559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 descr="unnumbered_15_p6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8531225" cy="641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 descr="table_15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003300"/>
            <a:ext cx="8531225" cy="485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figure_15_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300" y="152400"/>
            <a:ext cx="6638925" cy="655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figure_15_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000" y="152400"/>
            <a:ext cx="7373938" cy="655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 descr="table_15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016000"/>
            <a:ext cx="8531225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figure_15_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52400"/>
            <a:ext cx="5335588" cy="655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figure_15_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17700"/>
            <a:ext cx="8531225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62</Words>
  <Application>Microsoft Office PowerPoint</Application>
  <PresentationFormat>On-screen Show (4:3)</PresentationFormat>
  <Paragraphs>39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>gg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Administrator</cp:lastModifiedBy>
  <cp:revision>4</cp:revision>
  <dcterms:created xsi:type="dcterms:W3CDTF">2015-08-20T06:40:08Z</dcterms:created>
  <dcterms:modified xsi:type="dcterms:W3CDTF">2015-08-20T06:42:50Z</dcterms:modified>
</cp:coreProperties>
</file>