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3B87E-C0D6-4309-AF9B-E344759BE5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B1444-B344-414A-BF42-E04C540AD38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25DB3-2819-4D7E-B3B3-A0CF39B9A15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6D5BC-39E1-4265-BCCB-2211CE9A460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6FB1D-2948-415C-9955-D94E96F33B4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986BF-9D81-4FF3-B24E-281F1B91E6D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F4D51-E308-4CC7-B2C6-C77E3F71448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2595D-B61C-4BA6-ADEB-EDE7A219B23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B3F1B-7DEB-4D02-A169-0E7D7221D59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2C415-B9E8-4810-A187-F50EC81D309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72F4E-41A9-4513-BCDD-6E7A7CC653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58C2AB-DD81-415B-A60D-84E961A3289A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logo2 copy"/>
          <p:cNvPicPr>
            <a:picLocks noChangeAspect="1" noChangeArrowheads="1"/>
          </p:cNvPicPr>
          <p:nvPr/>
        </p:nvPicPr>
        <p:blipFill>
          <a:blip r:embed="rId2"/>
          <a:srcRect b="12593"/>
          <a:stretch>
            <a:fillRect/>
          </a:stretch>
        </p:blipFill>
        <p:spPr bwMode="auto">
          <a:xfrm>
            <a:off x="3797300" y="69850"/>
            <a:ext cx="15494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44725" y="1682750"/>
            <a:ext cx="462756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An-Najah National University</a:t>
            </a:r>
            <a:endParaRPr lang="en-US" sz="10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Faculty of Medicine</a:t>
            </a:r>
            <a:endParaRPr lang="en-US" sz="10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of Physiology</a:t>
            </a:r>
            <a:endParaRPr lang="en-US" sz="10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Anatomy and Physiology 1</a:t>
            </a:r>
            <a:endParaRPr lang="en-US" sz="10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7102101</a:t>
            </a:r>
            <a:endParaRPr lang="en-US" sz="24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2501900" y="3884613"/>
            <a:ext cx="4000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Instructor: Heba Salah</a:t>
            </a:r>
            <a:endParaRPr lang="ar-SA" sz="240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1285852" y="4500570"/>
            <a:ext cx="679770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Chapter </a:t>
            </a: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7: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Urinary System</a:t>
            </a:r>
          </a:p>
          <a:p>
            <a:pPr algn="ctr"/>
            <a:r>
              <a:rPr lang="en-US" sz="24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 4: Maintaining Water and Electrolytes Balance in Blood</a:t>
            </a:r>
            <a:endParaRPr lang="en-US" sz="2400" i="1" u="sng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ar-SA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669177"/>
            <a:ext cx="838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Maintaining Water Balance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81000" y="1935689"/>
            <a:ext cx="8245475" cy="4136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Normal amount of water in the human body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Young adult females – 50%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Young adult males – 60%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Babies – 75%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Old age – 45%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Water is necessary for many body functions and levels must be maintained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648282"/>
            <a:ext cx="838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5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Distribution of Body Fluid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81000" y="2225479"/>
            <a:ext cx="3810000" cy="356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Intracellular fluid (inside cells)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Extracellular fluid (outside cells)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Interstitial fluid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Blood plasma</a:t>
            </a:r>
          </a:p>
        </p:txBody>
      </p:sp>
      <p:pic>
        <p:nvPicPr>
          <p:cNvPr id="193537" name="Picture 1"/>
          <p:cNvPicPr>
            <a:picLocks noChangeAspect="1" noChangeArrowheads="1"/>
          </p:cNvPicPr>
          <p:nvPr/>
        </p:nvPicPr>
        <p:blipFill>
          <a:blip r:embed="rId3"/>
          <a:srcRect l="3670" r="4128" b="2040"/>
          <a:stretch>
            <a:fillRect/>
          </a:stretch>
        </p:blipFill>
        <p:spPr bwMode="auto">
          <a:xfrm>
            <a:off x="4520655" y="1928802"/>
            <a:ext cx="4337625" cy="41434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19156" y="802171"/>
            <a:ext cx="838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The Link Between Water and Salt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81000" y="2285878"/>
            <a:ext cx="8245475" cy="2357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Changes in electrolyte balance causes water to move from one compartment to another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Alters blood volume and blood pressure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3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Can impair the activity of cells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740615"/>
            <a:ext cx="838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4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Maintaining Water Balance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81000" y="2075967"/>
            <a:ext cx="8245475" cy="385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Water intake must equal water output</a:t>
            </a:r>
          </a:p>
          <a:p>
            <a:pPr marL="342900" indent="-342900" algn="l" rtl="0">
              <a:lnSpc>
                <a:spcPct val="7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Sources for water intake</a:t>
            </a:r>
          </a:p>
          <a:p>
            <a:pPr marL="687388" lvl="1" indent="-230188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Ingested foods and fluids</a:t>
            </a:r>
          </a:p>
          <a:p>
            <a:pPr marL="687388" lvl="1" indent="-230188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Water produced from metabolic processes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Sources for water output</a:t>
            </a:r>
          </a:p>
          <a:p>
            <a:pPr marL="687388" lvl="1" indent="-230188" algn="l" rtl="0">
              <a:lnSpc>
                <a:spcPct val="7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Vaporization out of the lungs</a:t>
            </a:r>
          </a:p>
          <a:p>
            <a:pPr marL="687388" lvl="1" indent="-230188" algn="l" rtl="0">
              <a:lnSpc>
                <a:spcPct val="7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Lost in perspiration</a:t>
            </a:r>
          </a:p>
          <a:p>
            <a:pPr marL="687388" lvl="1" indent="-230188" algn="l" rtl="0">
              <a:lnSpc>
                <a:spcPct val="7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Leaves the body in the feces</a:t>
            </a:r>
          </a:p>
          <a:p>
            <a:pPr marL="687388" lvl="1" indent="-230188" algn="l" rtl="0">
              <a:lnSpc>
                <a:spcPct val="70000"/>
              </a:lnSpc>
              <a:spcAft>
                <a:spcPct val="50000"/>
              </a:spcAft>
              <a:buClr>
                <a:srgbClr val="FF6600"/>
              </a:buClr>
              <a:buBlip>
                <a:blip r:embed="rId2"/>
              </a:buBlip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Urine production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2428868"/>
            <a:ext cx="3013699" cy="406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39435" y="612041"/>
            <a:ext cx="86106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37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Maintaining Water/Electrolyte Balance</a:t>
            </a:r>
          </a:p>
        </p:txBody>
      </p:sp>
      <p:pic>
        <p:nvPicPr>
          <p:cNvPr id="3" name="Picture 7" descr="1509_BloodPressHomeostas_1.JPG                                 0001AB10Macintosh HD                   ABA78158:"/>
          <p:cNvPicPr>
            <a:picLocks noChangeAspect="1" noChangeArrowheads="1"/>
          </p:cNvPicPr>
          <p:nvPr/>
        </p:nvPicPr>
        <p:blipFill>
          <a:blip r:embed="rId2"/>
          <a:srcRect b="2922"/>
          <a:stretch>
            <a:fillRect/>
          </a:stretch>
        </p:blipFill>
        <p:spPr bwMode="auto">
          <a:xfrm>
            <a:off x="946318" y="1214422"/>
            <a:ext cx="7394117" cy="561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174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Diseño predeterminado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 City</dc:creator>
  <cp:lastModifiedBy>Cd City</cp:lastModifiedBy>
  <cp:revision>1</cp:revision>
  <dcterms:created xsi:type="dcterms:W3CDTF">2012-08-12T09:19:23Z</dcterms:created>
  <dcterms:modified xsi:type="dcterms:W3CDTF">2012-08-12T09:21:51Z</dcterms:modified>
</cp:coreProperties>
</file>