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60" r:id="rId2"/>
  </p:sldMasterIdLst>
  <p:notesMasterIdLst>
    <p:notesMasterId r:id="rId41"/>
  </p:notesMasterIdLst>
  <p:sldIdLst>
    <p:sldId id="256" r:id="rId3"/>
    <p:sldId id="257" r:id="rId4"/>
    <p:sldId id="290"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93" r:id="rId23"/>
    <p:sldId id="275" r:id="rId24"/>
    <p:sldId id="292"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91" r:id="rId38"/>
    <p:sldId id="288" r:id="rId39"/>
    <p:sldId id="289" r:id="rId40"/>
  </p:sldIdLst>
  <p:sldSz cx="9144000" cy="6858000" type="screen4x3"/>
  <p:notesSz cx="6797675" cy="9928225"/>
  <p:embeddedFontLst>
    <p:embeddedFont>
      <p:font typeface="Gulim" panose="020B0604020202020204" charset="-127"/>
      <p:regular r:id="rId42"/>
    </p:embeddedFont>
    <p:embeddedFont>
      <p:font typeface="Caveat" panose="020B0604020202020204" charset="0"/>
      <p:regular r:id="rId43"/>
      <p:bold r:id="rId44"/>
    </p:embeddedFont>
    <p:embeddedFont>
      <p:font typeface="Tahoma" panose="020B0604030504040204" pitchFamily="34" charset="0"/>
      <p:regular r:id="rId45"/>
      <p:bold r:id="rId46"/>
    </p:embeddedFont>
    <p:embeddedFont>
      <p:font typeface="Calibri" panose="020F0502020204030204" pitchFamily="34" charset="0"/>
      <p:regular r:id="rId47"/>
      <p:bold r:id="rId48"/>
      <p:italic r:id="rId49"/>
      <p:boldItalic r:id="rId50"/>
    </p:embeddedFont>
    <p:embeddedFont>
      <p:font typeface="Verdana" panose="020B0604030504040204" pitchFamily="34" charset="0"/>
      <p:regular r:id="rId51"/>
      <p:bold r:id="rId52"/>
      <p:italic r:id="rId53"/>
      <p:boldItalic r:id="rId54"/>
    </p:embeddedFont>
    <p:embeddedFont>
      <p:font typeface="Arabic Typesetting" panose="03020402040406030203" pitchFamily="66" charset="-78"/>
      <p:regular r:id="rId55"/>
    </p:embeddedFont>
    <p:embeddedFont>
      <p:font typeface="Times" panose="02020603050405020304" pitchFamily="18" charset="0"/>
      <p:regular r:id="rId56"/>
      <p:bold r:id="rId57"/>
      <p:italic r:id="rId58"/>
      <p:boldItalic r:id="rId59"/>
    </p:embeddedFont>
    <p:embeddedFont>
      <p:font typeface="Rockwell" panose="02060603020205020403" pitchFamily="18" charset="0"/>
      <p:regular r:id="rId60"/>
      <p:bold r:id="rId61"/>
      <p:italic r:id="rId62"/>
      <p:boldItalic r:id="rId63"/>
    </p:embeddedFont>
    <p:embeddedFont>
      <p:font typeface="Lucida Sans" panose="020B0602030504020204" pitchFamily="34" charset="0"/>
      <p:regular r:id="rId64"/>
      <p:bold r:id="rId65"/>
      <p:italic r:id="rId66"/>
      <p:boldItalic r:id="rId67"/>
    </p:embeddedFont>
    <p:embeddedFont>
      <p:font typeface="Garamond" panose="02020404030301010803" pitchFamily="18" charset="0"/>
      <p:regular r:id="rId68"/>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2" roundtripDataSignature="AMtx7mgvRPkle+TcEns5OCyfT/8TRECUG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25C3B1-3E77-4163-9933-280138C14306}">
  <a:tblStyle styleId="{B325C3B1-3E77-4163-9933-280138C14306}"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450" y="67"/>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font" Target="fonts/font1.fntdata"/><Relationship Id="rId47" Type="http://schemas.openxmlformats.org/officeDocument/2006/relationships/font" Target="fonts/font6.fntdata"/><Relationship Id="rId63" Type="http://schemas.openxmlformats.org/officeDocument/2006/relationships/font" Target="fonts/font22.fntdata"/><Relationship Id="rId68" Type="http://schemas.openxmlformats.org/officeDocument/2006/relationships/font" Target="fonts/font27.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66" Type="http://schemas.openxmlformats.org/officeDocument/2006/relationships/font" Target="fonts/font25.fntdata"/><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font" Target="fonts/font20.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openxmlformats.org/officeDocument/2006/relationships/font" Target="fonts/font23.fntdata"/><Relationship Id="rId69" Type="http://schemas.openxmlformats.org/officeDocument/2006/relationships/font" Target="fonts/font28.fntdata"/><Relationship Id="rId8" Type="http://schemas.openxmlformats.org/officeDocument/2006/relationships/slide" Target="slides/slide6.xml"/><Relationship Id="rId51" Type="http://schemas.openxmlformats.org/officeDocument/2006/relationships/font" Target="fonts/font10.fntdata"/><Relationship Id="rId72" Type="http://customschemas.google.com/relationships/presentationmetadata" Target="meta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5.fntdata"/><Relationship Id="rId59" Type="http://schemas.openxmlformats.org/officeDocument/2006/relationships/font" Target="fonts/font18.fntdata"/><Relationship Id="rId67" Type="http://schemas.openxmlformats.org/officeDocument/2006/relationships/font" Target="fonts/font26.fntdata"/><Relationship Id="rId20" Type="http://schemas.openxmlformats.org/officeDocument/2006/relationships/slide" Target="slides/slide18.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font" Target="fonts/font21.fntdata"/><Relationship Id="rId70" Type="http://schemas.openxmlformats.org/officeDocument/2006/relationships/font" Target="fonts/font29.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font" Target="fonts/font19.fntdata"/><Relationship Id="rId65" Type="http://schemas.openxmlformats.org/officeDocument/2006/relationships/font" Target="fonts/font24.fntdata"/><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font" Target="fonts/font9.fntdata"/><Relationship Id="rId55" Type="http://schemas.openxmlformats.org/officeDocument/2006/relationships/font" Target="fonts/font14.fntdata"/><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font" Target="fonts/font30.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41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Gulim"/>
                <a:ea typeface="Gulim"/>
                <a:cs typeface="Gulim"/>
                <a:sym typeface="Guli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ulim"/>
                <a:ea typeface="Gulim"/>
                <a:cs typeface="Gulim"/>
                <a:sym typeface="Gulim"/>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ulim"/>
                <a:ea typeface="Gulim"/>
                <a:cs typeface="Gulim"/>
                <a:sym typeface="Gulim"/>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ulim"/>
                <a:ea typeface="Gulim"/>
                <a:cs typeface="Gulim"/>
                <a:sym typeface="Gulim"/>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ulim"/>
                <a:ea typeface="Gulim"/>
                <a:cs typeface="Gulim"/>
                <a:sym typeface="Gulim"/>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ulim"/>
                <a:ea typeface="Gulim"/>
                <a:cs typeface="Gulim"/>
                <a:sym typeface="Gulim"/>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ulim"/>
                <a:ea typeface="Gulim"/>
                <a:cs typeface="Gulim"/>
                <a:sym typeface="Gulim"/>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ulim"/>
                <a:ea typeface="Gulim"/>
                <a:cs typeface="Gulim"/>
                <a:sym typeface="Gulim"/>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ulim"/>
                <a:ea typeface="Gulim"/>
                <a:cs typeface="Gulim"/>
                <a:sym typeface="Gulim"/>
              </a:defRPr>
            </a:lvl9pPr>
          </a:lstStyle>
          <a:p>
            <a:endParaRPr/>
          </a:p>
        </p:txBody>
      </p:sp>
      <p:sp>
        <p:nvSpPr>
          <p:cNvPr id="4" name="Google Shape;4;n"/>
          <p:cNvSpPr txBox="1">
            <a:spLocks noGrp="1"/>
          </p:cNvSpPr>
          <p:nvPr>
            <p:ph type="dt" idx="10"/>
          </p:nvPr>
        </p:nvSpPr>
        <p:spPr>
          <a:xfrm>
            <a:off x="3850443" y="0"/>
            <a:ext cx="2945659" cy="496411"/>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Gulim"/>
                <a:ea typeface="Gulim"/>
                <a:cs typeface="Gulim"/>
                <a:sym typeface="Guli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ulim"/>
                <a:ea typeface="Gulim"/>
                <a:cs typeface="Gulim"/>
                <a:sym typeface="Gulim"/>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ulim"/>
                <a:ea typeface="Gulim"/>
                <a:cs typeface="Gulim"/>
                <a:sym typeface="Gulim"/>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ulim"/>
                <a:ea typeface="Gulim"/>
                <a:cs typeface="Gulim"/>
                <a:sym typeface="Gulim"/>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ulim"/>
                <a:ea typeface="Gulim"/>
                <a:cs typeface="Gulim"/>
                <a:sym typeface="Gulim"/>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ulim"/>
                <a:ea typeface="Gulim"/>
                <a:cs typeface="Gulim"/>
                <a:sym typeface="Gulim"/>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ulim"/>
                <a:ea typeface="Gulim"/>
                <a:cs typeface="Gulim"/>
                <a:sym typeface="Gulim"/>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ulim"/>
                <a:ea typeface="Gulim"/>
                <a:cs typeface="Gulim"/>
                <a:sym typeface="Gulim"/>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ulim"/>
                <a:ea typeface="Gulim"/>
                <a:cs typeface="Gulim"/>
                <a:sym typeface="Gulim"/>
              </a:defRPr>
            </a:lvl9pPr>
          </a:lstStyle>
          <a:p>
            <a:endParaRPr/>
          </a:p>
        </p:txBody>
      </p:sp>
      <p:sp>
        <p:nvSpPr>
          <p:cNvPr id="5" name="Google Shape;5;n"/>
          <p:cNvSpPr>
            <a:spLocks noGrp="1" noRot="1" noChangeAspect="1"/>
          </p:cNvSpPr>
          <p:nvPr>
            <p:ph type="sldImg" idx="3"/>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Gulim"/>
                <a:ea typeface="Gulim"/>
                <a:cs typeface="Gulim"/>
                <a:sym typeface="Gulim"/>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Gulim"/>
                <a:ea typeface="Gulim"/>
                <a:cs typeface="Gulim"/>
                <a:sym typeface="Gulim"/>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Gulim"/>
                <a:ea typeface="Gulim"/>
                <a:cs typeface="Gulim"/>
                <a:sym typeface="Gulim"/>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Gulim"/>
                <a:ea typeface="Gulim"/>
                <a:cs typeface="Gulim"/>
                <a:sym typeface="Gulim"/>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Gulim"/>
                <a:ea typeface="Gulim"/>
                <a:cs typeface="Gulim"/>
                <a:sym typeface="Gulim"/>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0091"/>
            <a:ext cx="2945659" cy="496411"/>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Gulim"/>
                <a:ea typeface="Gulim"/>
                <a:cs typeface="Gulim"/>
                <a:sym typeface="Guli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ulim"/>
                <a:ea typeface="Gulim"/>
                <a:cs typeface="Gulim"/>
                <a:sym typeface="Gulim"/>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ulim"/>
                <a:ea typeface="Gulim"/>
                <a:cs typeface="Gulim"/>
                <a:sym typeface="Gulim"/>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ulim"/>
                <a:ea typeface="Gulim"/>
                <a:cs typeface="Gulim"/>
                <a:sym typeface="Gulim"/>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ulim"/>
                <a:ea typeface="Gulim"/>
                <a:cs typeface="Gulim"/>
                <a:sym typeface="Gulim"/>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ulim"/>
                <a:ea typeface="Gulim"/>
                <a:cs typeface="Gulim"/>
                <a:sym typeface="Gulim"/>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ulim"/>
                <a:ea typeface="Gulim"/>
                <a:cs typeface="Gulim"/>
                <a:sym typeface="Gulim"/>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ulim"/>
                <a:ea typeface="Gulim"/>
                <a:cs typeface="Gulim"/>
                <a:sym typeface="Gulim"/>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ulim"/>
                <a:ea typeface="Gulim"/>
                <a:cs typeface="Gulim"/>
                <a:sym typeface="Gulim"/>
              </a:defRPr>
            </a:lvl9pPr>
          </a:lstStyle>
          <a:p>
            <a:endParaRPr/>
          </a:p>
        </p:txBody>
      </p:sp>
      <p:sp>
        <p:nvSpPr>
          <p:cNvPr id="8" name="Google Shape;8;n"/>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Gulim"/>
                <a:ea typeface="Gulim"/>
                <a:cs typeface="Gulim"/>
                <a:sym typeface="Gulim"/>
              </a:rPr>
              <a:t>‹#›</a:t>
            </a:fld>
            <a:endParaRPr sz="1200" b="0" i="0" u="none" strike="noStrike" cap="none">
              <a:solidFill>
                <a:schemeClr val="dk1"/>
              </a:solidFill>
              <a:latin typeface="Gulim"/>
              <a:ea typeface="Gulim"/>
              <a:cs typeface="Gulim"/>
              <a:sym typeface="Gulim"/>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02" name="Google Shape;202;p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7: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72" name="Google Shape;272;p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8: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79" name="Google Shape;279;p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9: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87" name="Google Shape;287;p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0: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95" name="Google Shape;295;p1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2" name="Google Shape;302;p11: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303" name="Google Shape;303;p11: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14</a:t>
            </a:fld>
            <a:endParaRPr sz="1200">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2: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09" name="Google Shape;309;p1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3: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16" name="Google Shape;316;p1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4: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26" name="Google Shape;326;p1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5: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32" name="Google Shape;332;p1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6: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
        <p:nvSpPr>
          <p:cNvPr id="340" name="Google Shape;340;p1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1" name="Google Shape;341;p16: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08" name="Google Shape;208;p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7: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
        <p:nvSpPr>
          <p:cNvPr id="352" name="Google Shape;352;p1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3" name="Google Shape;353;p17: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8: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63" name="Google Shape;363;p1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8: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63" name="Google Shape;363;p1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2903417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60: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70" name="Google Shape;370;p6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9: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81" name="Google Shape;381;p1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0: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90" name="Google Shape;390;p2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1: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96" name="Google Shape;396;p2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2: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03" name="Google Shape;403;p2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3: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10" name="Google Shape;410;p2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24: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23" name="Google Shape;423;p2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2" name="Google Shape;9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25: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34" name="Google Shape;434;p2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26: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43" name="Google Shape;443;p2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27: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52" name="Google Shape;452;p2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28: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61" name="Google Shape;461;p2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29: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70" name="Google Shape;470;p2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29: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70" name="Google Shape;470;p2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26320809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30: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77" name="Google Shape;477;p3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31: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85" name="Google Shape;485;p3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58: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5" name="Google Shape;215;p5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59: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9" name="Google Shape;229;p5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3: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43" name="Google Shape;243;p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4: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50" name="Google Shape;250;p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57" name="Google Shape;257;p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6: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Times New Roman"/>
                <a:ea typeface="Times New Roman"/>
                <a:cs typeface="Times New Roman"/>
                <a:sym typeface="Times New Roman"/>
              </a:rPr>
              <a:t>9</a:t>
            </a:fld>
            <a:endParaRPr sz="1200">
              <a:solidFill>
                <a:schemeClr val="dk1"/>
              </a:solidFill>
              <a:latin typeface="Times New Roman"/>
              <a:ea typeface="Times New Roman"/>
              <a:cs typeface="Times New Roman"/>
              <a:sym typeface="Times New Roman"/>
            </a:endParaRPr>
          </a:p>
        </p:txBody>
      </p:sp>
      <p:sp>
        <p:nvSpPr>
          <p:cNvPr id="264" name="Google Shape;264;p6:notes"/>
          <p:cNvSpPr>
            <a:spLocks noGrp="1" noRot="1" noChangeAspect="1"/>
          </p:cNvSpPr>
          <p:nvPr>
            <p:ph type="sldImg" idx="2"/>
          </p:nvPr>
        </p:nvSpPr>
        <p:spPr>
          <a:xfrm>
            <a:off x="914400" y="722313"/>
            <a:ext cx="5130800" cy="38481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65" name="Google Shape;265;p6:notes"/>
          <p:cNvSpPr txBox="1">
            <a:spLocks noGrp="1"/>
          </p:cNvSpPr>
          <p:nvPr>
            <p:ph type="body" idx="1"/>
          </p:nvPr>
        </p:nvSpPr>
        <p:spPr>
          <a:xfrm>
            <a:off x="679768" y="4715907"/>
            <a:ext cx="5438140" cy="4467701"/>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شريحة عنوان" type="title">
  <p:cSld name="TITLE">
    <p:spTree>
      <p:nvGrpSpPr>
        <p:cNvPr id="1" name="Shape 19"/>
        <p:cNvGrpSpPr/>
        <p:nvPr/>
      </p:nvGrpSpPr>
      <p:grpSpPr>
        <a:xfrm>
          <a:off x="0" y="0"/>
          <a:ext cx="0" cy="0"/>
          <a:chOff x="0" y="0"/>
          <a:chExt cx="0" cy="0"/>
        </a:xfrm>
      </p:grpSpPr>
      <p:sp>
        <p:nvSpPr>
          <p:cNvPr id="20" name="Google Shape;20;p33"/>
          <p:cNvSpPr/>
          <p:nvPr/>
        </p:nvSpPr>
        <p:spPr>
          <a:xfrm>
            <a:off x="0" y="4664075"/>
            <a:ext cx="9150350" cy="0"/>
          </a:xfrm>
          <a:prstGeom prst="rtTriangle">
            <a:avLst/>
          </a:prstGeom>
          <a:gradFill>
            <a:gsLst>
              <a:gs pos="0">
                <a:srgbClr val="4D718F"/>
              </a:gs>
              <a:gs pos="55000">
                <a:srgbClr val="96C0E4"/>
              </a:gs>
              <a:gs pos="100000">
                <a:srgbClr val="4D718F"/>
              </a:gs>
            </a:gsLst>
            <a:lin ang="3000000" scaled="0"/>
          </a:gra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ulim"/>
              <a:ea typeface="Gulim"/>
              <a:cs typeface="Gulim"/>
              <a:sym typeface="Gulim"/>
            </a:endParaRPr>
          </a:p>
        </p:txBody>
      </p:sp>
      <p:grpSp>
        <p:nvGrpSpPr>
          <p:cNvPr id="21" name="Google Shape;21;p33"/>
          <p:cNvGrpSpPr/>
          <p:nvPr/>
        </p:nvGrpSpPr>
        <p:grpSpPr>
          <a:xfrm>
            <a:off x="-3175" y="4953000"/>
            <a:ext cx="9147175" cy="1911350"/>
            <a:chOff x="-3765" y="4832896"/>
            <a:chExt cx="9147765" cy="2032192"/>
          </a:xfrm>
        </p:grpSpPr>
        <p:sp>
          <p:nvSpPr>
            <p:cNvPr id="22" name="Google Shape;22;p33"/>
            <p:cNvSpPr/>
            <p:nvPr/>
          </p:nvSpPr>
          <p:spPr>
            <a:xfrm>
              <a:off x="1687032" y="4832896"/>
              <a:ext cx="7456968" cy="518176"/>
            </a:xfrm>
            <a:custGeom>
              <a:avLst/>
              <a:gdLst/>
              <a:ahLst/>
              <a:cxnLst/>
              <a:rect l="l" t="t" r="r" b="b"/>
              <a:pathLst>
                <a:path w="4697" h="367" extrusionOk="0">
                  <a:moveTo>
                    <a:pt x="4697" y="0"/>
                  </a:moveTo>
                  <a:lnTo>
                    <a:pt x="4697" y="367"/>
                  </a:lnTo>
                  <a:lnTo>
                    <a:pt x="0" y="218"/>
                  </a:lnTo>
                  <a:lnTo>
                    <a:pt x="4697" y="0"/>
                  </a:lnTo>
                  <a:close/>
                </a:path>
              </a:pathLst>
            </a:custGeom>
            <a:solidFill>
              <a:srgbClr val="BFD3E5">
                <a:alpha val="40000"/>
              </a:srgbClr>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23" name="Google Shape;23;p33"/>
            <p:cNvSpPr/>
            <p:nvPr/>
          </p:nvSpPr>
          <p:spPr>
            <a:xfrm>
              <a:off x="35926" y="5135025"/>
              <a:ext cx="9108074" cy="838869"/>
            </a:xfrm>
            <a:custGeom>
              <a:avLst/>
              <a:gdLst/>
              <a:ahLst/>
              <a:cxnLst/>
              <a:rect l="l" t="t" r="r" b="b"/>
              <a:pathLst>
                <a:path w="5760" h="528" extrusionOk="0">
                  <a:moveTo>
                    <a:pt x="0" y="0"/>
                  </a:moveTo>
                  <a:lnTo>
                    <a:pt x="5760" y="0"/>
                  </a:lnTo>
                  <a:lnTo>
                    <a:pt x="5760" y="528"/>
                  </a:lnTo>
                  <a:lnTo>
                    <a:pt x="48" y="0"/>
                  </a:lnTo>
                </a:path>
              </a:pathLst>
            </a:custGeom>
            <a:solidFill>
              <a:srgbClr val="000000"/>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24" name="Google Shape;24;p33"/>
            <p:cNvSpPr/>
            <p:nvPr/>
          </p:nvSpPr>
          <p:spPr>
            <a:xfrm>
              <a:off x="0" y="4883888"/>
              <a:ext cx="9144000" cy="1981200"/>
            </a:xfrm>
            <a:custGeom>
              <a:avLst/>
              <a:gdLst/>
              <a:ahLst/>
              <a:cxnLst/>
              <a:rect l="l" t="t" r="r" b="b"/>
              <a:pathLst>
                <a:path w="5760" h="1248" extrusionOk="0">
                  <a:moveTo>
                    <a:pt x="0" y="0"/>
                  </a:moveTo>
                  <a:lnTo>
                    <a:pt x="0" y="1248"/>
                  </a:lnTo>
                  <a:lnTo>
                    <a:pt x="5760" y="1248"/>
                  </a:lnTo>
                  <a:lnTo>
                    <a:pt x="5760" y="528"/>
                  </a:lnTo>
                  <a:lnTo>
                    <a:pt x="0" y="0"/>
                  </a:lnTo>
                  <a:close/>
                </a:path>
              </a:pathLst>
            </a:custGeom>
            <a:blipFill rotWithShape="1">
              <a:blip r:embed="rId2">
                <a:alphaModFix amt="50000"/>
              </a:blip>
              <a:tile tx="0" ty="0" sx="50000" sy="50000" flip="none" algn="t"/>
            </a:bli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ulim"/>
                <a:ea typeface="Gulim"/>
                <a:cs typeface="Gulim"/>
                <a:sym typeface="Gulim"/>
              </a:endParaRPr>
            </a:p>
          </p:txBody>
        </p:sp>
        <p:cxnSp>
          <p:nvCxnSpPr>
            <p:cNvPr id="25" name="Google Shape;25;p33"/>
            <p:cNvCxnSpPr/>
            <p:nvPr/>
          </p:nvCxnSpPr>
          <p:spPr>
            <a:xfrm>
              <a:off x="-3765" y="4880373"/>
              <a:ext cx="9147765" cy="839943"/>
            </a:xfrm>
            <a:prstGeom prst="straightConnector1">
              <a:avLst/>
            </a:prstGeom>
            <a:noFill/>
            <a:ln w="12050" cap="flat" cmpd="sng">
              <a:solidFill>
                <a:srgbClr val="BACFE2"/>
              </a:solidFill>
              <a:prstDash val="solid"/>
              <a:miter lim="800000"/>
              <a:headEnd type="none" w="sm" len="sm"/>
              <a:tailEnd type="none" w="sm" len="sm"/>
            </a:ln>
          </p:spPr>
        </p:cxnSp>
      </p:grpSp>
      <p:sp>
        <p:nvSpPr>
          <p:cNvPr id="26" name="Google Shape;26;p33"/>
          <p:cNvSpPr txBox="1">
            <a:spLocks noGrp="1"/>
          </p:cNvSpPr>
          <p:nvPr>
            <p:ph type="ctrTitle"/>
          </p:nvPr>
        </p:nvSpPr>
        <p:spPr>
          <a:xfrm>
            <a:off x="685800" y="1752601"/>
            <a:ext cx="7772400" cy="1829761"/>
          </a:xfrm>
          <a:prstGeom prst="rect">
            <a:avLst/>
          </a:prstGeom>
          <a:noFill/>
          <a:ln>
            <a:noFill/>
          </a:ln>
        </p:spPr>
        <p:txBody>
          <a:bodyPr spcFirstLastPara="1" wrap="square" lIns="91425" tIns="45700" rIns="91425" bIns="45700" anchor="b" anchorCtr="0">
            <a:normAutofit/>
          </a:bodyPr>
          <a:lstStyle>
            <a:lvl1pPr lvl="0" algn="r" rtl="1">
              <a:lnSpc>
                <a:spcPct val="100000"/>
              </a:lnSpc>
              <a:spcBef>
                <a:spcPts val="0"/>
              </a:spcBef>
              <a:spcAft>
                <a:spcPts val="0"/>
              </a:spcAft>
              <a:buSzPts val="1400"/>
              <a:buNone/>
              <a:defRPr sz="4800" b="1">
                <a:solidFill>
                  <a:schemeClr val="dk2"/>
                </a:solidFill>
              </a:defRPr>
            </a:lvl1pPr>
            <a:lvl2pPr lvl="1" algn="l" rtl="1">
              <a:lnSpc>
                <a:spcPct val="100000"/>
              </a:lnSpc>
              <a:spcBef>
                <a:spcPts val="0"/>
              </a:spcBef>
              <a:spcAft>
                <a:spcPts val="0"/>
              </a:spcAft>
              <a:buSzPts val="1400"/>
              <a:buNone/>
              <a:defRPr/>
            </a:lvl2pPr>
            <a:lvl3pPr lvl="2" algn="l" rtl="1">
              <a:lnSpc>
                <a:spcPct val="100000"/>
              </a:lnSpc>
              <a:spcBef>
                <a:spcPts val="0"/>
              </a:spcBef>
              <a:spcAft>
                <a:spcPts val="0"/>
              </a:spcAft>
              <a:buSzPts val="1400"/>
              <a:buNone/>
              <a:defRPr/>
            </a:lvl3pPr>
            <a:lvl4pPr lvl="3" algn="l" rtl="1">
              <a:lnSpc>
                <a:spcPct val="100000"/>
              </a:lnSpc>
              <a:spcBef>
                <a:spcPts val="0"/>
              </a:spcBef>
              <a:spcAft>
                <a:spcPts val="0"/>
              </a:spcAft>
              <a:buSzPts val="1400"/>
              <a:buNone/>
              <a:defRPr/>
            </a:lvl4pPr>
            <a:lvl5pPr lvl="4" algn="l" rtl="1">
              <a:lnSpc>
                <a:spcPct val="100000"/>
              </a:lnSpc>
              <a:spcBef>
                <a:spcPts val="0"/>
              </a:spcBef>
              <a:spcAft>
                <a:spcPts val="0"/>
              </a:spcAft>
              <a:buSzPts val="1400"/>
              <a:buNone/>
              <a:defRPr/>
            </a:lvl5pPr>
            <a:lvl6pPr lvl="5" algn="l" rtl="1">
              <a:lnSpc>
                <a:spcPct val="100000"/>
              </a:lnSpc>
              <a:spcBef>
                <a:spcPts val="0"/>
              </a:spcBef>
              <a:spcAft>
                <a:spcPts val="0"/>
              </a:spcAft>
              <a:buSzPts val="1400"/>
              <a:buNone/>
              <a:defRPr/>
            </a:lvl6pPr>
            <a:lvl7pPr lvl="6" algn="l" rtl="1">
              <a:lnSpc>
                <a:spcPct val="100000"/>
              </a:lnSpc>
              <a:spcBef>
                <a:spcPts val="0"/>
              </a:spcBef>
              <a:spcAft>
                <a:spcPts val="0"/>
              </a:spcAft>
              <a:buSzPts val="1400"/>
              <a:buNone/>
              <a:defRPr/>
            </a:lvl7pPr>
            <a:lvl8pPr lvl="7" algn="l" rtl="1">
              <a:lnSpc>
                <a:spcPct val="100000"/>
              </a:lnSpc>
              <a:spcBef>
                <a:spcPts val="0"/>
              </a:spcBef>
              <a:spcAft>
                <a:spcPts val="0"/>
              </a:spcAft>
              <a:buSzPts val="1400"/>
              <a:buNone/>
              <a:defRPr/>
            </a:lvl8pPr>
            <a:lvl9pPr lvl="8" algn="l" rtl="1">
              <a:lnSpc>
                <a:spcPct val="100000"/>
              </a:lnSpc>
              <a:spcBef>
                <a:spcPts val="0"/>
              </a:spcBef>
              <a:spcAft>
                <a:spcPts val="0"/>
              </a:spcAft>
              <a:buSzPts val="1400"/>
              <a:buNone/>
              <a:defRPr/>
            </a:lvl9pPr>
          </a:lstStyle>
          <a:p>
            <a:endParaRPr/>
          </a:p>
        </p:txBody>
      </p:sp>
      <p:sp>
        <p:nvSpPr>
          <p:cNvPr id="27" name="Google Shape;27;p33"/>
          <p:cNvSpPr txBox="1">
            <a:spLocks noGrp="1"/>
          </p:cNvSpPr>
          <p:nvPr>
            <p:ph type="subTitle" idx="1"/>
          </p:nvPr>
        </p:nvSpPr>
        <p:spPr>
          <a:xfrm>
            <a:off x="685800" y="3611607"/>
            <a:ext cx="7772400" cy="1199704"/>
          </a:xfrm>
          <a:prstGeom prst="rect">
            <a:avLst/>
          </a:prstGeom>
          <a:noFill/>
          <a:ln>
            <a:noFill/>
          </a:ln>
        </p:spPr>
        <p:txBody>
          <a:bodyPr spcFirstLastPara="1" wrap="square" lIns="45700" tIns="45700" rIns="45700" bIns="45700" anchor="t" anchorCtr="0">
            <a:noAutofit/>
          </a:bodyPr>
          <a:lstStyle>
            <a:lvl1pPr marR="64008" lvl="0" algn="r" rtl="1">
              <a:lnSpc>
                <a:spcPct val="100000"/>
              </a:lnSpc>
              <a:spcBef>
                <a:spcPts val="400"/>
              </a:spcBef>
              <a:spcAft>
                <a:spcPts val="0"/>
              </a:spcAft>
              <a:buSzPts val="1836"/>
              <a:buNone/>
              <a:defRPr>
                <a:solidFill>
                  <a:schemeClr val="dk2"/>
                </a:solidFill>
              </a:defRPr>
            </a:lvl1pPr>
            <a:lvl2pPr lvl="1" algn="ctr" rtl="1">
              <a:lnSpc>
                <a:spcPct val="100000"/>
              </a:lnSpc>
              <a:spcBef>
                <a:spcPts val="325"/>
              </a:spcBef>
              <a:spcAft>
                <a:spcPts val="0"/>
              </a:spcAft>
              <a:buSzPts val="1800"/>
              <a:buNone/>
              <a:defRPr/>
            </a:lvl2pPr>
            <a:lvl3pPr lvl="2" algn="ctr" rtl="1">
              <a:lnSpc>
                <a:spcPct val="100000"/>
              </a:lnSpc>
              <a:spcBef>
                <a:spcPts val="350"/>
              </a:spcBef>
              <a:spcAft>
                <a:spcPts val="0"/>
              </a:spcAft>
              <a:buSzPts val="1800"/>
              <a:buNone/>
              <a:defRPr/>
            </a:lvl3pPr>
            <a:lvl4pPr lvl="3" algn="ctr" rtl="1">
              <a:lnSpc>
                <a:spcPct val="100000"/>
              </a:lnSpc>
              <a:spcBef>
                <a:spcPts val="350"/>
              </a:spcBef>
              <a:spcAft>
                <a:spcPts val="0"/>
              </a:spcAft>
              <a:buSzPts val="1800"/>
              <a:buNone/>
              <a:defRPr/>
            </a:lvl4pPr>
            <a:lvl5pPr lvl="4" algn="ctr" rtl="1">
              <a:lnSpc>
                <a:spcPct val="100000"/>
              </a:lnSpc>
              <a:spcBef>
                <a:spcPts val="350"/>
              </a:spcBef>
              <a:spcAft>
                <a:spcPts val="0"/>
              </a:spcAft>
              <a:buSzPts val="1800"/>
              <a:buNone/>
              <a:defRPr/>
            </a:lvl5pPr>
            <a:lvl6pPr lvl="5" algn="ctr" rtl="1">
              <a:lnSpc>
                <a:spcPct val="100000"/>
              </a:lnSpc>
              <a:spcBef>
                <a:spcPts val="350"/>
              </a:spcBef>
              <a:spcAft>
                <a:spcPts val="0"/>
              </a:spcAft>
              <a:buSzPts val="1800"/>
              <a:buNone/>
              <a:defRPr/>
            </a:lvl6pPr>
            <a:lvl7pPr lvl="6" algn="ctr" rtl="1">
              <a:lnSpc>
                <a:spcPct val="100000"/>
              </a:lnSpc>
              <a:spcBef>
                <a:spcPts val="350"/>
              </a:spcBef>
              <a:spcAft>
                <a:spcPts val="0"/>
              </a:spcAft>
              <a:buSzPts val="1800"/>
              <a:buNone/>
              <a:defRPr/>
            </a:lvl7pPr>
            <a:lvl8pPr lvl="7" algn="ctr" rtl="1">
              <a:lnSpc>
                <a:spcPct val="100000"/>
              </a:lnSpc>
              <a:spcBef>
                <a:spcPts val="350"/>
              </a:spcBef>
              <a:spcAft>
                <a:spcPts val="0"/>
              </a:spcAft>
              <a:buSzPts val="1800"/>
              <a:buNone/>
              <a:defRPr/>
            </a:lvl8pPr>
            <a:lvl9pPr lvl="8" algn="ctr" rtl="1">
              <a:lnSpc>
                <a:spcPct val="100000"/>
              </a:lnSpc>
              <a:spcBef>
                <a:spcPts val="350"/>
              </a:spcBef>
              <a:spcAft>
                <a:spcPts val="0"/>
              </a:spcAft>
              <a:buSzPts val="1800"/>
              <a:buNone/>
              <a:defRPr/>
            </a:lvl9pPr>
          </a:lstStyle>
          <a:p>
            <a:endParaRPr/>
          </a:p>
        </p:txBody>
      </p:sp>
      <p:sp>
        <p:nvSpPr>
          <p:cNvPr id="28" name="Google Shape;28;p33"/>
          <p:cNvSpPr txBox="1">
            <a:spLocks noGrp="1"/>
          </p:cNvSpPr>
          <p:nvPr>
            <p:ph type="dt" idx="10"/>
          </p:nvPr>
        </p:nvSpPr>
        <p:spPr>
          <a:xfrm>
            <a:off x="6727825" y="6408738"/>
            <a:ext cx="1919288" cy="365125"/>
          </a:xfrm>
          <a:prstGeom prst="rect">
            <a:avLst/>
          </a:prstGeom>
          <a:noFill/>
          <a:ln>
            <a:noFill/>
          </a:ln>
        </p:spPr>
        <p:txBody>
          <a:bodyPr spcFirstLastPara="1" wrap="square" lIns="91425" tIns="45700" rIns="91425" bIns="45700" anchor="b" anchorCtr="0">
            <a:noAutofit/>
          </a:bodyPr>
          <a:lstStyle>
            <a:lvl1pPr lvl="0" algn="l" rtl="1">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3"/>
          <p:cNvSpPr txBox="1">
            <a:spLocks noGrp="1"/>
          </p:cNvSpPr>
          <p:nvPr>
            <p:ph type="ftr" idx="11"/>
          </p:nvPr>
        </p:nvSpPr>
        <p:spPr>
          <a:xfrm>
            <a:off x="4379913" y="6408738"/>
            <a:ext cx="2351087" cy="365125"/>
          </a:xfrm>
          <a:prstGeom prst="rect">
            <a:avLst/>
          </a:prstGeom>
          <a:noFill/>
          <a:ln>
            <a:noFill/>
          </a:ln>
        </p:spPr>
        <p:txBody>
          <a:bodyPr spcFirstLastPara="1" wrap="square" lIns="91425" tIns="45700" rIns="91425" bIns="45700" anchor="b" anchorCtr="0">
            <a:noAutofit/>
          </a:bodyPr>
          <a:lstStyle>
            <a:lvl1pPr lvl="0" algn="r" rtl="1">
              <a:lnSpc>
                <a:spcPct val="100000"/>
              </a:lnSpc>
              <a:spcBef>
                <a:spcPts val="0"/>
              </a:spcBef>
              <a:spcAft>
                <a:spcPts val="0"/>
              </a:spcAft>
              <a:buSzPts val="1400"/>
              <a:buNone/>
              <a:defRPr>
                <a:solidFill>
                  <a:srgbClr val="EEF2F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3"/>
          <p:cNvSpPr txBox="1">
            <a:spLocks noGrp="1"/>
          </p:cNvSpPr>
          <p:nvPr>
            <p:ph type="sldNum" idx="12"/>
          </p:nvPr>
        </p:nvSpPr>
        <p:spPr>
          <a:xfrm>
            <a:off x="8647113" y="6408738"/>
            <a:ext cx="366712" cy="365125"/>
          </a:xfrm>
          <a:prstGeom prst="rect">
            <a:avLst/>
          </a:prstGeom>
          <a:noFill/>
          <a:ln>
            <a:noFill/>
          </a:ln>
        </p:spPr>
        <p:txBody>
          <a:bodyPr spcFirstLastPara="1" wrap="square" lIns="91425" tIns="45700" rIns="91425" bIns="45700" anchor="b" anchorCtr="0">
            <a:noAutofit/>
          </a:bodyPr>
          <a:lstStyle>
            <a:lvl1pPr marL="0" marR="0" lvl="0" indent="0" algn="r" rtl="1">
              <a:lnSpc>
                <a:spcPct val="100000"/>
              </a:lnSpc>
              <a:spcBef>
                <a:spcPts val="0"/>
              </a:spcBef>
              <a:spcAft>
                <a:spcPts val="0"/>
              </a:spcAft>
              <a:buClr>
                <a:srgbClr val="000000"/>
              </a:buClr>
              <a:buSzPts val="1000"/>
              <a:buFont typeface="Arial"/>
              <a:buNone/>
              <a:defRPr sz="1000" b="0" i="0" u="none" strike="noStrike" cap="none">
                <a:solidFill>
                  <a:srgbClr val="FFFFFF"/>
                </a:solidFill>
                <a:latin typeface="Lucida Sans"/>
                <a:ea typeface="Lucida Sans"/>
                <a:cs typeface="Lucida Sans"/>
                <a:sym typeface="Lucida Sans"/>
              </a:defRPr>
            </a:lvl1pPr>
            <a:lvl2pPr marL="0" marR="0" lvl="1" indent="0" algn="r" rtl="1">
              <a:lnSpc>
                <a:spcPct val="100000"/>
              </a:lnSpc>
              <a:spcBef>
                <a:spcPts val="0"/>
              </a:spcBef>
              <a:spcAft>
                <a:spcPts val="0"/>
              </a:spcAft>
              <a:buClr>
                <a:srgbClr val="000000"/>
              </a:buClr>
              <a:buSzPts val="1000"/>
              <a:buFont typeface="Arial"/>
              <a:buNone/>
              <a:defRPr sz="1000" b="0" i="0" u="none" strike="noStrike" cap="none">
                <a:solidFill>
                  <a:srgbClr val="FFFFFF"/>
                </a:solidFill>
                <a:latin typeface="Lucida Sans"/>
                <a:ea typeface="Lucida Sans"/>
                <a:cs typeface="Lucida Sans"/>
                <a:sym typeface="Lucida Sans"/>
              </a:defRPr>
            </a:lvl2pPr>
            <a:lvl3pPr marL="0" marR="0" lvl="2" indent="0" algn="r" rtl="1">
              <a:lnSpc>
                <a:spcPct val="100000"/>
              </a:lnSpc>
              <a:spcBef>
                <a:spcPts val="0"/>
              </a:spcBef>
              <a:spcAft>
                <a:spcPts val="0"/>
              </a:spcAft>
              <a:buClr>
                <a:srgbClr val="000000"/>
              </a:buClr>
              <a:buSzPts val="1000"/>
              <a:buFont typeface="Arial"/>
              <a:buNone/>
              <a:defRPr sz="1000" b="0" i="0" u="none" strike="noStrike" cap="none">
                <a:solidFill>
                  <a:srgbClr val="FFFFFF"/>
                </a:solidFill>
                <a:latin typeface="Lucida Sans"/>
                <a:ea typeface="Lucida Sans"/>
                <a:cs typeface="Lucida Sans"/>
                <a:sym typeface="Lucida Sans"/>
              </a:defRPr>
            </a:lvl3pPr>
            <a:lvl4pPr marL="0" marR="0" lvl="3" indent="0" algn="r" rtl="1">
              <a:lnSpc>
                <a:spcPct val="100000"/>
              </a:lnSpc>
              <a:spcBef>
                <a:spcPts val="0"/>
              </a:spcBef>
              <a:spcAft>
                <a:spcPts val="0"/>
              </a:spcAft>
              <a:buClr>
                <a:srgbClr val="000000"/>
              </a:buClr>
              <a:buSzPts val="1000"/>
              <a:buFont typeface="Arial"/>
              <a:buNone/>
              <a:defRPr sz="1000" b="0" i="0" u="none" strike="noStrike" cap="none">
                <a:solidFill>
                  <a:srgbClr val="FFFFFF"/>
                </a:solidFill>
                <a:latin typeface="Lucida Sans"/>
                <a:ea typeface="Lucida Sans"/>
                <a:cs typeface="Lucida Sans"/>
                <a:sym typeface="Lucida Sans"/>
              </a:defRPr>
            </a:lvl4pPr>
            <a:lvl5pPr marL="0" marR="0" lvl="4" indent="0" algn="r" rtl="1">
              <a:lnSpc>
                <a:spcPct val="100000"/>
              </a:lnSpc>
              <a:spcBef>
                <a:spcPts val="0"/>
              </a:spcBef>
              <a:spcAft>
                <a:spcPts val="0"/>
              </a:spcAft>
              <a:buClr>
                <a:srgbClr val="000000"/>
              </a:buClr>
              <a:buSzPts val="1000"/>
              <a:buFont typeface="Arial"/>
              <a:buNone/>
              <a:defRPr sz="1000" b="0" i="0" u="none" strike="noStrike" cap="none">
                <a:solidFill>
                  <a:srgbClr val="FFFFFF"/>
                </a:solidFill>
                <a:latin typeface="Lucida Sans"/>
                <a:ea typeface="Lucida Sans"/>
                <a:cs typeface="Lucida Sans"/>
                <a:sym typeface="Lucida Sans"/>
              </a:defRPr>
            </a:lvl5pPr>
            <a:lvl6pPr marL="0" marR="0" lvl="5" indent="0" algn="r" rtl="1">
              <a:lnSpc>
                <a:spcPct val="100000"/>
              </a:lnSpc>
              <a:spcBef>
                <a:spcPts val="0"/>
              </a:spcBef>
              <a:spcAft>
                <a:spcPts val="0"/>
              </a:spcAft>
              <a:buClr>
                <a:srgbClr val="000000"/>
              </a:buClr>
              <a:buSzPts val="1000"/>
              <a:buFont typeface="Arial"/>
              <a:buNone/>
              <a:defRPr sz="1000" b="0" i="0" u="none" strike="noStrike" cap="none">
                <a:solidFill>
                  <a:srgbClr val="FFFFFF"/>
                </a:solidFill>
                <a:latin typeface="Lucida Sans"/>
                <a:ea typeface="Lucida Sans"/>
                <a:cs typeface="Lucida Sans"/>
                <a:sym typeface="Lucida Sans"/>
              </a:defRPr>
            </a:lvl6pPr>
            <a:lvl7pPr marL="0" marR="0" lvl="6" indent="0" algn="r" rtl="1">
              <a:lnSpc>
                <a:spcPct val="100000"/>
              </a:lnSpc>
              <a:spcBef>
                <a:spcPts val="0"/>
              </a:spcBef>
              <a:spcAft>
                <a:spcPts val="0"/>
              </a:spcAft>
              <a:buClr>
                <a:srgbClr val="000000"/>
              </a:buClr>
              <a:buSzPts val="1000"/>
              <a:buFont typeface="Arial"/>
              <a:buNone/>
              <a:defRPr sz="1000" b="0" i="0" u="none" strike="noStrike" cap="none">
                <a:solidFill>
                  <a:srgbClr val="FFFFFF"/>
                </a:solidFill>
                <a:latin typeface="Lucida Sans"/>
                <a:ea typeface="Lucida Sans"/>
                <a:cs typeface="Lucida Sans"/>
                <a:sym typeface="Lucida Sans"/>
              </a:defRPr>
            </a:lvl7pPr>
            <a:lvl8pPr marL="0" marR="0" lvl="7" indent="0" algn="r" rtl="1">
              <a:lnSpc>
                <a:spcPct val="100000"/>
              </a:lnSpc>
              <a:spcBef>
                <a:spcPts val="0"/>
              </a:spcBef>
              <a:spcAft>
                <a:spcPts val="0"/>
              </a:spcAft>
              <a:buClr>
                <a:srgbClr val="000000"/>
              </a:buClr>
              <a:buSzPts val="1000"/>
              <a:buFont typeface="Arial"/>
              <a:buNone/>
              <a:defRPr sz="1000" b="0" i="0" u="none" strike="noStrike" cap="none">
                <a:solidFill>
                  <a:srgbClr val="FFFFFF"/>
                </a:solidFill>
                <a:latin typeface="Lucida Sans"/>
                <a:ea typeface="Lucida Sans"/>
                <a:cs typeface="Lucida Sans"/>
                <a:sym typeface="Lucida Sans"/>
              </a:defRPr>
            </a:lvl8pPr>
            <a:lvl9pPr marL="0" marR="0" lvl="8" indent="0" algn="r" rtl="1">
              <a:lnSpc>
                <a:spcPct val="100000"/>
              </a:lnSpc>
              <a:spcBef>
                <a:spcPts val="0"/>
              </a:spcBef>
              <a:spcAft>
                <a:spcPts val="0"/>
              </a:spcAft>
              <a:buClr>
                <a:srgbClr val="000000"/>
              </a:buClr>
              <a:buSzPts val="1000"/>
              <a:buFont typeface="Arial"/>
              <a:buNone/>
              <a:defRPr sz="1000" b="0" i="0" u="none" strike="noStrike" cap="none">
                <a:solidFill>
                  <a:srgbClr val="FFFFFF"/>
                </a:solidFill>
                <a:latin typeface="Lucida Sans"/>
                <a:ea typeface="Lucida Sans"/>
                <a:cs typeface="Lucida Sans"/>
                <a:sym typeface="Lucida Sans"/>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عنوان ونص عمودي" type="vertTx">
  <p:cSld name="VERTICAL_TEXT">
    <p:spTree>
      <p:nvGrpSpPr>
        <p:cNvPr id="1" name="Shape 90"/>
        <p:cNvGrpSpPr/>
        <p:nvPr/>
      </p:nvGrpSpPr>
      <p:grpSpPr>
        <a:xfrm>
          <a:off x="0" y="0"/>
          <a:ext cx="0" cy="0"/>
          <a:chOff x="0" y="0"/>
          <a:chExt cx="0" cy="0"/>
        </a:xfrm>
      </p:grpSpPr>
      <p:sp>
        <p:nvSpPr>
          <p:cNvPr id="91" name="Google Shape;91;p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l" rtl="1">
              <a:lnSpc>
                <a:spcPct val="100000"/>
              </a:lnSpc>
              <a:spcBef>
                <a:spcPts val="0"/>
              </a:spcBef>
              <a:spcAft>
                <a:spcPts val="0"/>
              </a:spcAft>
              <a:buSzPts val="1400"/>
              <a:buNone/>
              <a:defRPr/>
            </a:lvl1pPr>
            <a:lvl2pPr lvl="1" algn="l" rtl="1">
              <a:lnSpc>
                <a:spcPct val="100000"/>
              </a:lnSpc>
              <a:spcBef>
                <a:spcPts val="0"/>
              </a:spcBef>
              <a:spcAft>
                <a:spcPts val="0"/>
              </a:spcAft>
              <a:buSzPts val="1400"/>
              <a:buNone/>
              <a:defRPr/>
            </a:lvl2pPr>
            <a:lvl3pPr lvl="2" algn="l" rtl="1">
              <a:lnSpc>
                <a:spcPct val="100000"/>
              </a:lnSpc>
              <a:spcBef>
                <a:spcPts val="0"/>
              </a:spcBef>
              <a:spcAft>
                <a:spcPts val="0"/>
              </a:spcAft>
              <a:buSzPts val="1400"/>
              <a:buNone/>
              <a:defRPr/>
            </a:lvl3pPr>
            <a:lvl4pPr lvl="3" algn="l" rtl="1">
              <a:lnSpc>
                <a:spcPct val="100000"/>
              </a:lnSpc>
              <a:spcBef>
                <a:spcPts val="0"/>
              </a:spcBef>
              <a:spcAft>
                <a:spcPts val="0"/>
              </a:spcAft>
              <a:buSzPts val="1400"/>
              <a:buNone/>
              <a:defRPr/>
            </a:lvl4pPr>
            <a:lvl5pPr lvl="4" algn="l" rtl="1">
              <a:lnSpc>
                <a:spcPct val="100000"/>
              </a:lnSpc>
              <a:spcBef>
                <a:spcPts val="0"/>
              </a:spcBef>
              <a:spcAft>
                <a:spcPts val="0"/>
              </a:spcAft>
              <a:buSzPts val="1400"/>
              <a:buNone/>
              <a:defRPr/>
            </a:lvl5pPr>
            <a:lvl6pPr lvl="5" algn="l" rtl="1">
              <a:lnSpc>
                <a:spcPct val="100000"/>
              </a:lnSpc>
              <a:spcBef>
                <a:spcPts val="0"/>
              </a:spcBef>
              <a:spcAft>
                <a:spcPts val="0"/>
              </a:spcAft>
              <a:buSzPts val="1400"/>
              <a:buNone/>
              <a:defRPr/>
            </a:lvl6pPr>
            <a:lvl7pPr lvl="6" algn="l" rtl="1">
              <a:lnSpc>
                <a:spcPct val="100000"/>
              </a:lnSpc>
              <a:spcBef>
                <a:spcPts val="0"/>
              </a:spcBef>
              <a:spcAft>
                <a:spcPts val="0"/>
              </a:spcAft>
              <a:buSzPts val="1400"/>
              <a:buNone/>
              <a:defRPr/>
            </a:lvl7pPr>
            <a:lvl8pPr lvl="7" algn="l" rtl="1">
              <a:lnSpc>
                <a:spcPct val="100000"/>
              </a:lnSpc>
              <a:spcBef>
                <a:spcPts val="0"/>
              </a:spcBef>
              <a:spcAft>
                <a:spcPts val="0"/>
              </a:spcAft>
              <a:buSzPts val="1400"/>
              <a:buNone/>
              <a:defRPr/>
            </a:lvl8pPr>
            <a:lvl9pPr lvl="8" algn="l" rtl="1">
              <a:lnSpc>
                <a:spcPct val="100000"/>
              </a:lnSpc>
              <a:spcBef>
                <a:spcPts val="0"/>
              </a:spcBef>
              <a:spcAft>
                <a:spcPts val="0"/>
              </a:spcAft>
              <a:buSzPts val="1400"/>
              <a:buNone/>
              <a:defRPr/>
            </a:lvl9pPr>
          </a:lstStyle>
          <a:p>
            <a:endParaRPr/>
          </a:p>
        </p:txBody>
      </p:sp>
      <p:sp>
        <p:nvSpPr>
          <p:cNvPr id="92" name="Google Shape;92;p56"/>
          <p:cNvSpPr txBox="1">
            <a:spLocks noGrp="1"/>
          </p:cNvSpPr>
          <p:nvPr>
            <p:ph type="body" idx="1"/>
          </p:nvPr>
        </p:nvSpPr>
        <p:spPr>
          <a:xfrm rot="5400000">
            <a:off x="2378965" y="-440435"/>
            <a:ext cx="4386071" cy="8229600"/>
          </a:xfrm>
          <a:prstGeom prst="rect">
            <a:avLst/>
          </a:prstGeom>
          <a:noFill/>
          <a:ln>
            <a:noFill/>
          </a:ln>
        </p:spPr>
        <p:txBody>
          <a:bodyPr spcFirstLastPara="1" wrap="square" lIns="91425" tIns="45700" rIns="91425" bIns="45700" anchor="t" anchorCtr="0">
            <a:noAutofit/>
          </a:bodyPr>
          <a:lstStyle>
            <a:lvl1pPr marL="457200" lvl="0" indent="-306324" algn="r" rtl="1">
              <a:lnSpc>
                <a:spcPct val="100000"/>
              </a:lnSpc>
              <a:spcBef>
                <a:spcPts val="400"/>
              </a:spcBef>
              <a:spcAft>
                <a:spcPts val="0"/>
              </a:spcAft>
              <a:buSzPts val="1224"/>
              <a:buChar char="?"/>
              <a:defRPr/>
            </a:lvl1pPr>
            <a:lvl2pPr marL="914400" lvl="1" indent="-342900" algn="r" rtl="1">
              <a:lnSpc>
                <a:spcPct val="100000"/>
              </a:lnSpc>
              <a:spcBef>
                <a:spcPts val="325"/>
              </a:spcBef>
              <a:spcAft>
                <a:spcPts val="0"/>
              </a:spcAft>
              <a:buSzPts val="1800"/>
              <a:buChar char="◦"/>
              <a:defRPr/>
            </a:lvl2pPr>
            <a:lvl3pPr marL="1371600" lvl="2" indent="-342900" algn="r" rtl="1">
              <a:lnSpc>
                <a:spcPct val="100000"/>
              </a:lnSpc>
              <a:spcBef>
                <a:spcPts val="350"/>
              </a:spcBef>
              <a:spcAft>
                <a:spcPts val="0"/>
              </a:spcAft>
              <a:buSzPts val="1800"/>
              <a:buChar char="●"/>
              <a:defRPr/>
            </a:lvl3pPr>
            <a:lvl4pPr marL="1828800" lvl="3" indent="-342900" algn="r" rtl="1">
              <a:lnSpc>
                <a:spcPct val="100000"/>
              </a:lnSpc>
              <a:spcBef>
                <a:spcPts val="350"/>
              </a:spcBef>
              <a:spcAft>
                <a:spcPts val="0"/>
              </a:spcAft>
              <a:buSzPts val="1800"/>
              <a:buChar char="●"/>
              <a:defRPr/>
            </a:lvl4pPr>
            <a:lvl5pPr marL="2286000" lvl="4" indent="-342900" algn="r" rtl="1">
              <a:lnSpc>
                <a:spcPct val="100000"/>
              </a:lnSpc>
              <a:spcBef>
                <a:spcPts val="350"/>
              </a:spcBef>
              <a:spcAft>
                <a:spcPts val="0"/>
              </a:spcAft>
              <a:buSzPts val="1800"/>
              <a:buChar char="●"/>
              <a:defRPr/>
            </a:lvl5pPr>
            <a:lvl6pPr marL="2743200" lvl="5" indent="-342900" algn="r" rtl="1">
              <a:lnSpc>
                <a:spcPct val="100000"/>
              </a:lnSpc>
              <a:spcBef>
                <a:spcPts val="350"/>
              </a:spcBef>
              <a:spcAft>
                <a:spcPts val="0"/>
              </a:spcAft>
              <a:buSzPts val="1800"/>
              <a:buChar char="■"/>
              <a:defRPr/>
            </a:lvl6pPr>
            <a:lvl7pPr marL="3200400" lvl="6" indent="-342900" algn="r" rtl="1">
              <a:lnSpc>
                <a:spcPct val="100000"/>
              </a:lnSpc>
              <a:spcBef>
                <a:spcPts val="350"/>
              </a:spcBef>
              <a:spcAft>
                <a:spcPts val="0"/>
              </a:spcAft>
              <a:buSzPts val="1800"/>
              <a:buChar char="■"/>
              <a:defRPr/>
            </a:lvl7pPr>
            <a:lvl8pPr marL="3657600" lvl="7" indent="-342900" algn="r" rtl="1">
              <a:lnSpc>
                <a:spcPct val="100000"/>
              </a:lnSpc>
              <a:spcBef>
                <a:spcPts val="350"/>
              </a:spcBef>
              <a:spcAft>
                <a:spcPts val="0"/>
              </a:spcAft>
              <a:buSzPts val="1800"/>
              <a:buChar char="■"/>
              <a:defRPr/>
            </a:lvl8pPr>
            <a:lvl9pPr marL="4114800" lvl="8" indent="-342900" algn="r" rtl="1">
              <a:lnSpc>
                <a:spcPct val="100000"/>
              </a:lnSpc>
              <a:spcBef>
                <a:spcPts val="350"/>
              </a:spcBef>
              <a:spcAft>
                <a:spcPts val="0"/>
              </a:spcAft>
              <a:buSzPts val="1800"/>
              <a:buChar char="■"/>
              <a:defRPr/>
            </a:lvl9pPr>
          </a:lstStyle>
          <a:p>
            <a:endParaRPr/>
          </a:p>
        </p:txBody>
      </p:sp>
      <p:sp>
        <p:nvSpPr>
          <p:cNvPr id="93" name="Google Shape;93;p56"/>
          <p:cNvSpPr txBox="1">
            <a:spLocks noGrp="1"/>
          </p:cNvSpPr>
          <p:nvPr>
            <p:ph type="dt" idx="10"/>
          </p:nvPr>
        </p:nvSpPr>
        <p:spPr>
          <a:xfrm>
            <a:off x="6727825" y="6408738"/>
            <a:ext cx="1919288" cy="365125"/>
          </a:xfrm>
          <a:prstGeom prst="rect">
            <a:avLst/>
          </a:prstGeom>
          <a:noFill/>
          <a:ln>
            <a:noFill/>
          </a:ln>
        </p:spPr>
        <p:txBody>
          <a:bodyPr spcFirstLastPara="1" wrap="square" lIns="91425" tIns="45700" rIns="91425" bIns="45700" anchor="b" anchorCtr="0">
            <a:noAutofit/>
          </a:bodyPr>
          <a:lstStyle>
            <a:lvl1pPr lvl="0" algn="l" rtl="1">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56"/>
          <p:cNvSpPr txBox="1">
            <a:spLocks noGrp="1"/>
          </p:cNvSpPr>
          <p:nvPr>
            <p:ph type="ftr" idx="11"/>
          </p:nvPr>
        </p:nvSpPr>
        <p:spPr>
          <a:xfrm>
            <a:off x="4379913" y="6408738"/>
            <a:ext cx="2351087" cy="365125"/>
          </a:xfrm>
          <a:prstGeom prst="rect">
            <a:avLst/>
          </a:prstGeom>
          <a:noFill/>
          <a:ln>
            <a:noFill/>
          </a:ln>
        </p:spPr>
        <p:txBody>
          <a:bodyPr spcFirstLastPara="1" wrap="square" lIns="91425" tIns="45700" rIns="91425" bIns="45700" anchor="b" anchorCtr="0">
            <a:noAutofit/>
          </a:bodyPr>
          <a:lstStyle>
            <a:lvl1pPr lvl="0" algn="r" rtl="1">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56"/>
          <p:cNvSpPr txBox="1">
            <a:spLocks noGrp="1"/>
          </p:cNvSpPr>
          <p:nvPr>
            <p:ph type="sldNum" idx="12"/>
          </p:nvPr>
        </p:nvSpPr>
        <p:spPr>
          <a:xfrm>
            <a:off x="8647113" y="6408738"/>
            <a:ext cx="366712" cy="365125"/>
          </a:xfrm>
          <a:prstGeom prst="rect">
            <a:avLst/>
          </a:prstGeom>
          <a:noFill/>
          <a:ln>
            <a:noFill/>
          </a:ln>
        </p:spPr>
        <p:txBody>
          <a:bodyPr spcFirstLastPara="1" wrap="square" lIns="91425" tIns="45700" rIns="91425" bIns="45700" anchor="b" anchorCtr="0">
            <a:noAutofit/>
          </a:bodyPr>
          <a:lstStyle>
            <a:lvl1pPr marL="0" marR="0" lvl="0" indent="0" algn="r" rtl="1">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1pPr>
            <a:lvl2pPr marL="0" marR="0" lvl="1" indent="0" algn="r" rtl="1">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2pPr>
            <a:lvl3pPr marL="0" marR="0" lvl="2" indent="0" algn="r" rtl="1">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3pPr>
            <a:lvl4pPr marL="0" marR="0" lvl="3" indent="0" algn="r" rtl="1">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4pPr>
            <a:lvl5pPr marL="0" marR="0" lvl="4" indent="0" algn="r" rtl="1">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5pPr>
            <a:lvl6pPr marL="0" marR="0" lvl="5" indent="0" algn="r" rtl="1">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6pPr>
            <a:lvl7pPr marL="0" marR="0" lvl="6" indent="0" algn="r" rtl="1">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7pPr>
            <a:lvl8pPr marL="0" marR="0" lvl="7" indent="0" algn="r" rtl="1">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8pPr>
            <a:lvl9pPr marL="0" marR="0" lvl="8" indent="0" algn="r" rtl="1">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عنوان ونص عموديان" type="vertTitleAndTx">
  <p:cSld name="VERTICAL_TITLE_AND_VERTICAL_TEXT">
    <p:spTree>
      <p:nvGrpSpPr>
        <p:cNvPr id="1" name="Shape 96"/>
        <p:cNvGrpSpPr/>
        <p:nvPr/>
      </p:nvGrpSpPr>
      <p:grpSpPr>
        <a:xfrm>
          <a:off x="0" y="0"/>
          <a:ext cx="0" cy="0"/>
          <a:chOff x="0" y="0"/>
          <a:chExt cx="0" cy="0"/>
        </a:xfrm>
      </p:grpSpPr>
      <p:sp>
        <p:nvSpPr>
          <p:cNvPr id="97" name="Google Shape;97;p57"/>
          <p:cNvSpPr txBox="1">
            <a:spLocks noGrp="1"/>
          </p:cNvSpPr>
          <p:nvPr>
            <p:ph type="title"/>
          </p:nvPr>
        </p:nvSpPr>
        <p:spPr>
          <a:xfrm rot="5400000">
            <a:off x="4936367" y="2182286"/>
            <a:ext cx="5592761" cy="1777470"/>
          </a:xfrm>
          <a:prstGeom prst="rect">
            <a:avLst/>
          </a:prstGeom>
          <a:noFill/>
          <a:ln>
            <a:noFill/>
          </a:ln>
        </p:spPr>
        <p:txBody>
          <a:bodyPr spcFirstLastPara="1" wrap="square" lIns="91425" tIns="45700" rIns="91425" bIns="45700" anchor="ctr" anchorCtr="0">
            <a:normAutofit/>
          </a:bodyPr>
          <a:lstStyle>
            <a:lvl1pPr lvl="0" algn="l" rtl="1">
              <a:lnSpc>
                <a:spcPct val="100000"/>
              </a:lnSpc>
              <a:spcBef>
                <a:spcPts val="0"/>
              </a:spcBef>
              <a:spcAft>
                <a:spcPts val="0"/>
              </a:spcAft>
              <a:buSzPts val="1400"/>
              <a:buNone/>
              <a:defRPr/>
            </a:lvl1pPr>
            <a:lvl2pPr lvl="1" algn="l" rtl="1">
              <a:lnSpc>
                <a:spcPct val="100000"/>
              </a:lnSpc>
              <a:spcBef>
                <a:spcPts val="0"/>
              </a:spcBef>
              <a:spcAft>
                <a:spcPts val="0"/>
              </a:spcAft>
              <a:buSzPts val="1400"/>
              <a:buNone/>
              <a:defRPr/>
            </a:lvl2pPr>
            <a:lvl3pPr lvl="2" algn="l" rtl="1">
              <a:lnSpc>
                <a:spcPct val="100000"/>
              </a:lnSpc>
              <a:spcBef>
                <a:spcPts val="0"/>
              </a:spcBef>
              <a:spcAft>
                <a:spcPts val="0"/>
              </a:spcAft>
              <a:buSzPts val="1400"/>
              <a:buNone/>
              <a:defRPr/>
            </a:lvl3pPr>
            <a:lvl4pPr lvl="3" algn="l" rtl="1">
              <a:lnSpc>
                <a:spcPct val="100000"/>
              </a:lnSpc>
              <a:spcBef>
                <a:spcPts val="0"/>
              </a:spcBef>
              <a:spcAft>
                <a:spcPts val="0"/>
              </a:spcAft>
              <a:buSzPts val="1400"/>
              <a:buNone/>
              <a:defRPr/>
            </a:lvl4pPr>
            <a:lvl5pPr lvl="4" algn="l" rtl="1">
              <a:lnSpc>
                <a:spcPct val="100000"/>
              </a:lnSpc>
              <a:spcBef>
                <a:spcPts val="0"/>
              </a:spcBef>
              <a:spcAft>
                <a:spcPts val="0"/>
              </a:spcAft>
              <a:buSzPts val="1400"/>
              <a:buNone/>
              <a:defRPr/>
            </a:lvl5pPr>
            <a:lvl6pPr lvl="5" algn="l" rtl="1">
              <a:lnSpc>
                <a:spcPct val="100000"/>
              </a:lnSpc>
              <a:spcBef>
                <a:spcPts val="0"/>
              </a:spcBef>
              <a:spcAft>
                <a:spcPts val="0"/>
              </a:spcAft>
              <a:buSzPts val="1400"/>
              <a:buNone/>
              <a:defRPr/>
            </a:lvl6pPr>
            <a:lvl7pPr lvl="6" algn="l" rtl="1">
              <a:lnSpc>
                <a:spcPct val="100000"/>
              </a:lnSpc>
              <a:spcBef>
                <a:spcPts val="0"/>
              </a:spcBef>
              <a:spcAft>
                <a:spcPts val="0"/>
              </a:spcAft>
              <a:buSzPts val="1400"/>
              <a:buNone/>
              <a:defRPr/>
            </a:lvl7pPr>
            <a:lvl8pPr lvl="7" algn="l" rtl="1">
              <a:lnSpc>
                <a:spcPct val="100000"/>
              </a:lnSpc>
              <a:spcBef>
                <a:spcPts val="0"/>
              </a:spcBef>
              <a:spcAft>
                <a:spcPts val="0"/>
              </a:spcAft>
              <a:buSzPts val="1400"/>
              <a:buNone/>
              <a:defRPr/>
            </a:lvl8pPr>
            <a:lvl9pPr lvl="8" algn="l" rtl="1">
              <a:lnSpc>
                <a:spcPct val="100000"/>
              </a:lnSpc>
              <a:spcBef>
                <a:spcPts val="0"/>
              </a:spcBef>
              <a:spcAft>
                <a:spcPts val="0"/>
              </a:spcAft>
              <a:buSzPts val="1400"/>
              <a:buNone/>
              <a:defRPr/>
            </a:lvl9pPr>
          </a:lstStyle>
          <a:p>
            <a:endParaRPr/>
          </a:p>
        </p:txBody>
      </p:sp>
      <p:sp>
        <p:nvSpPr>
          <p:cNvPr id="98" name="Google Shape;98;p57"/>
          <p:cNvSpPr txBox="1">
            <a:spLocks noGrp="1"/>
          </p:cNvSpPr>
          <p:nvPr>
            <p:ph type="body" idx="1"/>
          </p:nvPr>
        </p:nvSpPr>
        <p:spPr>
          <a:xfrm rot="5400000">
            <a:off x="823120" y="-91279"/>
            <a:ext cx="5592760" cy="6324600"/>
          </a:xfrm>
          <a:prstGeom prst="rect">
            <a:avLst/>
          </a:prstGeom>
          <a:noFill/>
          <a:ln>
            <a:noFill/>
          </a:ln>
        </p:spPr>
        <p:txBody>
          <a:bodyPr spcFirstLastPara="1" wrap="square" lIns="91425" tIns="45700" rIns="91425" bIns="45700" anchor="t" anchorCtr="0">
            <a:noAutofit/>
          </a:bodyPr>
          <a:lstStyle>
            <a:lvl1pPr marL="457200" lvl="0" indent="-306324" algn="r" rtl="1">
              <a:lnSpc>
                <a:spcPct val="100000"/>
              </a:lnSpc>
              <a:spcBef>
                <a:spcPts val="400"/>
              </a:spcBef>
              <a:spcAft>
                <a:spcPts val="0"/>
              </a:spcAft>
              <a:buSzPts val="1224"/>
              <a:buChar char="?"/>
              <a:defRPr/>
            </a:lvl1pPr>
            <a:lvl2pPr marL="914400" lvl="1" indent="-342900" algn="r" rtl="1">
              <a:lnSpc>
                <a:spcPct val="100000"/>
              </a:lnSpc>
              <a:spcBef>
                <a:spcPts val="325"/>
              </a:spcBef>
              <a:spcAft>
                <a:spcPts val="0"/>
              </a:spcAft>
              <a:buSzPts val="1800"/>
              <a:buChar char="◦"/>
              <a:defRPr/>
            </a:lvl2pPr>
            <a:lvl3pPr marL="1371600" lvl="2" indent="-342900" algn="r" rtl="1">
              <a:lnSpc>
                <a:spcPct val="100000"/>
              </a:lnSpc>
              <a:spcBef>
                <a:spcPts val="350"/>
              </a:spcBef>
              <a:spcAft>
                <a:spcPts val="0"/>
              </a:spcAft>
              <a:buSzPts val="1800"/>
              <a:buChar char="●"/>
              <a:defRPr/>
            </a:lvl3pPr>
            <a:lvl4pPr marL="1828800" lvl="3" indent="-342900" algn="r" rtl="1">
              <a:lnSpc>
                <a:spcPct val="100000"/>
              </a:lnSpc>
              <a:spcBef>
                <a:spcPts val="350"/>
              </a:spcBef>
              <a:spcAft>
                <a:spcPts val="0"/>
              </a:spcAft>
              <a:buSzPts val="1800"/>
              <a:buChar char="●"/>
              <a:defRPr/>
            </a:lvl4pPr>
            <a:lvl5pPr marL="2286000" lvl="4" indent="-342900" algn="r" rtl="1">
              <a:lnSpc>
                <a:spcPct val="100000"/>
              </a:lnSpc>
              <a:spcBef>
                <a:spcPts val="350"/>
              </a:spcBef>
              <a:spcAft>
                <a:spcPts val="0"/>
              </a:spcAft>
              <a:buSzPts val="1800"/>
              <a:buChar char="●"/>
              <a:defRPr/>
            </a:lvl5pPr>
            <a:lvl6pPr marL="2743200" lvl="5" indent="-342900" algn="r" rtl="1">
              <a:lnSpc>
                <a:spcPct val="100000"/>
              </a:lnSpc>
              <a:spcBef>
                <a:spcPts val="350"/>
              </a:spcBef>
              <a:spcAft>
                <a:spcPts val="0"/>
              </a:spcAft>
              <a:buSzPts val="1800"/>
              <a:buChar char="■"/>
              <a:defRPr/>
            </a:lvl6pPr>
            <a:lvl7pPr marL="3200400" lvl="6" indent="-342900" algn="r" rtl="1">
              <a:lnSpc>
                <a:spcPct val="100000"/>
              </a:lnSpc>
              <a:spcBef>
                <a:spcPts val="350"/>
              </a:spcBef>
              <a:spcAft>
                <a:spcPts val="0"/>
              </a:spcAft>
              <a:buSzPts val="1800"/>
              <a:buChar char="■"/>
              <a:defRPr/>
            </a:lvl7pPr>
            <a:lvl8pPr marL="3657600" lvl="7" indent="-342900" algn="r" rtl="1">
              <a:lnSpc>
                <a:spcPct val="100000"/>
              </a:lnSpc>
              <a:spcBef>
                <a:spcPts val="350"/>
              </a:spcBef>
              <a:spcAft>
                <a:spcPts val="0"/>
              </a:spcAft>
              <a:buSzPts val="1800"/>
              <a:buChar char="■"/>
              <a:defRPr/>
            </a:lvl8pPr>
            <a:lvl9pPr marL="4114800" lvl="8" indent="-342900" algn="r" rtl="1">
              <a:lnSpc>
                <a:spcPct val="100000"/>
              </a:lnSpc>
              <a:spcBef>
                <a:spcPts val="350"/>
              </a:spcBef>
              <a:spcAft>
                <a:spcPts val="0"/>
              </a:spcAft>
              <a:buSzPts val="1800"/>
              <a:buChar char="■"/>
              <a:defRPr/>
            </a:lvl9pPr>
          </a:lstStyle>
          <a:p>
            <a:endParaRPr/>
          </a:p>
        </p:txBody>
      </p:sp>
      <p:sp>
        <p:nvSpPr>
          <p:cNvPr id="99" name="Google Shape;99;p57"/>
          <p:cNvSpPr txBox="1">
            <a:spLocks noGrp="1"/>
          </p:cNvSpPr>
          <p:nvPr>
            <p:ph type="dt" idx="10"/>
          </p:nvPr>
        </p:nvSpPr>
        <p:spPr>
          <a:xfrm>
            <a:off x="6727825" y="6408738"/>
            <a:ext cx="1919288" cy="365125"/>
          </a:xfrm>
          <a:prstGeom prst="rect">
            <a:avLst/>
          </a:prstGeom>
          <a:noFill/>
          <a:ln>
            <a:noFill/>
          </a:ln>
        </p:spPr>
        <p:txBody>
          <a:bodyPr spcFirstLastPara="1" wrap="square" lIns="91425" tIns="45700" rIns="91425" bIns="45700" anchor="b" anchorCtr="0">
            <a:noAutofit/>
          </a:bodyPr>
          <a:lstStyle>
            <a:lvl1pPr lvl="0" algn="l" rtl="1">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57"/>
          <p:cNvSpPr txBox="1">
            <a:spLocks noGrp="1"/>
          </p:cNvSpPr>
          <p:nvPr>
            <p:ph type="ftr" idx="11"/>
          </p:nvPr>
        </p:nvSpPr>
        <p:spPr>
          <a:xfrm>
            <a:off x="4379913" y="6408738"/>
            <a:ext cx="2351087" cy="365125"/>
          </a:xfrm>
          <a:prstGeom prst="rect">
            <a:avLst/>
          </a:prstGeom>
          <a:noFill/>
          <a:ln>
            <a:noFill/>
          </a:ln>
        </p:spPr>
        <p:txBody>
          <a:bodyPr spcFirstLastPara="1" wrap="square" lIns="91425" tIns="45700" rIns="91425" bIns="45700" anchor="b" anchorCtr="0">
            <a:noAutofit/>
          </a:bodyPr>
          <a:lstStyle>
            <a:lvl1pPr lvl="0" algn="r" rtl="1">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57"/>
          <p:cNvSpPr txBox="1">
            <a:spLocks noGrp="1"/>
          </p:cNvSpPr>
          <p:nvPr>
            <p:ph type="sldNum" idx="12"/>
          </p:nvPr>
        </p:nvSpPr>
        <p:spPr>
          <a:xfrm>
            <a:off x="8647113" y="6408738"/>
            <a:ext cx="366712" cy="365125"/>
          </a:xfrm>
          <a:prstGeom prst="rect">
            <a:avLst/>
          </a:prstGeom>
          <a:noFill/>
          <a:ln>
            <a:noFill/>
          </a:ln>
        </p:spPr>
        <p:txBody>
          <a:bodyPr spcFirstLastPara="1" wrap="square" lIns="91425" tIns="45700" rIns="91425" bIns="45700" anchor="b" anchorCtr="0">
            <a:noAutofit/>
          </a:bodyPr>
          <a:lstStyle>
            <a:lvl1pPr marL="0" marR="0" lvl="0" indent="0" algn="r" rtl="1">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1pPr>
            <a:lvl2pPr marL="0" marR="0" lvl="1" indent="0" algn="r" rtl="1">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2pPr>
            <a:lvl3pPr marL="0" marR="0" lvl="2" indent="0" algn="r" rtl="1">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3pPr>
            <a:lvl4pPr marL="0" marR="0" lvl="3" indent="0" algn="r" rtl="1">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4pPr>
            <a:lvl5pPr marL="0" marR="0" lvl="4" indent="0" algn="r" rtl="1">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5pPr>
            <a:lvl6pPr marL="0" marR="0" lvl="5" indent="0" algn="r" rtl="1">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6pPr>
            <a:lvl7pPr marL="0" marR="0" lvl="6" indent="0" algn="r" rtl="1">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7pPr>
            <a:lvl8pPr marL="0" marR="0" lvl="7" indent="0" algn="r" rtl="1">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8pPr>
            <a:lvl9pPr marL="0" marR="0" lvl="8" indent="0" algn="r" rtl="1">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1"/>
        <p:cNvGrpSpPr/>
        <p:nvPr/>
      </p:nvGrpSpPr>
      <p:grpSpPr>
        <a:xfrm>
          <a:off x="0" y="0"/>
          <a:ext cx="0" cy="0"/>
          <a:chOff x="0" y="0"/>
          <a:chExt cx="0" cy="0"/>
        </a:xfrm>
      </p:grpSpPr>
      <p:sp>
        <p:nvSpPr>
          <p:cNvPr id="112" name="Google Shape;112;p36"/>
          <p:cNvSpPr txBox="1">
            <a:spLocks noGrp="1"/>
          </p:cNvSpPr>
          <p:nvPr>
            <p:ph type="title"/>
          </p:nvPr>
        </p:nvSpPr>
        <p:spPr>
          <a:xfrm>
            <a:off x="1076325" y="390525"/>
            <a:ext cx="7543800" cy="44608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36"/>
          <p:cNvSpPr txBox="1">
            <a:spLocks noGrp="1"/>
          </p:cNvSpPr>
          <p:nvPr>
            <p:ph type="body" idx="1"/>
          </p:nvPr>
        </p:nvSpPr>
        <p:spPr>
          <a:xfrm>
            <a:off x="500063" y="981075"/>
            <a:ext cx="8186737" cy="5145088"/>
          </a:xfrm>
          <a:prstGeom prst="rect">
            <a:avLst/>
          </a:prstGeom>
          <a:noFill/>
          <a:ln>
            <a:noFill/>
          </a:ln>
        </p:spPr>
        <p:txBody>
          <a:bodyPr spcFirstLastPara="1" wrap="square" lIns="91425" tIns="45700" rIns="91425" bIns="45700" anchor="t" anchorCtr="0">
            <a:noAutofit/>
          </a:bodyPr>
          <a:lstStyle>
            <a:lvl1pPr marL="457200" lvl="0" indent="-302895" algn="l">
              <a:lnSpc>
                <a:spcPct val="100000"/>
              </a:lnSpc>
              <a:spcBef>
                <a:spcPts val="360"/>
              </a:spcBef>
              <a:spcAft>
                <a:spcPts val="0"/>
              </a:spcAft>
              <a:buSzPts val="1170"/>
              <a:buChar char="❖"/>
              <a:defRPr/>
            </a:lvl1pPr>
            <a:lvl2pPr marL="914400" lvl="1" indent="-331469" algn="l">
              <a:lnSpc>
                <a:spcPct val="100000"/>
              </a:lnSpc>
              <a:spcBef>
                <a:spcPts val="360"/>
              </a:spcBef>
              <a:spcAft>
                <a:spcPts val="0"/>
              </a:spcAft>
              <a:buSzPts val="1620"/>
              <a:buChar char="⮚"/>
              <a:defRPr/>
            </a:lvl2pPr>
            <a:lvl3pPr marL="1371600" lvl="2" indent="-331469" algn="l">
              <a:lnSpc>
                <a:spcPct val="100000"/>
              </a:lnSpc>
              <a:spcBef>
                <a:spcPts val="360"/>
              </a:spcBef>
              <a:spcAft>
                <a:spcPts val="0"/>
              </a:spcAft>
              <a:buSzPts val="1620"/>
              <a:buChar char="▪"/>
              <a:defRPr/>
            </a:lvl3pPr>
            <a:lvl4pPr marL="1828800" lvl="3" indent="-331469" algn="l">
              <a:lnSpc>
                <a:spcPct val="100000"/>
              </a:lnSpc>
              <a:spcBef>
                <a:spcPts val="360"/>
              </a:spcBef>
              <a:spcAft>
                <a:spcPts val="0"/>
              </a:spcAft>
              <a:buSzPts val="1620"/>
              <a:buChar char="•"/>
              <a:defRPr/>
            </a:lvl4pPr>
            <a:lvl5pPr marL="2286000" lvl="4" indent="-331470" algn="l">
              <a:lnSpc>
                <a:spcPct val="100000"/>
              </a:lnSpc>
              <a:spcBef>
                <a:spcPts val="360"/>
              </a:spcBef>
              <a:spcAft>
                <a:spcPts val="0"/>
              </a:spcAft>
              <a:buSzPts val="1620"/>
              <a:buChar char="?"/>
              <a:defRPr/>
            </a:lvl5pPr>
            <a:lvl6pPr marL="2743200" lvl="5" indent="-331470" algn="l">
              <a:lnSpc>
                <a:spcPct val="100000"/>
              </a:lnSpc>
              <a:spcBef>
                <a:spcPts val="360"/>
              </a:spcBef>
              <a:spcAft>
                <a:spcPts val="0"/>
              </a:spcAft>
              <a:buSzPts val="1620"/>
              <a:buChar char="?"/>
              <a:defRPr/>
            </a:lvl6pPr>
            <a:lvl7pPr marL="3200400" lvl="6" indent="-331470" algn="l">
              <a:lnSpc>
                <a:spcPct val="100000"/>
              </a:lnSpc>
              <a:spcBef>
                <a:spcPts val="360"/>
              </a:spcBef>
              <a:spcAft>
                <a:spcPts val="0"/>
              </a:spcAft>
              <a:buSzPts val="1620"/>
              <a:buChar char="?"/>
              <a:defRPr/>
            </a:lvl7pPr>
            <a:lvl8pPr marL="3657600" lvl="7" indent="-331470" algn="l">
              <a:lnSpc>
                <a:spcPct val="100000"/>
              </a:lnSpc>
              <a:spcBef>
                <a:spcPts val="360"/>
              </a:spcBef>
              <a:spcAft>
                <a:spcPts val="0"/>
              </a:spcAft>
              <a:buSzPts val="1620"/>
              <a:buChar char="?"/>
              <a:defRPr/>
            </a:lvl8pPr>
            <a:lvl9pPr marL="4114800" lvl="8" indent="-331470" algn="l">
              <a:lnSpc>
                <a:spcPct val="100000"/>
              </a:lnSpc>
              <a:spcBef>
                <a:spcPts val="360"/>
              </a:spcBef>
              <a:spcAft>
                <a:spcPts val="0"/>
              </a:spcAft>
              <a:buSzPts val="1620"/>
              <a:buChar char="?"/>
              <a:defRPr/>
            </a:lvl9pPr>
          </a:lstStyle>
          <a:p>
            <a:endParaRPr/>
          </a:p>
        </p:txBody>
      </p:sp>
      <p:sp>
        <p:nvSpPr>
          <p:cNvPr id="114" name="Google Shape;114;p36"/>
          <p:cNvSpPr txBox="1">
            <a:spLocks noGrp="1"/>
          </p:cNvSpPr>
          <p:nvPr>
            <p:ph type="dt" idx="10"/>
          </p:nvPr>
        </p:nvSpPr>
        <p:spPr>
          <a:xfrm>
            <a:off x="4953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3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3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1pPr>
            <a:lvl2pPr marL="0" marR="0" lvl="1"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2pPr>
            <a:lvl3pPr marL="0" marR="0" lvl="2"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3pPr>
            <a:lvl4pPr marL="0" marR="0" lvl="3"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4pPr>
            <a:lvl5pPr marL="0" marR="0" lvl="4"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5pPr>
            <a:lvl6pPr marL="0" marR="0" lvl="5"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6pPr>
            <a:lvl7pPr marL="0" marR="0" lvl="6"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7pPr>
            <a:lvl8pPr marL="0" marR="0" lvl="7"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8pPr>
            <a:lvl9pPr marL="0" marR="0" lvl="8"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7"/>
        <p:cNvGrpSpPr/>
        <p:nvPr/>
      </p:nvGrpSpPr>
      <p:grpSpPr>
        <a:xfrm>
          <a:off x="0" y="0"/>
          <a:ext cx="0" cy="0"/>
          <a:chOff x="0" y="0"/>
          <a:chExt cx="0" cy="0"/>
        </a:xfrm>
      </p:grpSpPr>
      <p:sp>
        <p:nvSpPr>
          <p:cNvPr id="118" name="Google Shape;118;p37"/>
          <p:cNvSpPr txBox="1">
            <a:spLocks noGrp="1"/>
          </p:cNvSpPr>
          <p:nvPr>
            <p:ph type="title"/>
          </p:nvPr>
        </p:nvSpPr>
        <p:spPr>
          <a:xfrm>
            <a:off x="1076325" y="390525"/>
            <a:ext cx="7543800" cy="44608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37"/>
          <p:cNvSpPr txBox="1">
            <a:spLocks noGrp="1"/>
          </p:cNvSpPr>
          <p:nvPr>
            <p:ph type="dt" idx="10"/>
          </p:nvPr>
        </p:nvSpPr>
        <p:spPr>
          <a:xfrm>
            <a:off x="4953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3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3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1pPr>
            <a:lvl2pPr marL="0" marR="0" lvl="1"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2pPr>
            <a:lvl3pPr marL="0" marR="0" lvl="2"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3pPr>
            <a:lvl4pPr marL="0" marR="0" lvl="3"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4pPr>
            <a:lvl5pPr marL="0" marR="0" lvl="4"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5pPr>
            <a:lvl6pPr marL="0" marR="0" lvl="5"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6pPr>
            <a:lvl7pPr marL="0" marR="0" lvl="6"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7pPr>
            <a:lvl8pPr marL="0" marR="0" lvl="7"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8pPr>
            <a:lvl9pPr marL="0" marR="0" lvl="8"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38"/>
          <p:cNvSpPr txBox="1">
            <a:spLocks noGrp="1"/>
          </p:cNvSpPr>
          <p:nvPr>
            <p:ph type="dt" idx="10"/>
          </p:nvPr>
        </p:nvSpPr>
        <p:spPr>
          <a:xfrm>
            <a:off x="4953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3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3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1pPr>
            <a:lvl2pPr marL="0" marR="0" lvl="1"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2pPr>
            <a:lvl3pPr marL="0" marR="0" lvl="2"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3pPr>
            <a:lvl4pPr marL="0" marR="0" lvl="3"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4pPr>
            <a:lvl5pPr marL="0" marR="0" lvl="4"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5pPr>
            <a:lvl6pPr marL="0" marR="0" lvl="5"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6pPr>
            <a:lvl7pPr marL="0" marR="0" lvl="6"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7pPr>
            <a:lvl8pPr marL="0" marR="0" lvl="7"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8pPr>
            <a:lvl9pPr marL="0" marR="0" lvl="8"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26"/>
        <p:cNvGrpSpPr/>
        <p:nvPr/>
      </p:nvGrpSpPr>
      <p:grpSpPr>
        <a:xfrm>
          <a:off x="0" y="0"/>
          <a:ext cx="0" cy="0"/>
          <a:chOff x="0" y="0"/>
          <a:chExt cx="0" cy="0"/>
        </a:xfrm>
      </p:grpSpPr>
      <p:sp>
        <p:nvSpPr>
          <p:cNvPr id="127" name="Google Shape;127;p39"/>
          <p:cNvSpPr/>
          <p:nvPr/>
        </p:nvSpPr>
        <p:spPr>
          <a:xfrm>
            <a:off x="1258888" y="2060575"/>
            <a:ext cx="6842125" cy="4105275"/>
          </a:xfrm>
          <a:prstGeom prst="rect">
            <a:avLst/>
          </a:prstGeom>
          <a:solidFill>
            <a:schemeClr val="accent1">
              <a:alpha val="55294"/>
            </a:schemeClr>
          </a:solidFill>
          <a:ln>
            <a:noFill/>
          </a:ln>
          <a:effectLst>
            <a:outerShdw dist="107763" dir="2700000" algn="ctr" rotWithShape="0">
              <a:schemeClr val="lt2">
                <a:alpha val="4941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ulim"/>
              <a:ea typeface="Gulim"/>
              <a:cs typeface="Gulim"/>
              <a:sym typeface="Gulim"/>
            </a:endParaRPr>
          </a:p>
        </p:txBody>
      </p:sp>
      <p:grpSp>
        <p:nvGrpSpPr>
          <p:cNvPr id="128" name="Google Shape;128;p39"/>
          <p:cNvGrpSpPr/>
          <p:nvPr/>
        </p:nvGrpSpPr>
        <p:grpSpPr>
          <a:xfrm>
            <a:off x="500063" y="615950"/>
            <a:ext cx="8286750" cy="1157288"/>
            <a:chOff x="315" y="1080"/>
            <a:chExt cx="5220" cy="729"/>
          </a:xfrm>
        </p:grpSpPr>
        <p:sp>
          <p:nvSpPr>
            <p:cNvPr id="129" name="Google Shape;129;p39"/>
            <p:cNvSpPr/>
            <p:nvPr/>
          </p:nvSpPr>
          <p:spPr>
            <a:xfrm>
              <a:off x="315" y="1203"/>
              <a:ext cx="5202" cy="606"/>
            </a:xfrm>
            <a:custGeom>
              <a:avLst/>
              <a:gdLst/>
              <a:ahLst/>
              <a:cxnLst/>
              <a:rect l="l" t="t" r="r" b="b"/>
              <a:pathLst>
                <a:path w="5124" h="439" extrusionOk="0">
                  <a:moveTo>
                    <a:pt x="3" y="435"/>
                  </a:moveTo>
                  <a:lnTo>
                    <a:pt x="4710" y="438"/>
                  </a:lnTo>
                  <a:lnTo>
                    <a:pt x="4863" y="438"/>
                  </a:lnTo>
                  <a:cubicBezTo>
                    <a:pt x="4906" y="426"/>
                    <a:pt x="4928" y="439"/>
                    <a:pt x="4971" y="367"/>
                  </a:cubicBezTo>
                  <a:lnTo>
                    <a:pt x="5124" y="3"/>
                  </a:lnTo>
                  <a:lnTo>
                    <a:pt x="241" y="2"/>
                  </a:lnTo>
                  <a:lnTo>
                    <a:pt x="200" y="0"/>
                  </a:lnTo>
                  <a:lnTo>
                    <a:pt x="150" y="0"/>
                  </a:lnTo>
                  <a:lnTo>
                    <a:pt x="118" y="9"/>
                  </a:lnTo>
                  <a:lnTo>
                    <a:pt x="86" y="24"/>
                  </a:lnTo>
                  <a:lnTo>
                    <a:pt x="57" y="47"/>
                  </a:lnTo>
                  <a:lnTo>
                    <a:pt x="25" y="83"/>
                  </a:lnTo>
                  <a:lnTo>
                    <a:pt x="7" y="109"/>
                  </a:lnTo>
                  <a:lnTo>
                    <a:pt x="0" y="142"/>
                  </a:lnTo>
                  <a:lnTo>
                    <a:pt x="3" y="435"/>
                  </a:lnTo>
                  <a:close/>
                </a:path>
              </a:pathLst>
            </a:custGeom>
            <a:solidFill>
              <a:schemeClr val="accent1"/>
            </a:solidFill>
            <a:ln>
              <a:noFill/>
            </a:ln>
            <a:effectLst>
              <a:outerShdw dist="85194" dir="3806097" algn="ctr" rotWithShape="0">
                <a:schemeClr val="lt2">
                  <a:alpha val="49411"/>
                </a:scheme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ulim"/>
                <a:ea typeface="Gulim"/>
                <a:cs typeface="Gulim"/>
                <a:sym typeface="Gulim"/>
              </a:endParaRPr>
            </a:p>
          </p:txBody>
        </p:sp>
        <p:sp>
          <p:nvSpPr>
            <p:cNvPr id="130" name="Google Shape;130;p39"/>
            <p:cNvSpPr/>
            <p:nvPr/>
          </p:nvSpPr>
          <p:spPr>
            <a:xfrm>
              <a:off x="5032" y="1203"/>
              <a:ext cx="503" cy="561"/>
            </a:xfrm>
            <a:custGeom>
              <a:avLst/>
              <a:gdLst/>
              <a:ahLst/>
              <a:cxnLst/>
              <a:rect l="l" t="t" r="r" b="b"/>
              <a:pathLst>
                <a:path w="488" h="489" extrusionOk="0">
                  <a:moveTo>
                    <a:pt x="488" y="0"/>
                  </a:moveTo>
                  <a:lnTo>
                    <a:pt x="320" y="444"/>
                  </a:lnTo>
                  <a:cubicBezTo>
                    <a:pt x="279" y="489"/>
                    <a:pt x="374" y="318"/>
                    <a:pt x="242" y="270"/>
                  </a:cubicBezTo>
                  <a:cubicBezTo>
                    <a:pt x="110" y="222"/>
                    <a:pt x="0" y="316"/>
                    <a:pt x="41" y="269"/>
                  </a:cubicBezTo>
                  <a:lnTo>
                    <a:pt x="488" y="0"/>
                  </a:lnTo>
                  <a:close/>
                </a:path>
              </a:pathLst>
            </a:custGeom>
            <a:gradFill>
              <a:gsLst>
                <a:gs pos="0">
                  <a:schemeClr val="lt1"/>
                </a:gs>
                <a:gs pos="100000">
                  <a:schemeClr val="accent1"/>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ulim"/>
                <a:ea typeface="Gulim"/>
                <a:cs typeface="Gulim"/>
                <a:sym typeface="Gulim"/>
              </a:endParaRPr>
            </a:p>
          </p:txBody>
        </p:sp>
        <p:sp>
          <p:nvSpPr>
            <p:cNvPr id="131" name="Google Shape;131;p39"/>
            <p:cNvSpPr/>
            <p:nvPr/>
          </p:nvSpPr>
          <p:spPr>
            <a:xfrm>
              <a:off x="470" y="1080"/>
              <a:ext cx="295" cy="602"/>
            </a:xfrm>
            <a:custGeom>
              <a:avLst/>
              <a:gdLst/>
              <a:ahLst/>
              <a:cxnLst/>
              <a:rect l="l" t="t" r="r" b="b"/>
              <a:pathLst>
                <a:path w="180" h="417" extrusionOk="0">
                  <a:moveTo>
                    <a:pt x="146" y="133"/>
                  </a:moveTo>
                  <a:lnTo>
                    <a:pt x="167" y="136"/>
                  </a:lnTo>
                  <a:lnTo>
                    <a:pt x="102" y="378"/>
                  </a:lnTo>
                  <a:lnTo>
                    <a:pt x="96" y="388"/>
                  </a:lnTo>
                  <a:lnTo>
                    <a:pt x="89" y="402"/>
                  </a:lnTo>
                  <a:lnTo>
                    <a:pt x="75" y="412"/>
                  </a:lnTo>
                  <a:lnTo>
                    <a:pt x="59" y="417"/>
                  </a:lnTo>
                  <a:lnTo>
                    <a:pt x="35" y="412"/>
                  </a:lnTo>
                  <a:lnTo>
                    <a:pt x="23" y="405"/>
                  </a:lnTo>
                  <a:lnTo>
                    <a:pt x="14" y="399"/>
                  </a:lnTo>
                  <a:lnTo>
                    <a:pt x="3" y="382"/>
                  </a:lnTo>
                  <a:lnTo>
                    <a:pt x="0" y="372"/>
                  </a:lnTo>
                  <a:lnTo>
                    <a:pt x="3" y="346"/>
                  </a:lnTo>
                  <a:lnTo>
                    <a:pt x="86" y="34"/>
                  </a:lnTo>
                  <a:lnTo>
                    <a:pt x="90" y="22"/>
                  </a:lnTo>
                  <a:lnTo>
                    <a:pt x="99" y="12"/>
                  </a:lnTo>
                  <a:lnTo>
                    <a:pt x="110" y="4"/>
                  </a:lnTo>
                  <a:lnTo>
                    <a:pt x="123" y="0"/>
                  </a:lnTo>
                  <a:lnTo>
                    <a:pt x="149" y="1"/>
                  </a:lnTo>
                  <a:lnTo>
                    <a:pt x="162" y="6"/>
                  </a:lnTo>
                  <a:lnTo>
                    <a:pt x="173" y="16"/>
                  </a:lnTo>
                  <a:lnTo>
                    <a:pt x="177" y="31"/>
                  </a:lnTo>
                  <a:lnTo>
                    <a:pt x="180" y="43"/>
                  </a:lnTo>
                  <a:lnTo>
                    <a:pt x="179" y="60"/>
                  </a:lnTo>
                  <a:lnTo>
                    <a:pt x="171" y="90"/>
                  </a:lnTo>
                  <a:lnTo>
                    <a:pt x="149" y="90"/>
                  </a:lnTo>
                  <a:lnTo>
                    <a:pt x="155" y="61"/>
                  </a:lnTo>
                  <a:lnTo>
                    <a:pt x="158" y="51"/>
                  </a:lnTo>
                  <a:lnTo>
                    <a:pt x="158" y="40"/>
                  </a:lnTo>
                  <a:lnTo>
                    <a:pt x="155" y="27"/>
                  </a:lnTo>
                  <a:lnTo>
                    <a:pt x="146" y="22"/>
                  </a:lnTo>
                  <a:lnTo>
                    <a:pt x="131" y="19"/>
                  </a:lnTo>
                  <a:lnTo>
                    <a:pt x="119" y="25"/>
                  </a:lnTo>
                  <a:lnTo>
                    <a:pt x="113" y="36"/>
                  </a:lnTo>
                  <a:lnTo>
                    <a:pt x="107" y="49"/>
                  </a:lnTo>
                  <a:lnTo>
                    <a:pt x="104" y="61"/>
                  </a:lnTo>
                  <a:lnTo>
                    <a:pt x="24" y="357"/>
                  </a:lnTo>
                  <a:lnTo>
                    <a:pt x="21" y="372"/>
                  </a:lnTo>
                  <a:lnTo>
                    <a:pt x="27" y="384"/>
                  </a:lnTo>
                  <a:lnTo>
                    <a:pt x="41" y="391"/>
                  </a:lnTo>
                  <a:lnTo>
                    <a:pt x="51" y="393"/>
                  </a:lnTo>
                  <a:lnTo>
                    <a:pt x="71" y="390"/>
                  </a:lnTo>
                  <a:lnTo>
                    <a:pt x="81" y="373"/>
                  </a:lnTo>
                  <a:lnTo>
                    <a:pt x="84" y="360"/>
                  </a:lnTo>
                  <a:lnTo>
                    <a:pt x="146" y="133"/>
                  </a:lnTo>
                  <a:close/>
                </a:path>
              </a:pathLst>
            </a:custGeom>
            <a:gradFill>
              <a:gsLst>
                <a:gs pos="0">
                  <a:srgbClr val="F0F0F0"/>
                </a:gs>
                <a:gs pos="100000">
                  <a:srgbClr val="B2B2B2"/>
                </a:gs>
              </a:gsLst>
              <a:path path="circle">
                <a:fillToRect l="50000" t="50000" r="50000" b="50000"/>
              </a:path>
              <a:tileRect/>
            </a:gradFill>
            <a:ln>
              <a:noFill/>
            </a:ln>
            <a:effectLst>
              <a:outerShdw dist="25400" algn="ctr" rotWithShape="0">
                <a:schemeClr val="dk1"/>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ulim"/>
                <a:ea typeface="Gulim"/>
                <a:cs typeface="Gulim"/>
                <a:sym typeface="Gulim"/>
              </a:endParaRPr>
            </a:p>
          </p:txBody>
        </p:sp>
      </p:grpSp>
      <p:sp>
        <p:nvSpPr>
          <p:cNvPr id="132" name="Google Shape;132;p39"/>
          <p:cNvSpPr txBox="1">
            <a:spLocks noGrp="1"/>
          </p:cNvSpPr>
          <p:nvPr>
            <p:ph type="ctrTitle"/>
          </p:nvPr>
        </p:nvSpPr>
        <p:spPr>
          <a:xfrm>
            <a:off x="1071563" y="901700"/>
            <a:ext cx="7643812" cy="857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600">
                <a:solidFill>
                  <a:srgbClr val="29292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39"/>
          <p:cNvSpPr txBox="1">
            <a:spLocks noGrp="1"/>
          </p:cNvSpPr>
          <p:nvPr>
            <p:ph type="subTitle" idx="1"/>
          </p:nvPr>
        </p:nvSpPr>
        <p:spPr>
          <a:xfrm>
            <a:off x="1314450" y="2133600"/>
            <a:ext cx="6713538" cy="3959225"/>
          </a:xfrm>
          <a:prstGeom prst="rect">
            <a:avLst/>
          </a:prstGeom>
          <a:noFill/>
          <a:ln>
            <a:noFill/>
          </a:ln>
        </p:spPr>
        <p:txBody>
          <a:bodyPr spcFirstLastPara="1" wrap="square" lIns="91425" tIns="45700" rIns="91425" bIns="45700" anchor="t" anchorCtr="0">
            <a:noAutofit/>
          </a:bodyPr>
          <a:lstStyle>
            <a:lvl1pPr lvl="0" algn="l">
              <a:lnSpc>
                <a:spcPct val="100000"/>
              </a:lnSpc>
              <a:spcBef>
                <a:spcPts val="360"/>
              </a:spcBef>
              <a:spcAft>
                <a:spcPts val="0"/>
              </a:spcAft>
              <a:buSzPts val="1170"/>
              <a:buFont typeface="Noto Sans Symbols"/>
              <a:buNone/>
              <a:defRPr sz="1800" b="1">
                <a:solidFill>
                  <a:srgbClr val="993300"/>
                </a:solidFill>
              </a:defRPr>
            </a:lvl1pPr>
            <a:lvl2pPr lvl="1" algn="l">
              <a:lnSpc>
                <a:spcPct val="100000"/>
              </a:lnSpc>
              <a:spcBef>
                <a:spcPts val="360"/>
              </a:spcBef>
              <a:spcAft>
                <a:spcPts val="0"/>
              </a:spcAft>
              <a:buSzPts val="1620"/>
              <a:buChar char="⮚"/>
              <a:defRPr/>
            </a:lvl2pPr>
            <a:lvl3pPr lvl="2" algn="l">
              <a:lnSpc>
                <a:spcPct val="100000"/>
              </a:lnSpc>
              <a:spcBef>
                <a:spcPts val="360"/>
              </a:spcBef>
              <a:spcAft>
                <a:spcPts val="0"/>
              </a:spcAft>
              <a:buSzPts val="1620"/>
              <a:buChar char="▪"/>
              <a:defRPr/>
            </a:lvl3pPr>
            <a:lvl4pPr lvl="3" algn="l">
              <a:lnSpc>
                <a:spcPct val="100000"/>
              </a:lnSpc>
              <a:spcBef>
                <a:spcPts val="360"/>
              </a:spcBef>
              <a:spcAft>
                <a:spcPts val="0"/>
              </a:spcAft>
              <a:buSzPts val="1620"/>
              <a:buChar char="•"/>
              <a:defRPr/>
            </a:lvl4pPr>
            <a:lvl5pPr lvl="4" algn="l">
              <a:lnSpc>
                <a:spcPct val="100000"/>
              </a:lnSpc>
              <a:spcBef>
                <a:spcPts val="360"/>
              </a:spcBef>
              <a:spcAft>
                <a:spcPts val="0"/>
              </a:spcAft>
              <a:buSzPts val="1620"/>
              <a:buChar char="?"/>
              <a:defRPr/>
            </a:lvl5pPr>
            <a:lvl6pPr lvl="5" algn="l">
              <a:lnSpc>
                <a:spcPct val="100000"/>
              </a:lnSpc>
              <a:spcBef>
                <a:spcPts val="360"/>
              </a:spcBef>
              <a:spcAft>
                <a:spcPts val="0"/>
              </a:spcAft>
              <a:buSzPts val="1620"/>
              <a:buChar char="?"/>
              <a:defRPr/>
            </a:lvl6pPr>
            <a:lvl7pPr lvl="6" algn="l">
              <a:lnSpc>
                <a:spcPct val="100000"/>
              </a:lnSpc>
              <a:spcBef>
                <a:spcPts val="360"/>
              </a:spcBef>
              <a:spcAft>
                <a:spcPts val="0"/>
              </a:spcAft>
              <a:buSzPts val="1620"/>
              <a:buChar char="?"/>
              <a:defRPr/>
            </a:lvl7pPr>
            <a:lvl8pPr lvl="7" algn="l">
              <a:lnSpc>
                <a:spcPct val="100000"/>
              </a:lnSpc>
              <a:spcBef>
                <a:spcPts val="360"/>
              </a:spcBef>
              <a:spcAft>
                <a:spcPts val="0"/>
              </a:spcAft>
              <a:buSzPts val="1620"/>
              <a:buChar char="?"/>
              <a:defRPr/>
            </a:lvl8pPr>
            <a:lvl9pPr lvl="8" algn="l">
              <a:lnSpc>
                <a:spcPct val="100000"/>
              </a:lnSpc>
              <a:spcBef>
                <a:spcPts val="360"/>
              </a:spcBef>
              <a:spcAft>
                <a:spcPts val="0"/>
              </a:spcAft>
              <a:buSzPts val="1620"/>
              <a:buChar char="?"/>
              <a:defRPr/>
            </a:lvl9pPr>
          </a:lstStyle>
          <a:p>
            <a:endParaRPr/>
          </a:p>
        </p:txBody>
      </p:sp>
      <p:sp>
        <p:nvSpPr>
          <p:cNvPr id="134" name="Google Shape;134;p3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3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3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Gulim"/>
                <a:ea typeface="Gulim"/>
                <a:cs typeface="Gulim"/>
                <a:sym typeface="Gulim"/>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Gulim"/>
                <a:ea typeface="Gulim"/>
                <a:cs typeface="Gulim"/>
                <a:sym typeface="Gulim"/>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Gulim"/>
                <a:ea typeface="Gulim"/>
                <a:cs typeface="Gulim"/>
                <a:sym typeface="Gulim"/>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Gulim"/>
                <a:ea typeface="Gulim"/>
                <a:cs typeface="Gulim"/>
                <a:sym typeface="Gulim"/>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Gulim"/>
                <a:ea typeface="Gulim"/>
                <a:cs typeface="Gulim"/>
                <a:sym typeface="Gulim"/>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Gulim"/>
                <a:ea typeface="Gulim"/>
                <a:cs typeface="Gulim"/>
                <a:sym typeface="Gulim"/>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Gulim"/>
                <a:ea typeface="Gulim"/>
                <a:cs typeface="Gulim"/>
                <a:sym typeface="Gulim"/>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Gulim"/>
                <a:ea typeface="Gulim"/>
                <a:cs typeface="Gulim"/>
                <a:sym typeface="Gulim"/>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Gulim"/>
                <a:ea typeface="Gulim"/>
                <a:cs typeface="Gulim"/>
                <a:sym typeface="Guli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7"/>
        <p:cNvGrpSpPr/>
        <p:nvPr/>
      </p:nvGrpSpPr>
      <p:grpSpPr>
        <a:xfrm>
          <a:off x="0" y="0"/>
          <a:ext cx="0" cy="0"/>
          <a:chOff x="0" y="0"/>
          <a:chExt cx="0" cy="0"/>
        </a:xfrm>
      </p:grpSpPr>
      <p:sp>
        <p:nvSpPr>
          <p:cNvPr id="138" name="Google Shape;138;p4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4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SzPts val="1300"/>
              <a:buNone/>
              <a:defRPr sz="2000"/>
            </a:lvl1pPr>
            <a:lvl2pPr marL="914400" lvl="1" indent="-228600" algn="l">
              <a:lnSpc>
                <a:spcPct val="100000"/>
              </a:lnSpc>
              <a:spcBef>
                <a:spcPts val="360"/>
              </a:spcBef>
              <a:spcAft>
                <a:spcPts val="0"/>
              </a:spcAft>
              <a:buSzPts val="1620"/>
              <a:buNone/>
              <a:defRPr sz="1800"/>
            </a:lvl2pPr>
            <a:lvl3pPr marL="1371600" lvl="2" indent="-228600" algn="l">
              <a:lnSpc>
                <a:spcPct val="100000"/>
              </a:lnSpc>
              <a:spcBef>
                <a:spcPts val="320"/>
              </a:spcBef>
              <a:spcAft>
                <a:spcPts val="0"/>
              </a:spcAft>
              <a:buSzPts val="1440"/>
              <a:buNone/>
              <a:defRPr sz="1600"/>
            </a:lvl3pPr>
            <a:lvl4pPr marL="1828800" lvl="3" indent="-228600" algn="l">
              <a:lnSpc>
                <a:spcPct val="100000"/>
              </a:lnSpc>
              <a:spcBef>
                <a:spcPts val="280"/>
              </a:spcBef>
              <a:spcAft>
                <a:spcPts val="0"/>
              </a:spcAft>
              <a:buSzPts val="1260"/>
              <a:buFont typeface="Times New Roman"/>
              <a:buNone/>
              <a:defRPr sz="1400"/>
            </a:lvl4pPr>
            <a:lvl5pPr marL="2286000" lvl="4" indent="-228600" algn="l">
              <a:lnSpc>
                <a:spcPct val="100000"/>
              </a:lnSpc>
              <a:spcBef>
                <a:spcPts val="280"/>
              </a:spcBef>
              <a:spcAft>
                <a:spcPts val="0"/>
              </a:spcAft>
              <a:buSzPts val="1260"/>
              <a:buNone/>
              <a:defRPr sz="1400"/>
            </a:lvl5pPr>
            <a:lvl6pPr marL="2743200" lvl="5" indent="-228600" algn="l">
              <a:lnSpc>
                <a:spcPct val="100000"/>
              </a:lnSpc>
              <a:spcBef>
                <a:spcPts val="280"/>
              </a:spcBef>
              <a:spcAft>
                <a:spcPts val="0"/>
              </a:spcAft>
              <a:buSzPts val="1260"/>
              <a:buNone/>
              <a:defRPr sz="1400"/>
            </a:lvl6pPr>
            <a:lvl7pPr marL="3200400" lvl="6" indent="-228600" algn="l">
              <a:lnSpc>
                <a:spcPct val="100000"/>
              </a:lnSpc>
              <a:spcBef>
                <a:spcPts val="280"/>
              </a:spcBef>
              <a:spcAft>
                <a:spcPts val="0"/>
              </a:spcAft>
              <a:buSzPts val="1260"/>
              <a:buNone/>
              <a:defRPr sz="1400"/>
            </a:lvl7pPr>
            <a:lvl8pPr marL="3657600" lvl="7" indent="-228600" algn="l">
              <a:lnSpc>
                <a:spcPct val="100000"/>
              </a:lnSpc>
              <a:spcBef>
                <a:spcPts val="280"/>
              </a:spcBef>
              <a:spcAft>
                <a:spcPts val="0"/>
              </a:spcAft>
              <a:buSzPts val="1260"/>
              <a:buNone/>
              <a:defRPr sz="1400"/>
            </a:lvl8pPr>
            <a:lvl9pPr marL="4114800" lvl="8" indent="-228600" algn="l">
              <a:lnSpc>
                <a:spcPct val="100000"/>
              </a:lnSpc>
              <a:spcBef>
                <a:spcPts val="280"/>
              </a:spcBef>
              <a:spcAft>
                <a:spcPts val="0"/>
              </a:spcAft>
              <a:buSzPts val="1260"/>
              <a:buNone/>
              <a:defRPr sz="1400"/>
            </a:lvl9pPr>
          </a:lstStyle>
          <a:p>
            <a:endParaRPr/>
          </a:p>
        </p:txBody>
      </p:sp>
      <p:sp>
        <p:nvSpPr>
          <p:cNvPr id="140" name="Google Shape;140;p40"/>
          <p:cNvSpPr txBox="1">
            <a:spLocks noGrp="1"/>
          </p:cNvSpPr>
          <p:nvPr>
            <p:ph type="dt" idx="10"/>
          </p:nvPr>
        </p:nvSpPr>
        <p:spPr>
          <a:xfrm>
            <a:off x="4953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4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4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1pPr>
            <a:lvl2pPr marL="0" marR="0" lvl="1"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2pPr>
            <a:lvl3pPr marL="0" marR="0" lvl="2"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3pPr>
            <a:lvl4pPr marL="0" marR="0" lvl="3"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4pPr>
            <a:lvl5pPr marL="0" marR="0" lvl="4"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5pPr>
            <a:lvl6pPr marL="0" marR="0" lvl="5"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6pPr>
            <a:lvl7pPr marL="0" marR="0" lvl="6"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7pPr>
            <a:lvl8pPr marL="0" marR="0" lvl="7"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8pPr>
            <a:lvl9pPr marL="0" marR="0" lvl="8"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3"/>
        <p:cNvGrpSpPr/>
        <p:nvPr/>
      </p:nvGrpSpPr>
      <p:grpSpPr>
        <a:xfrm>
          <a:off x="0" y="0"/>
          <a:ext cx="0" cy="0"/>
          <a:chOff x="0" y="0"/>
          <a:chExt cx="0" cy="0"/>
        </a:xfrm>
      </p:grpSpPr>
      <p:sp>
        <p:nvSpPr>
          <p:cNvPr id="144" name="Google Shape;144;p41"/>
          <p:cNvSpPr txBox="1">
            <a:spLocks noGrp="1"/>
          </p:cNvSpPr>
          <p:nvPr>
            <p:ph type="title"/>
          </p:nvPr>
        </p:nvSpPr>
        <p:spPr>
          <a:xfrm>
            <a:off x="1076325" y="390525"/>
            <a:ext cx="7543800" cy="44608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41"/>
          <p:cNvSpPr txBox="1">
            <a:spLocks noGrp="1"/>
          </p:cNvSpPr>
          <p:nvPr>
            <p:ph type="body" idx="1"/>
          </p:nvPr>
        </p:nvSpPr>
        <p:spPr>
          <a:xfrm>
            <a:off x="500063" y="981075"/>
            <a:ext cx="4016375" cy="5145088"/>
          </a:xfrm>
          <a:prstGeom prst="rect">
            <a:avLst/>
          </a:prstGeom>
          <a:noFill/>
          <a:ln>
            <a:noFill/>
          </a:ln>
        </p:spPr>
        <p:txBody>
          <a:bodyPr spcFirstLastPara="1" wrap="square" lIns="91425" tIns="45700" rIns="91425" bIns="45700" anchor="t" anchorCtr="0">
            <a:noAutofit/>
          </a:bodyPr>
          <a:lstStyle>
            <a:lvl1pPr marL="457200" lvl="0" indent="-344170" algn="l">
              <a:lnSpc>
                <a:spcPct val="100000"/>
              </a:lnSpc>
              <a:spcBef>
                <a:spcPts val="560"/>
              </a:spcBef>
              <a:spcAft>
                <a:spcPts val="0"/>
              </a:spcAft>
              <a:buSzPts val="1820"/>
              <a:buChar char="❖"/>
              <a:defRPr sz="2800"/>
            </a:lvl1pPr>
            <a:lvl2pPr marL="914400" lvl="1" indent="-365760" algn="l">
              <a:lnSpc>
                <a:spcPct val="100000"/>
              </a:lnSpc>
              <a:spcBef>
                <a:spcPts val="480"/>
              </a:spcBef>
              <a:spcAft>
                <a:spcPts val="0"/>
              </a:spcAft>
              <a:buSzPts val="2160"/>
              <a:buChar char="⮚"/>
              <a:defRPr sz="2400"/>
            </a:lvl2pPr>
            <a:lvl3pPr marL="1371600" lvl="2" indent="-342900" algn="l">
              <a:lnSpc>
                <a:spcPct val="100000"/>
              </a:lnSpc>
              <a:spcBef>
                <a:spcPts val="400"/>
              </a:spcBef>
              <a:spcAft>
                <a:spcPts val="0"/>
              </a:spcAft>
              <a:buSzPts val="1800"/>
              <a:buChar char="▪"/>
              <a:defRPr sz="2000"/>
            </a:lvl3pPr>
            <a:lvl4pPr marL="1828800" lvl="3" indent="-331469" algn="l">
              <a:lnSpc>
                <a:spcPct val="100000"/>
              </a:lnSpc>
              <a:spcBef>
                <a:spcPts val="360"/>
              </a:spcBef>
              <a:spcAft>
                <a:spcPts val="0"/>
              </a:spcAft>
              <a:buSzPts val="1620"/>
              <a:buFont typeface="Times New Roman"/>
              <a:buChar char="•"/>
              <a:defRPr sz="1800"/>
            </a:lvl4pPr>
            <a:lvl5pPr marL="2286000" lvl="4" indent="-331470" algn="l">
              <a:lnSpc>
                <a:spcPct val="100000"/>
              </a:lnSpc>
              <a:spcBef>
                <a:spcPts val="360"/>
              </a:spcBef>
              <a:spcAft>
                <a:spcPts val="0"/>
              </a:spcAft>
              <a:buSzPts val="1620"/>
              <a:buChar char="?"/>
              <a:defRPr sz="1800"/>
            </a:lvl5pPr>
            <a:lvl6pPr marL="2743200" lvl="5" indent="-331470" algn="l">
              <a:lnSpc>
                <a:spcPct val="100000"/>
              </a:lnSpc>
              <a:spcBef>
                <a:spcPts val="360"/>
              </a:spcBef>
              <a:spcAft>
                <a:spcPts val="0"/>
              </a:spcAft>
              <a:buSzPts val="1620"/>
              <a:buChar char="?"/>
              <a:defRPr sz="1800"/>
            </a:lvl6pPr>
            <a:lvl7pPr marL="3200400" lvl="6" indent="-331470" algn="l">
              <a:lnSpc>
                <a:spcPct val="100000"/>
              </a:lnSpc>
              <a:spcBef>
                <a:spcPts val="360"/>
              </a:spcBef>
              <a:spcAft>
                <a:spcPts val="0"/>
              </a:spcAft>
              <a:buSzPts val="1620"/>
              <a:buChar char="?"/>
              <a:defRPr sz="1800"/>
            </a:lvl7pPr>
            <a:lvl8pPr marL="3657600" lvl="7" indent="-331470" algn="l">
              <a:lnSpc>
                <a:spcPct val="100000"/>
              </a:lnSpc>
              <a:spcBef>
                <a:spcPts val="360"/>
              </a:spcBef>
              <a:spcAft>
                <a:spcPts val="0"/>
              </a:spcAft>
              <a:buSzPts val="1620"/>
              <a:buChar char="?"/>
              <a:defRPr sz="1800"/>
            </a:lvl8pPr>
            <a:lvl9pPr marL="4114800" lvl="8" indent="-331470" algn="l">
              <a:lnSpc>
                <a:spcPct val="100000"/>
              </a:lnSpc>
              <a:spcBef>
                <a:spcPts val="360"/>
              </a:spcBef>
              <a:spcAft>
                <a:spcPts val="0"/>
              </a:spcAft>
              <a:buSzPts val="1620"/>
              <a:buChar char="?"/>
              <a:defRPr sz="1800"/>
            </a:lvl9pPr>
          </a:lstStyle>
          <a:p>
            <a:endParaRPr/>
          </a:p>
        </p:txBody>
      </p:sp>
      <p:sp>
        <p:nvSpPr>
          <p:cNvPr id="146" name="Google Shape;146;p41"/>
          <p:cNvSpPr txBox="1">
            <a:spLocks noGrp="1"/>
          </p:cNvSpPr>
          <p:nvPr>
            <p:ph type="body" idx="2"/>
          </p:nvPr>
        </p:nvSpPr>
        <p:spPr>
          <a:xfrm>
            <a:off x="4668838" y="981075"/>
            <a:ext cx="4017962" cy="5145088"/>
          </a:xfrm>
          <a:prstGeom prst="rect">
            <a:avLst/>
          </a:prstGeom>
          <a:noFill/>
          <a:ln>
            <a:noFill/>
          </a:ln>
        </p:spPr>
        <p:txBody>
          <a:bodyPr spcFirstLastPara="1" wrap="square" lIns="91425" tIns="45700" rIns="91425" bIns="45700" anchor="t" anchorCtr="0">
            <a:noAutofit/>
          </a:bodyPr>
          <a:lstStyle>
            <a:lvl1pPr marL="457200" lvl="0" indent="-344170" algn="l">
              <a:lnSpc>
                <a:spcPct val="100000"/>
              </a:lnSpc>
              <a:spcBef>
                <a:spcPts val="560"/>
              </a:spcBef>
              <a:spcAft>
                <a:spcPts val="0"/>
              </a:spcAft>
              <a:buSzPts val="1820"/>
              <a:buChar char="❖"/>
              <a:defRPr sz="2800"/>
            </a:lvl1pPr>
            <a:lvl2pPr marL="914400" lvl="1" indent="-365760" algn="l">
              <a:lnSpc>
                <a:spcPct val="100000"/>
              </a:lnSpc>
              <a:spcBef>
                <a:spcPts val="480"/>
              </a:spcBef>
              <a:spcAft>
                <a:spcPts val="0"/>
              </a:spcAft>
              <a:buSzPts val="2160"/>
              <a:buChar char="⮚"/>
              <a:defRPr sz="2400"/>
            </a:lvl2pPr>
            <a:lvl3pPr marL="1371600" lvl="2" indent="-342900" algn="l">
              <a:lnSpc>
                <a:spcPct val="100000"/>
              </a:lnSpc>
              <a:spcBef>
                <a:spcPts val="400"/>
              </a:spcBef>
              <a:spcAft>
                <a:spcPts val="0"/>
              </a:spcAft>
              <a:buSzPts val="1800"/>
              <a:buChar char="▪"/>
              <a:defRPr sz="2000"/>
            </a:lvl3pPr>
            <a:lvl4pPr marL="1828800" lvl="3" indent="-331469" algn="l">
              <a:lnSpc>
                <a:spcPct val="100000"/>
              </a:lnSpc>
              <a:spcBef>
                <a:spcPts val="360"/>
              </a:spcBef>
              <a:spcAft>
                <a:spcPts val="0"/>
              </a:spcAft>
              <a:buSzPts val="1620"/>
              <a:buFont typeface="Times New Roman"/>
              <a:buChar char="•"/>
              <a:defRPr sz="1800"/>
            </a:lvl4pPr>
            <a:lvl5pPr marL="2286000" lvl="4" indent="-331470" algn="l">
              <a:lnSpc>
                <a:spcPct val="100000"/>
              </a:lnSpc>
              <a:spcBef>
                <a:spcPts val="360"/>
              </a:spcBef>
              <a:spcAft>
                <a:spcPts val="0"/>
              </a:spcAft>
              <a:buSzPts val="1620"/>
              <a:buChar char="?"/>
              <a:defRPr sz="1800"/>
            </a:lvl5pPr>
            <a:lvl6pPr marL="2743200" lvl="5" indent="-331470" algn="l">
              <a:lnSpc>
                <a:spcPct val="100000"/>
              </a:lnSpc>
              <a:spcBef>
                <a:spcPts val="360"/>
              </a:spcBef>
              <a:spcAft>
                <a:spcPts val="0"/>
              </a:spcAft>
              <a:buSzPts val="1620"/>
              <a:buChar char="?"/>
              <a:defRPr sz="1800"/>
            </a:lvl6pPr>
            <a:lvl7pPr marL="3200400" lvl="6" indent="-331470" algn="l">
              <a:lnSpc>
                <a:spcPct val="100000"/>
              </a:lnSpc>
              <a:spcBef>
                <a:spcPts val="360"/>
              </a:spcBef>
              <a:spcAft>
                <a:spcPts val="0"/>
              </a:spcAft>
              <a:buSzPts val="1620"/>
              <a:buChar char="?"/>
              <a:defRPr sz="1800"/>
            </a:lvl7pPr>
            <a:lvl8pPr marL="3657600" lvl="7" indent="-331470" algn="l">
              <a:lnSpc>
                <a:spcPct val="100000"/>
              </a:lnSpc>
              <a:spcBef>
                <a:spcPts val="360"/>
              </a:spcBef>
              <a:spcAft>
                <a:spcPts val="0"/>
              </a:spcAft>
              <a:buSzPts val="1620"/>
              <a:buChar char="?"/>
              <a:defRPr sz="1800"/>
            </a:lvl8pPr>
            <a:lvl9pPr marL="4114800" lvl="8" indent="-331470" algn="l">
              <a:lnSpc>
                <a:spcPct val="100000"/>
              </a:lnSpc>
              <a:spcBef>
                <a:spcPts val="360"/>
              </a:spcBef>
              <a:spcAft>
                <a:spcPts val="0"/>
              </a:spcAft>
              <a:buSzPts val="1620"/>
              <a:buChar char="?"/>
              <a:defRPr sz="1800"/>
            </a:lvl9pPr>
          </a:lstStyle>
          <a:p>
            <a:endParaRPr/>
          </a:p>
        </p:txBody>
      </p:sp>
      <p:sp>
        <p:nvSpPr>
          <p:cNvPr id="147" name="Google Shape;147;p41"/>
          <p:cNvSpPr txBox="1">
            <a:spLocks noGrp="1"/>
          </p:cNvSpPr>
          <p:nvPr>
            <p:ph type="dt" idx="10"/>
          </p:nvPr>
        </p:nvSpPr>
        <p:spPr>
          <a:xfrm>
            <a:off x="4953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4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4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1pPr>
            <a:lvl2pPr marL="0" marR="0" lvl="1"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2pPr>
            <a:lvl3pPr marL="0" marR="0" lvl="2"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3pPr>
            <a:lvl4pPr marL="0" marR="0" lvl="3"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4pPr>
            <a:lvl5pPr marL="0" marR="0" lvl="4"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5pPr>
            <a:lvl6pPr marL="0" marR="0" lvl="5"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6pPr>
            <a:lvl7pPr marL="0" marR="0" lvl="6"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7pPr>
            <a:lvl8pPr marL="0" marR="0" lvl="7"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8pPr>
            <a:lvl9pPr marL="0" marR="0" lvl="8"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0"/>
        <p:cNvGrpSpPr/>
        <p:nvPr/>
      </p:nvGrpSpPr>
      <p:grpSpPr>
        <a:xfrm>
          <a:off x="0" y="0"/>
          <a:ext cx="0" cy="0"/>
          <a:chOff x="0" y="0"/>
          <a:chExt cx="0" cy="0"/>
        </a:xfrm>
      </p:grpSpPr>
      <p:sp>
        <p:nvSpPr>
          <p:cNvPr id="151" name="Google Shape;151;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4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SzPts val="1560"/>
              <a:buNone/>
              <a:defRPr sz="2400" b="1"/>
            </a:lvl1pPr>
            <a:lvl2pPr marL="914400" lvl="1" indent="-228600" algn="l">
              <a:lnSpc>
                <a:spcPct val="100000"/>
              </a:lnSpc>
              <a:spcBef>
                <a:spcPts val="400"/>
              </a:spcBef>
              <a:spcAft>
                <a:spcPts val="0"/>
              </a:spcAft>
              <a:buSzPts val="1800"/>
              <a:buNone/>
              <a:defRPr sz="2000" b="1"/>
            </a:lvl2pPr>
            <a:lvl3pPr marL="1371600" lvl="2" indent="-228600" algn="l">
              <a:lnSpc>
                <a:spcPct val="100000"/>
              </a:lnSpc>
              <a:spcBef>
                <a:spcPts val="360"/>
              </a:spcBef>
              <a:spcAft>
                <a:spcPts val="0"/>
              </a:spcAft>
              <a:buSzPts val="1620"/>
              <a:buNone/>
              <a:defRPr sz="1800" b="1"/>
            </a:lvl3pPr>
            <a:lvl4pPr marL="1828800" lvl="3" indent="-228600" algn="l">
              <a:lnSpc>
                <a:spcPct val="100000"/>
              </a:lnSpc>
              <a:spcBef>
                <a:spcPts val="320"/>
              </a:spcBef>
              <a:spcAft>
                <a:spcPts val="0"/>
              </a:spcAft>
              <a:buSzPts val="1440"/>
              <a:buFont typeface="Times New Roman"/>
              <a:buNone/>
              <a:defRPr sz="1600" b="1"/>
            </a:lvl4pPr>
            <a:lvl5pPr marL="2286000" lvl="4" indent="-228600" algn="l">
              <a:lnSpc>
                <a:spcPct val="100000"/>
              </a:lnSpc>
              <a:spcBef>
                <a:spcPts val="320"/>
              </a:spcBef>
              <a:spcAft>
                <a:spcPts val="0"/>
              </a:spcAft>
              <a:buSzPts val="1440"/>
              <a:buNone/>
              <a:defRPr sz="1600" b="1"/>
            </a:lvl5pPr>
            <a:lvl6pPr marL="2743200" lvl="5" indent="-228600" algn="l">
              <a:lnSpc>
                <a:spcPct val="100000"/>
              </a:lnSpc>
              <a:spcBef>
                <a:spcPts val="320"/>
              </a:spcBef>
              <a:spcAft>
                <a:spcPts val="0"/>
              </a:spcAft>
              <a:buSzPts val="1440"/>
              <a:buNone/>
              <a:defRPr sz="1600" b="1"/>
            </a:lvl6pPr>
            <a:lvl7pPr marL="3200400" lvl="6" indent="-228600" algn="l">
              <a:lnSpc>
                <a:spcPct val="100000"/>
              </a:lnSpc>
              <a:spcBef>
                <a:spcPts val="320"/>
              </a:spcBef>
              <a:spcAft>
                <a:spcPts val="0"/>
              </a:spcAft>
              <a:buSzPts val="1440"/>
              <a:buNone/>
              <a:defRPr sz="1600" b="1"/>
            </a:lvl7pPr>
            <a:lvl8pPr marL="3657600" lvl="7" indent="-228600" algn="l">
              <a:lnSpc>
                <a:spcPct val="100000"/>
              </a:lnSpc>
              <a:spcBef>
                <a:spcPts val="320"/>
              </a:spcBef>
              <a:spcAft>
                <a:spcPts val="0"/>
              </a:spcAft>
              <a:buSzPts val="1440"/>
              <a:buNone/>
              <a:defRPr sz="1600" b="1"/>
            </a:lvl8pPr>
            <a:lvl9pPr marL="4114800" lvl="8" indent="-228600" algn="l">
              <a:lnSpc>
                <a:spcPct val="100000"/>
              </a:lnSpc>
              <a:spcBef>
                <a:spcPts val="320"/>
              </a:spcBef>
              <a:spcAft>
                <a:spcPts val="0"/>
              </a:spcAft>
              <a:buSzPts val="1440"/>
              <a:buNone/>
              <a:defRPr sz="1600" b="1"/>
            </a:lvl9pPr>
          </a:lstStyle>
          <a:p>
            <a:endParaRPr/>
          </a:p>
        </p:txBody>
      </p:sp>
      <p:sp>
        <p:nvSpPr>
          <p:cNvPr id="153" name="Google Shape;153;p4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27660" algn="l">
              <a:lnSpc>
                <a:spcPct val="100000"/>
              </a:lnSpc>
              <a:spcBef>
                <a:spcPts val="480"/>
              </a:spcBef>
              <a:spcAft>
                <a:spcPts val="0"/>
              </a:spcAft>
              <a:buSzPts val="1560"/>
              <a:buChar char="❖"/>
              <a:defRPr sz="2400"/>
            </a:lvl1pPr>
            <a:lvl2pPr marL="914400" lvl="1" indent="-342900" algn="l">
              <a:lnSpc>
                <a:spcPct val="100000"/>
              </a:lnSpc>
              <a:spcBef>
                <a:spcPts val="400"/>
              </a:spcBef>
              <a:spcAft>
                <a:spcPts val="0"/>
              </a:spcAft>
              <a:buSzPts val="1800"/>
              <a:buChar char="⮚"/>
              <a:defRPr sz="2000"/>
            </a:lvl2pPr>
            <a:lvl3pPr marL="1371600" lvl="2" indent="-331469" algn="l">
              <a:lnSpc>
                <a:spcPct val="100000"/>
              </a:lnSpc>
              <a:spcBef>
                <a:spcPts val="360"/>
              </a:spcBef>
              <a:spcAft>
                <a:spcPts val="0"/>
              </a:spcAft>
              <a:buSzPts val="1620"/>
              <a:buChar char="▪"/>
              <a:defRPr sz="1800"/>
            </a:lvl3pPr>
            <a:lvl4pPr marL="1828800" lvl="3" indent="-320039" algn="l">
              <a:lnSpc>
                <a:spcPct val="100000"/>
              </a:lnSpc>
              <a:spcBef>
                <a:spcPts val="320"/>
              </a:spcBef>
              <a:spcAft>
                <a:spcPts val="0"/>
              </a:spcAft>
              <a:buSzPts val="1440"/>
              <a:buFont typeface="Times New Roman"/>
              <a:buChar char="•"/>
              <a:defRPr sz="1600"/>
            </a:lvl4pPr>
            <a:lvl5pPr marL="2286000" lvl="4" indent="-320039" algn="l">
              <a:lnSpc>
                <a:spcPct val="100000"/>
              </a:lnSpc>
              <a:spcBef>
                <a:spcPts val="320"/>
              </a:spcBef>
              <a:spcAft>
                <a:spcPts val="0"/>
              </a:spcAft>
              <a:buSzPts val="1440"/>
              <a:buChar char="?"/>
              <a:defRPr sz="1600"/>
            </a:lvl5pPr>
            <a:lvl6pPr marL="2743200" lvl="5" indent="-320039" algn="l">
              <a:lnSpc>
                <a:spcPct val="100000"/>
              </a:lnSpc>
              <a:spcBef>
                <a:spcPts val="320"/>
              </a:spcBef>
              <a:spcAft>
                <a:spcPts val="0"/>
              </a:spcAft>
              <a:buSzPts val="1440"/>
              <a:buChar char="?"/>
              <a:defRPr sz="1600"/>
            </a:lvl6pPr>
            <a:lvl7pPr marL="3200400" lvl="6" indent="-320039" algn="l">
              <a:lnSpc>
                <a:spcPct val="100000"/>
              </a:lnSpc>
              <a:spcBef>
                <a:spcPts val="320"/>
              </a:spcBef>
              <a:spcAft>
                <a:spcPts val="0"/>
              </a:spcAft>
              <a:buSzPts val="1440"/>
              <a:buChar char="?"/>
              <a:defRPr sz="1600"/>
            </a:lvl7pPr>
            <a:lvl8pPr marL="3657600" lvl="7" indent="-320040" algn="l">
              <a:lnSpc>
                <a:spcPct val="100000"/>
              </a:lnSpc>
              <a:spcBef>
                <a:spcPts val="320"/>
              </a:spcBef>
              <a:spcAft>
                <a:spcPts val="0"/>
              </a:spcAft>
              <a:buSzPts val="1440"/>
              <a:buChar char="?"/>
              <a:defRPr sz="1600"/>
            </a:lvl8pPr>
            <a:lvl9pPr marL="4114800" lvl="8" indent="-320040" algn="l">
              <a:lnSpc>
                <a:spcPct val="100000"/>
              </a:lnSpc>
              <a:spcBef>
                <a:spcPts val="320"/>
              </a:spcBef>
              <a:spcAft>
                <a:spcPts val="0"/>
              </a:spcAft>
              <a:buSzPts val="1440"/>
              <a:buChar char="?"/>
              <a:defRPr sz="1600"/>
            </a:lvl9pPr>
          </a:lstStyle>
          <a:p>
            <a:endParaRPr/>
          </a:p>
        </p:txBody>
      </p:sp>
      <p:sp>
        <p:nvSpPr>
          <p:cNvPr id="154" name="Google Shape;154;p4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SzPts val="1560"/>
              <a:buNone/>
              <a:defRPr sz="2400" b="1"/>
            </a:lvl1pPr>
            <a:lvl2pPr marL="914400" lvl="1" indent="-228600" algn="l">
              <a:lnSpc>
                <a:spcPct val="100000"/>
              </a:lnSpc>
              <a:spcBef>
                <a:spcPts val="400"/>
              </a:spcBef>
              <a:spcAft>
                <a:spcPts val="0"/>
              </a:spcAft>
              <a:buSzPts val="1800"/>
              <a:buNone/>
              <a:defRPr sz="2000" b="1"/>
            </a:lvl2pPr>
            <a:lvl3pPr marL="1371600" lvl="2" indent="-228600" algn="l">
              <a:lnSpc>
                <a:spcPct val="100000"/>
              </a:lnSpc>
              <a:spcBef>
                <a:spcPts val="360"/>
              </a:spcBef>
              <a:spcAft>
                <a:spcPts val="0"/>
              </a:spcAft>
              <a:buSzPts val="1620"/>
              <a:buNone/>
              <a:defRPr sz="1800" b="1"/>
            </a:lvl3pPr>
            <a:lvl4pPr marL="1828800" lvl="3" indent="-228600" algn="l">
              <a:lnSpc>
                <a:spcPct val="100000"/>
              </a:lnSpc>
              <a:spcBef>
                <a:spcPts val="320"/>
              </a:spcBef>
              <a:spcAft>
                <a:spcPts val="0"/>
              </a:spcAft>
              <a:buSzPts val="1440"/>
              <a:buFont typeface="Times New Roman"/>
              <a:buNone/>
              <a:defRPr sz="1600" b="1"/>
            </a:lvl4pPr>
            <a:lvl5pPr marL="2286000" lvl="4" indent="-228600" algn="l">
              <a:lnSpc>
                <a:spcPct val="100000"/>
              </a:lnSpc>
              <a:spcBef>
                <a:spcPts val="320"/>
              </a:spcBef>
              <a:spcAft>
                <a:spcPts val="0"/>
              </a:spcAft>
              <a:buSzPts val="1440"/>
              <a:buNone/>
              <a:defRPr sz="1600" b="1"/>
            </a:lvl5pPr>
            <a:lvl6pPr marL="2743200" lvl="5" indent="-228600" algn="l">
              <a:lnSpc>
                <a:spcPct val="100000"/>
              </a:lnSpc>
              <a:spcBef>
                <a:spcPts val="320"/>
              </a:spcBef>
              <a:spcAft>
                <a:spcPts val="0"/>
              </a:spcAft>
              <a:buSzPts val="1440"/>
              <a:buNone/>
              <a:defRPr sz="1600" b="1"/>
            </a:lvl6pPr>
            <a:lvl7pPr marL="3200400" lvl="6" indent="-228600" algn="l">
              <a:lnSpc>
                <a:spcPct val="100000"/>
              </a:lnSpc>
              <a:spcBef>
                <a:spcPts val="320"/>
              </a:spcBef>
              <a:spcAft>
                <a:spcPts val="0"/>
              </a:spcAft>
              <a:buSzPts val="1440"/>
              <a:buNone/>
              <a:defRPr sz="1600" b="1"/>
            </a:lvl7pPr>
            <a:lvl8pPr marL="3657600" lvl="7" indent="-228600" algn="l">
              <a:lnSpc>
                <a:spcPct val="100000"/>
              </a:lnSpc>
              <a:spcBef>
                <a:spcPts val="320"/>
              </a:spcBef>
              <a:spcAft>
                <a:spcPts val="0"/>
              </a:spcAft>
              <a:buSzPts val="1440"/>
              <a:buNone/>
              <a:defRPr sz="1600" b="1"/>
            </a:lvl8pPr>
            <a:lvl9pPr marL="4114800" lvl="8" indent="-228600" algn="l">
              <a:lnSpc>
                <a:spcPct val="100000"/>
              </a:lnSpc>
              <a:spcBef>
                <a:spcPts val="320"/>
              </a:spcBef>
              <a:spcAft>
                <a:spcPts val="0"/>
              </a:spcAft>
              <a:buSzPts val="1440"/>
              <a:buNone/>
              <a:defRPr sz="1600" b="1"/>
            </a:lvl9pPr>
          </a:lstStyle>
          <a:p>
            <a:endParaRPr/>
          </a:p>
        </p:txBody>
      </p:sp>
      <p:sp>
        <p:nvSpPr>
          <p:cNvPr id="155" name="Google Shape;155;p4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27660" algn="l">
              <a:lnSpc>
                <a:spcPct val="100000"/>
              </a:lnSpc>
              <a:spcBef>
                <a:spcPts val="480"/>
              </a:spcBef>
              <a:spcAft>
                <a:spcPts val="0"/>
              </a:spcAft>
              <a:buSzPts val="1560"/>
              <a:buChar char="❖"/>
              <a:defRPr sz="2400"/>
            </a:lvl1pPr>
            <a:lvl2pPr marL="914400" lvl="1" indent="-342900" algn="l">
              <a:lnSpc>
                <a:spcPct val="100000"/>
              </a:lnSpc>
              <a:spcBef>
                <a:spcPts val="400"/>
              </a:spcBef>
              <a:spcAft>
                <a:spcPts val="0"/>
              </a:spcAft>
              <a:buSzPts val="1800"/>
              <a:buChar char="⮚"/>
              <a:defRPr sz="2000"/>
            </a:lvl2pPr>
            <a:lvl3pPr marL="1371600" lvl="2" indent="-331469" algn="l">
              <a:lnSpc>
                <a:spcPct val="100000"/>
              </a:lnSpc>
              <a:spcBef>
                <a:spcPts val="360"/>
              </a:spcBef>
              <a:spcAft>
                <a:spcPts val="0"/>
              </a:spcAft>
              <a:buSzPts val="1620"/>
              <a:buChar char="▪"/>
              <a:defRPr sz="1800"/>
            </a:lvl3pPr>
            <a:lvl4pPr marL="1828800" lvl="3" indent="-320039" algn="l">
              <a:lnSpc>
                <a:spcPct val="100000"/>
              </a:lnSpc>
              <a:spcBef>
                <a:spcPts val="320"/>
              </a:spcBef>
              <a:spcAft>
                <a:spcPts val="0"/>
              </a:spcAft>
              <a:buSzPts val="1440"/>
              <a:buFont typeface="Times New Roman"/>
              <a:buChar char="•"/>
              <a:defRPr sz="1600"/>
            </a:lvl4pPr>
            <a:lvl5pPr marL="2286000" lvl="4" indent="-320039" algn="l">
              <a:lnSpc>
                <a:spcPct val="100000"/>
              </a:lnSpc>
              <a:spcBef>
                <a:spcPts val="320"/>
              </a:spcBef>
              <a:spcAft>
                <a:spcPts val="0"/>
              </a:spcAft>
              <a:buSzPts val="1440"/>
              <a:buChar char="?"/>
              <a:defRPr sz="1600"/>
            </a:lvl5pPr>
            <a:lvl6pPr marL="2743200" lvl="5" indent="-320039" algn="l">
              <a:lnSpc>
                <a:spcPct val="100000"/>
              </a:lnSpc>
              <a:spcBef>
                <a:spcPts val="320"/>
              </a:spcBef>
              <a:spcAft>
                <a:spcPts val="0"/>
              </a:spcAft>
              <a:buSzPts val="1440"/>
              <a:buChar char="?"/>
              <a:defRPr sz="1600"/>
            </a:lvl6pPr>
            <a:lvl7pPr marL="3200400" lvl="6" indent="-320039" algn="l">
              <a:lnSpc>
                <a:spcPct val="100000"/>
              </a:lnSpc>
              <a:spcBef>
                <a:spcPts val="320"/>
              </a:spcBef>
              <a:spcAft>
                <a:spcPts val="0"/>
              </a:spcAft>
              <a:buSzPts val="1440"/>
              <a:buChar char="?"/>
              <a:defRPr sz="1600"/>
            </a:lvl7pPr>
            <a:lvl8pPr marL="3657600" lvl="7" indent="-320040" algn="l">
              <a:lnSpc>
                <a:spcPct val="100000"/>
              </a:lnSpc>
              <a:spcBef>
                <a:spcPts val="320"/>
              </a:spcBef>
              <a:spcAft>
                <a:spcPts val="0"/>
              </a:spcAft>
              <a:buSzPts val="1440"/>
              <a:buChar char="?"/>
              <a:defRPr sz="1600"/>
            </a:lvl8pPr>
            <a:lvl9pPr marL="4114800" lvl="8" indent="-320040" algn="l">
              <a:lnSpc>
                <a:spcPct val="100000"/>
              </a:lnSpc>
              <a:spcBef>
                <a:spcPts val="320"/>
              </a:spcBef>
              <a:spcAft>
                <a:spcPts val="0"/>
              </a:spcAft>
              <a:buSzPts val="1440"/>
              <a:buChar char="?"/>
              <a:defRPr sz="1600"/>
            </a:lvl9pPr>
          </a:lstStyle>
          <a:p>
            <a:endParaRPr/>
          </a:p>
        </p:txBody>
      </p:sp>
      <p:sp>
        <p:nvSpPr>
          <p:cNvPr id="156" name="Google Shape;156;p42"/>
          <p:cNvSpPr txBox="1">
            <a:spLocks noGrp="1"/>
          </p:cNvSpPr>
          <p:nvPr>
            <p:ph type="dt" idx="10"/>
          </p:nvPr>
        </p:nvSpPr>
        <p:spPr>
          <a:xfrm>
            <a:off x="4953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4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4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1pPr>
            <a:lvl2pPr marL="0" marR="0" lvl="1"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2pPr>
            <a:lvl3pPr marL="0" marR="0" lvl="2"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3pPr>
            <a:lvl4pPr marL="0" marR="0" lvl="3"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4pPr>
            <a:lvl5pPr marL="0" marR="0" lvl="4"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5pPr>
            <a:lvl6pPr marL="0" marR="0" lvl="5"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6pPr>
            <a:lvl7pPr marL="0" marR="0" lvl="6"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7pPr>
            <a:lvl8pPr marL="0" marR="0" lvl="7"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8pPr>
            <a:lvl9pPr marL="0" marR="0" lvl="8"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9"/>
        <p:cNvGrpSpPr/>
        <p:nvPr/>
      </p:nvGrpSpPr>
      <p:grpSpPr>
        <a:xfrm>
          <a:off x="0" y="0"/>
          <a:ext cx="0" cy="0"/>
          <a:chOff x="0" y="0"/>
          <a:chExt cx="0" cy="0"/>
        </a:xfrm>
      </p:grpSpPr>
      <p:sp>
        <p:nvSpPr>
          <p:cNvPr id="160" name="Google Shape;160;p4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4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360680" algn="l">
              <a:lnSpc>
                <a:spcPct val="100000"/>
              </a:lnSpc>
              <a:spcBef>
                <a:spcPts val="640"/>
              </a:spcBef>
              <a:spcAft>
                <a:spcPts val="0"/>
              </a:spcAft>
              <a:buSzPts val="2080"/>
              <a:buChar char="❖"/>
              <a:defRPr sz="3200"/>
            </a:lvl1pPr>
            <a:lvl2pPr marL="914400" lvl="1" indent="-388619" algn="l">
              <a:lnSpc>
                <a:spcPct val="100000"/>
              </a:lnSpc>
              <a:spcBef>
                <a:spcPts val="560"/>
              </a:spcBef>
              <a:spcAft>
                <a:spcPts val="0"/>
              </a:spcAft>
              <a:buSzPts val="2520"/>
              <a:buChar char="⮚"/>
              <a:defRPr sz="2800"/>
            </a:lvl2pPr>
            <a:lvl3pPr marL="1371600" lvl="2" indent="-365760" algn="l">
              <a:lnSpc>
                <a:spcPct val="100000"/>
              </a:lnSpc>
              <a:spcBef>
                <a:spcPts val="480"/>
              </a:spcBef>
              <a:spcAft>
                <a:spcPts val="0"/>
              </a:spcAft>
              <a:buSzPts val="2160"/>
              <a:buChar char="▪"/>
              <a:defRPr sz="2400"/>
            </a:lvl3pPr>
            <a:lvl4pPr marL="1828800" lvl="3" indent="-342900" algn="l">
              <a:lnSpc>
                <a:spcPct val="100000"/>
              </a:lnSpc>
              <a:spcBef>
                <a:spcPts val="400"/>
              </a:spcBef>
              <a:spcAft>
                <a:spcPts val="0"/>
              </a:spcAft>
              <a:buSzPts val="1800"/>
              <a:buFont typeface="Times New Roman"/>
              <a:buChar char="•"/>
              <a:defRPr sz="2000"/>
            </a:lvl4pPr>
            <a:lvl5pPr marL="2286000" lvl="4" indent="-342900" algn="l">
              <a:lnSpc>
                <a:spcPct val="100000"/>
              </a:lnSpc>
              <a:spcBef>
                <a:spcPts val="400"/>
              </a:spcBef>
              <a:spcAft>
                <a:spcPts val="0"/>
              </a:spcAft>
              <a:buSzPts val="1800"/>
              <a:buChar char="?"/>
              <a:defRPr sz="2000"/>
            </a:lvl5pPr>
            <a:lvl6pPr marL="2743200" lvl="5" indent="-342900" algn="l">
              <a:lnSpc>
                <a:spcPct val="100000"/>
              </a:lnSpc>
              <a:spcBef>
                <a:spcPts val="400"/>
              </a:spcBef>
              <a:spcAft>
                <a:spcPts val="0"/>
              </a:spcAft>
              <a:buSzPts val="1800"/>
              <a:buChar char="?"/>
              <a:defRPr sz="2000"/>
            </a:lvl6pPr>
            <a:lvl7pPr marL="3200400" lvl="6" indent="-342900" algn="l">
              <a:lnSpc>
                <a:spcPct val="100000"/>
              </a:lnSpc>
              <a:spcBef>
                <a:spcPts val="400"/>
              </a:spcBef>
              <a:spcAft>
                <a:spcPts val="0"/>
              </a:spcAft>
              <a:buSzPts val="1800"/>
              <a:buChar char="?"/>
              <a:defRPr sz="2000"/>
            </a:lvl7pPr>
            <a:lvl8pPr marL="3657600" lvl="7" indent="-342900" algn="l">
              <a:lnSpc>
                <a:spcPct val="100000"/>
              </a:lnSpc>
              <a:spcBef>
                <a:spcPts val="400"/>
              </a:spcBef>
              <a:spcAft>
                <a:spcPts val="0"/>
              </a:spcAft>
              <a:buSzPts val="1800"/>
              <a:buChar char="?"/>
              <a:defRPr sz="2000"/>
            </a:lvl8pPr>
            <a:lvl9pPr marL="4114800" lvl="8" indent="-342900" algn="l">
              <a:lnSpc>
                <a:spcPct val="100000"/>
              </a:lnSpc>
              <a:spcBef>
                <a:spcPts val="400"/>
              </a:spcBef>
              <a:spcAft>
                <a:spcPts val="0"/>
              </a:spcAft>
              <a:buSzPts val="1800"/>
              <a:buChar char="?"/>
              <a:defRPr sz="2000"/>
            </a:lvl9pPr>
          </a:lstStyle>
          <a:p>
            <a:endParaRPr/>
          </a:p>
        </p:txBody>
      </p:sp>
      <p:sp>
        <p:nvSpPr>
          <p:cNvPr id="162" name="Google Shape;162;p4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SzPts val="910"/>
              <a:buNone/>
              <a:defRPr sz="1400"/>
            </a:lvl1pPr>
            <a:lvl2pPr marL="914400" lvl="1" indent="-228600" algn="l">
              <a:lnSpc>
                <a:spcPct val="100000"/>
              </a:lnSpc>
              <a:spcBef>
                <a:spcPts val="240"/>
              </a:spcBef>
              <a:spcAft>
                <a:spcPts val="0"/>
              </a:spcAft>
              <a:buSzPts val="1080"/>
              <a:buNone/>
              <a:defRPr sz="1200"/>
            </a:lvl2pPr>
            <a:lvl3pPr marL="1371600" lvl="2" indent="-228600" algn="l">
              <a:lnSpc>
                <a:spcPct val="100000"/>
              </a:lnSpc>
              <a:spcBef>
                <a:spcPts val="200"/>
              </a:spcBef>
              <a:spcAft>
                <a:spcPts val="0"/>
              </a:spcAft>
              <a:buSzPts val="900"/>
              <a:buNone/>
              <a:defRPr sz="1000"/>
            </a:lvl3pPr>
            <a:lvl4pPr marL="1828800" lvl="3" indent="-228600" algn="l">
              <a:lnSpc>
                <a:spcPct val="100000"/>
              </a:lnSpc>
              <a:spcBef>
                <a:spcPts val="180"/>
              </a:spcBef>
              <a:spcAft>
                <a:spcPts val="0"/>
              </a:spcAft>
              <a:buSzPts val="810"/>
              <a:buFont typeface="Times New Roman"/>
              <a:buNone/>
              <a:defRPr sz="900"/>
            </a:lvl4pPr>
            <a:lvl5pPr marL="2286000" lvl="4" indent="-228600" algn="l">
              <a:lnSpc>
                <a:spcPct val="100000"/>
              </a:lnSpc>
              <a:spcBef>
                <a:spcPts val="180"/>
              </a:spcBef>
              <a:spcAft>
                <a:spcPts val="0"/>
              </a:spcAft>
              <a:buSzPts val="810"/>
              <a:buNone/>
              <a:defRPr sz="900"/>
            </a:lvl5pPr>
            <a:lvl6pPr marL="2743200" lvl="5" indent="-228600" algn="l">
              <a:lnSpc>
                <a:spcPct val="100000"/>
              </a:lnSpc>
              <a:spcBef>
                <a:spcPts val="180"/>
              </a:spcBef>
              <a:spcAft>
                <a:spcPts val="0"/>
              </a:spcAft>
              <a:buSzPts val="810"/>
              <a:buNone/>
              <a:defRPr sz="900"/>
            </a:lvl6pPr>
            <a:lvl7pPr marL="3200400" lvl="6" indent="-228600" algn="l">
              <a:lnSpc>
                <a:spcPct val="100000"/>
              </a:lnSpc>
              <a:spcBef>
                <a:spcPts val="180"/>
              </a:spcBef>
              <a:spcAft>
                <a:spcPts val="0"/>
              </a:spcAft>
              <a:buSzPts val="810"/>
              <a:buNone/>
              <a:defRPr sz="900"/>
            </a:lvl7pPr>
            <a:lvl8pPr marL="3657600" lvl="7" indent="-228600" algn="l">
              <a:lnSpc>
                <a:spcPct val="100000"/>
              </a:lnSpc>
              <a:spcBef>
                <a:spcPts val="180"/>
              </a:spcBef>
              <a:spcAft>
                <a:spcPts val="0"/>
              </a:spcAft>
              <a:buSzPts val="810"/>
              <a:buNone/>
              <a:defRPr sz="900"/>
            </a:lvl8pPr>
            <a:lvl9pPr marL="4114800" lvl="8" indent="-228600" algn="l">
              <a:lnSpc>
                <a:spcPct val="100000"/>
              </a:lnSpc>
              <a:spcBef>
                <a:spcPts val="180"/>
              </a:spcBef>
              <a:spcAft>
                <a:spcPts val="0"/>
              </a:spcAft>
              <a:buSzPts val="810"/>
              <a:buNone/>
              <a:defRPr sz="900"/>
            </a:lvl9pPr>
          </a:lstStyle>
          <a:p>
            <a:endParaRPr/>
          </a:p>
        </p:txBody>
      </p:sp>
      <p:sp>
        <p:nvSpPr>
          <p:cNvPr id="163" name="Google Shape;163;p43"/>
          <p:cNvSpPr txBox="1">
            <a:spLocks noGrp="1"/>
          </p:cNvSpPr>
          <p:nvPr>
            <p:ph type="dt" idx="10"/>
          </p:nvPr>
        </p:nvSpPr>
        <p:spPr>
          <a:xfrm>
            <a:off x="4953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4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4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1pPr>
            <a:lvl2pPr marL="0" marR="0" lvl="1"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2pPr>
            <a:lvl3pPr marL="0" marR="0" lvl="2"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3pPr>
            <a:lvl4pPr marL="0" marR="0" lvl="3"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4pPr>
            <a:lvl5pPr marL="0" marR="0" lvl="4"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5pPr>
            <a:lvl6pPr marL="0" marR="0" lvl="5"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6pPr>
            <a:lvl7pPr marL="0" marR="0" lvl="6"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7pPr>
            <a:lvl8pPr marL="0" marR="0" lvl="7"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8pPr>
            <a:lvl9pPr marL="0" marR="0" lvl="8"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عنوان ومحتوى" type="obj">
  <p:cSld name="OBJECT">
    <p:spTree>
      <p:nvGrpSpPr>
        <p:cNvPr id="1" name="Shape 31"/>
        <p:cNvGrpSpPr/>
        <p:nvPr/>
      </p:nvGrpSpPr>
      <p:grpSpPr>
        <a:xfrm>
          <a:off x="0" y="0"/>
          <a:ext cx="0" cy="0"/>
          <a:chOff x="0" y="0"/>
          <a:chExt cx="0" cy="0"/>
        </a:xfrm>
      </p:grpSpPr>
      <p:sp>
        <p:nvSpPr>
          <p:cNvPr id="32" name="Google Shape;32;p34"/>
          <p:cNvSpPr txBox="1">
            <a:spLocks noGrp="1"/>
          </p:cNvSpPr>
          <p:nvPr>
            <p:ph type="body" idx="1"/>
          </p:nvPr>
        </p:nvSpPr>
        <p:spPr>
          <a:xfrm>
            <a:off x="457200" y="1481138"/>
            <a:ext cx="8229600" cy="4525962"/>
          </a:xfrm>
          <a:prstGeom prst="rect">
            <a:avLst/>
          </a:prstGeom>
          <a:noFill/>
          <a:ln>
            <a:noFill/>
          </a:ln>
        </p:spPr>
        <p:txBody>
          <a:bodyPr spcFirstLastPara="1" wrap="square" lIns="91425" tIns="45700" rIns="91425" bIns="45700" anchor="t" anchorCtr="0">
            <a:noAutofit/>
          </a:bodyPr>
          <a:lstStyle>
            <a:lvl1pPr marL="457200" lvl="0" indent="-306324" algn="r" rtl="1">
              <a:lnSpc>
                <a:spcPct val="100000"/>
              </a:lnSpc>
              <a:spcBef>
                <a:spcPts val="400"/>
              </a:spcBef>
              <a:spcAft>
                <a:spcPts val="0"/>
              </a:spcAft>
              <a:buSzPts val="1224"/>
              <a:buChar char="?"/>
              <a:defRPr/>
            </a:lvl1pPr>
            <a:lvl2pPr marL="914400" lvl="1" indent="-342900" algn="r" rtl="1">
              <a:lnSpc>
                <a:spcPct val="100000"/>
              </a:lnSpc>
              <a:spcBef>
                <a:spcPts val="325"/>
              </a:spcBef>
              <a:spcAft>
                <a:spcPts val="0"/>
              </a:spcAft>
              <a:buSzPts val="1800"/>
              <a:buChar char="◦"/>
              <a:defRPr/>
            </a:lvl2pPr>
            <a:lvl3pPr marL="1371600" lvl="2" indent="-342900" algn="r" rtl="1">
              <a:lnSpc>
                <a:spcPct val="100000"/>
              </a:lnSpc>
              <a:spcBef>
                <a:spcPts val="350"/>
              </a:spcBef>
              <a:spcAft>
                <a:spcPts val="0"/>
              </a:spcAft>
              <a:buSzPts val="1800"/>
              <a:buChar char="●"/>
              <a:defRPr/>
            </a:lvl3pPr>
            <a:lvl4pPr marL="1828800" lvl="3" indent="-342900" algn="r" rtl="1">
              <a:lnSpc>
                <a:spcPct val="100000"/>
              </a:lnSpc>
              <a:spcBef>
                <a:spcPts val="350"/>
              </a:spcBef>
              <a:spcAft>
                <a:spcPts val="0"/>
              </a:spcAft>
              <a:buSzPts val="1800"/>
              <a:buChar char="●"/>
              <a:defRPr/>
            </a:lvl4pPr>
            <a:lvl5pPr marL="2286000" lvl="4" indent="-342900" algn="r" rtl="1">
              <a:lnSpc>
                <a:spcPct val="100000"/>
              </a:lnSpc>
              <a:spcBef>
                <a:spcPts val="350"/>
              </a:spcBef>
              <a:spcAft>
                <a:spcPts val="0"/>
              </a:spcAft>
              <a:buSzPts val="1800"/>
              <a:buChar char="●"/>
              <a:defRPr/>
            </a:lvl5pPr>
            <a:lvl6pPr marL="2743200" lvl="5" indent="-342900" algn="r" rtl="1">
              <a:lnSpc>
                <a:spcPct val="100000"/>
              </a:lnSpc>
              <a:spcBef>
                <a:spcPts val="350"/>
              </a:spcBef>
              <a:spcAft>
                <a:spcPts val="0"/>
              </a:spcAft>
              <a:buSzPts val="1800"/>
              <a:buChar char="■"/>
              <a:defRPr/>
            </a:lvl6pPr>
            <a:lvl7pPr marL="3200400" lvl="6" indent="-342900" algn="r" rtl="1">
              <a:lnSpc>
                <a:spcPct val="100000"/>
              </a:lnSpc>
              <a:spcBef>
                <a:spcPts val="350"/>
              </a:spcBef>
              <a:spcAft>
                <a:spcPts val="0"/>
              </a:spcAft>
              <a:buSzPts val="1800"/>
              <a:buChar char="■"/>
              <a:defRPr/>
            </a:lvl7pPr>
            <a:lvl8pPr marL="3657600" lvl="7" indent="-342900" algn="r" rtl="1">
              <a:lnSpc>
                <a:spcPct val="100000"/>
              </a:lnSpc>
              <a:spcBef>
                <a:spcPts val="350"/>
              </a:spcBef>
              <a:spcAft>
                <a:spcPts val="0"/>
              </a:spcAft>
              <a:buSzPts val="1800"/>
              <a:buChar char="■"/>
              <a:defRPr/>
            </a:lvl8pPr>
            <a:lvl9pPr marL="4114800" lvl="8" indent="-342900" algn="r" rtl="1">
              <a:lnSpc>
                <a:spcPct val="100000"/>
              </a:lnSpc>
              <a:spcBef>
                <a:spcPts val="350"/>
              </a:spcBef>
              <a:spcAft>
                <a:spcPts val="0"/>
              </a:spcAft>
              <a:buSzPts val="1800"/>
              <a:buChar char="■"/>
              <a:defRPr/>
            </a:lvl9pPr>
          </a:lstStyle>
          <a:p>
            <a:endParaRPr/>
          </a:p>
        </p:txBody>
      </p:sp>
      <p:sp>
        <p:nvSpPr>
          <p:cNvPr id="33" name="Google Shape;33;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l" rtl="1">
              <a:lnSpc>
                <a:spcPct val="100000"/>
              </a:lnSpc>
              <a:spcBef>
                <a:spcPts val="0"/>
              </a:spcBef>
              <a:spcAft>
                <a:spcPts val="0"/>
              </a:spcAft>
              <a:buSzPts val="1400"/>
              <a:buNone/>
              <a:defRPr/>
            </a:lvl1pPr>
            <a:lvl2pPr lvl="1" algn="l" rtl="1">
              <a:lnSpc>
                <a:spcPct val="100000"/>
              </a:lnSpc>
              <a:spcBef>
                <a:spcPts val="0"/>
              </a:spcBef>
              <a:spcAft>
                <a:spcPts val="0"/>
              </a:spcAft>
              <a:buSzPts val="1400"/>
              <a:buNone/>
              <a:defRPr/>
            </a:lvl2pPr>
            <a:lvl3pPr lvl="2" algn="l" rtl="1">
              <a:lnSpc>
                <a:spcPct val="100000"/>
              </a:lnSpc>
              <a:spcBef>
                <a:spcPts val="0"/>
              </a:spcBef>
              <a:spcAft>
                <a:spcPts val="0"/>
              </a:spcAft>
              <a:buSzPts val="1400"/>
              <a:buNone/>
              <a:defRPr/>
            </a:lvl3pPr>
            <a:lvl4pPr lvl="3" algn="l" rtl="1">
              <a:lnSpc>
                <a:spcPct val="100000"/>
              </a:lnSpc>
              <a:spcBef>
                <a:spcPts val="0"/>
              </a:spcBef>
              <a:spcAft>
                <a:spcPts val="0"/>
              </a:spcAft>
              <a:buSzPts val="1400"/>
              <a:buNone/>
              <a:defRPr/>
            </a:lvl4pPr>
            <a:lvl5pPr lvl="4" algn="l" rtl="1">
              <a:lnSpc>
                <a:spcPct val="100000"/>
              </a:lnSpc>
              <a:spcBef>
                <a:spcPts val="0"/>
              </a:spcBef>
              <a:spcAft>
                <a:spcPts val="0"/>
              </a:spcAft>
              <a:buSzPts val="1400"/>
              <a:buNone/>
              <a:defRPr/>
            </a:lvl5pPr>
            <a:lvl6pPr lvl="5" algn="l" rtl="1">
              <a:lnSpc>
                <a:spcPct val="100000"/>
              </a:lnSpc>
              <a:spcBef>
                <a:spcPts val="0"/>
              </a:spcBef>
              <a:spcAft>
                <a:spcPts val="0"/>
              </a:spcAft>
              <a:buSzPts val="1400"/>
              <a:buNone/>
              <a:defRPr/>
            </a:lvl6pPr>
            <a:lvl7pPr lvl="6" algn="l" rtl="1">
              <a:lnSpc>
                <a:spcPct val="100000"/>
              </a:lnSpc>
              <a:spcBef>
                <a:spcPts val="0"/>
              </a:spcBef>
              <a:spcAft>
                <a:spcPts val="0"/>
              </a:spcAft>
              <a:buSzPts val="1400"/>
              <a:buNone/>
              <a:defRPr/>
            </a:lvl7pPr>
            <a:lvl8pPr lvl="7" algn="l" rtl="1">
              <a:lnSpc>
                <a:spcPct val="100000"/>
              </a:lnSpc>
              <a:spcBef>
                <a:spcPts val="0"/>
              </a:spcBef>
              <a:spcAft>
                <a:spcPts val="0"/>
              </a:spcAft>
              <a:buSzPts val="1400"/>
              <a:buNone/>
              <a:defRPr/>
            </a:lvl8pPr>
            <a:lvl9pPr lvl="8" algn="l" rtl="1">
              <a:lnSpc>
                <a:spcPct val="100000"/>
              </a:lnSpc>
              <a:spcBef>
                <a:spcPts val="0"/>
              </a:spcBef>
              <a:spcAft>
                <a:spcPts val="0"/>
              </a:spcAft>
              <a:buSzPts val="1400"/>
              <a:buNone/>
              <a:defRPr/>
            </a:lvl9pPr>
          </a:lstStyle>
          <a:p>
            <a:endParaRPr/>
          </a:p>
        </p:txBody>
      </p:sp>
      <p:sp>
        <p:nvSpPr>
          <p:cNvPr id="34" name="Google Shape;34;p34"/>
          <p:cNvSpPr txBox="1">
            <a:spLocks noGrp="1"/>
          </p:cNvSpPr>
          <p:nvPr>
            <p:ph type="dt" idx="10"/>
          </p:nvPr>
        </p:nvSpPr>
        <p:spPr>
          <a:xfrm>
            <a:off x="6727825" y="6408738"/>
            <a:ext cx="1919288" cy="365125"/>
          </a:xfrm>
          <a:prstGeom prst="rect">
            <a:avLst/>
          </a:prstGeom>
          <a:noFill/>
          <a:ln>
            <a:noFill/>
          </a:ln>
        </p:spPr>
        <p:txBody>
          <a:bodyPr spcFirstLastPara="1" wrap="square" lIns="91425" tIns="45700" rIns="91425" bIns="45700" anchor="b" anchorCtr="0">
            <a:noAutofit/>
          </a:bodyPr>
          <a:lstStyle>
            <a:lvl1pPr lvl="0" algn="l" rtl="1">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4"/>
          <p:cNvSpPr txBox="1">
            <a:spLocks noGrp="1"/>
          </p:cNvSpPr>
          <p:nvPr>
            <p:ph type="ftr" idx="11"/>
          </p:nvPr>
        </p:nvSpPr>
        <p:spPr>
          <a:xfrm>
            <a:off x="4379913" y="6408738"/>
            <a:ext cx="2351087" cy="365125"/>
          </a:xfrm>
          <a:prstGeom prst="rect">
            <a:avLst/>
          </a:prstGeom>
          <a:noFill/>
          <a:ln>
            <a:noFill/>
          </a:ln>
        </p:spPr>
        <p:txBody>
          <a:bodyPr spcFirstLastPara="1" wrap="square" lIns="91425" tIns="45700" rIns="91425" bIns="45700" anchor="b" anchorCtr="0">
            <a:noAutofit/>
          </a:bodyPr>
          <a:lstStyle>
            <a:lvl1pPr lvl="0" algn="r" rtl="1">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4"/>
          <p:cNvSpPr txBox="1">
            <a:spLocks noGrp="1"/>
          </p:cNvSpPr>
          <p:nvPr>
            <p:ph type="sldNum" idx="12"/>
          </p:nvPr>
        </p:nvSpPr>
        <p:spPr>
          <a:xfrm>
            <a:off x="8647113" y="6408738"/>
            <a:ext cx="366712" cy="365125"/>
          </a:xfrm>
          <a:prstGeom prst="rect">
            <a:avLst/>
          </a:prstGeom>
          <a:noFill/>
          <a:ln>
            <a:noFill/>
          </a:ln>
        </p:spPr>
        <p:txBody>
          <a:bodyPr spcFirstLastPara="1" wrap="square" lIns="91425" tIns="45700" rIns="91425" bIns="45700" anchor="b" anchorCtr="0">
            <a:noAutofit/>
          </a:bodyPr>
          <a:lstStyle>
            <a:lvl1pPr marL="0" marR="0" lvl="0" indent="0" algn="r" rtl="1">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1pPr>
            <a:lvl2pPr marL="0" marR="0" lvl="1" indent="0" algn="r" rtl="1">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2pPr>
            <a:lvl3pPr marL="0" marR="0" lvl="2" indent="0" algn="r" rtl="1">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3pPr>
            <a:lvl4pPr marL="0" marR="0" lvl="3" indent="0" algn="r" rtl="1">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4pPr>
            <a:lvl5pPr marL="0" marR="0" lvl="4" indent="0" algn="r" rtl="1">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5pPr>
            <a:lvl6pPr marL="0" marR="0" lvl="5" indent="0" algn="r" rtl="1">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6pPr>
            <a:lvl7pPr marL="0" marR="0" lvl="6" indent="0" algn="r" rtl="1">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7pPr>
            <a:lvl8pPr marL="0" marR="0" lvl="7" indent="0" algn="r" rtl="1">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8pPr>
            <a:lvl9pPr marL="0" marR="0" lvl="8" indent="0" algn="r" rtl="1">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6"/>
        <p:cNvGrpSpPr/>
        <p:nvPr/>
      </p:nvGrpSpPr>
      <p:grpSpPr>
        <a:xfrm>
          <a:off x="0" y="0"/>
          <a:ext cx="0" cy="0"/>
          <a:chOff x="0" y="0"/>
          <a:chExt cx="0" cy="0"/>
        </a:xfrm>
      </p:grpSpPr>
      <p:sp>
        <p:nvSpPr>
          <p:cNvPr id="167" name="Google Shape;167;p4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44"/>
          <p:cNvSpPr>
            <a:spLocks noGrp="1"/>
          </p:cNvSpPr>
          <p:nvPr>
            <p:ph type="pic" idx="2"/>
          </p:nvPr>
        </p:nvSpPr>
        <p:spPr>
          <a:xfrm>
            <a:off x="1792288" y="612775"/>
            <a:ext cx="5486400" cy="4114800"/>
          </a:xfrm>
          <a:prstGeom prst="rect">
            <a:avLst/>
          </a:prstGeom>
          <a:noFill/>
          <a:ln>
            <a:noFill/>
          </a:ln>
        </p:spPr>
      </p:sp>
      <p:sp>
        <p:nvSpPr>
          <p:cNvPr id="169" name="Google Shape;169;p4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SzPts val="910"/>
              <a:buNone/>
              <a:defRPr sz="1400"/>
            </a:lvl1pPr>
            <a:lvl2pPr marL="914400" lvl="1" indent="-228600" algn="l">
              <a:lnSpc>
                <a:spcPct val="100000"/>
              </a:lnSpc>
              <a:spcBef>
                <a:spcPts val="240"/>
              </a:spcBef>
              <a:spcAft>
                <a:spcPts val="0"/>
              </a:spcAft>
              <a:buSzPts val="1080"/>
              <a:buNone/>
              <a:defRPr sz="1200"/>
            </a:lvl2pPr>
            <a:lvl3pPr marL="1371600" lvl="2" indent="-228600" algn="l">
              <a:lnSpc>
                <a:spcPct val="100000"/>
              </a:lnSpc>
              <a:spcBef>
                <a:spcPts val="200"/>
              </a:spcBef>
              <a:spcAft>
                <a:spcPts val="0"/>
              </a:spcAft>
              <a:buSzPts val="900"/>
              <a:buNone/>
              <a:defRPr sz="1000"/>
            </a:lvl3pPr>
            <a:lvl4pPr marL="1828800" lvl="3" indent="-228600" algn="l">
              <a:lnSpc>
                <a:spcPct val="100000"/>
              </a:lnSpc>
              <a:spcBef>
                <a:spcPts val="180"/>
              </a:spcBef>
              <a:spcAft>
                <a:spcPts val="0"/>
              </a:spcAft>
              <a:buSzPts val="810"/>
              <a:buFont typeface="Times New Roman"/>
              <a:buNone/>
              <a:defRPr sz="900"/>
            </a:lvl4pPr>
            <a:lvl5pPr marL="2286000" lvl="4" indent="-228600" algn="l">
              <a:lnSpc>
                <a:spcPct val="100000"/>
              </a:lnSpc>
              <a:spcBef>
                <a:spcPts val="180"/>
              </a:spcBef>
              <a:spcAft>
                <a:spcPts val="0"/>
              </a:spcAft>
              <a:buSzPts val="810"/>
              <a:buNone/>
              <a:defRPr sz="900"/>
            </a:lvl5pPr>
            <a:lvl6pPr marL="2743200" lvl="5" indent="-228600" algn="l">
              <a:lnSpc>
                <a:spcPct val="100000"/>
              </a:lnSpc>
              <a:spcBef>
                <a:spcPts val="180"/>
              </a:spcBef>
              <a:spcAft>
                <a:spcPts val="0"/>
              </a:spcAft>
              <a:buSzPts val="810"/>
              <a:buNone/>
              <a:defRPr sz="900"/>
            </a:lvl6pPr>
            <a:lvl7pPr marL="3200400" lvl="6" indent="-228600" algn="l">
              <a:lnSpc>
                <a:spcPct val="100000"/>
              </a:lnSpc>
              <a:spcBef>
                <a:spcPts val="180"/>
              </a:spcBef>
              <a:spcAft>
                <a:spcPts val="0"/>
              </a:spcAft>
              <a:buSzPts val="810"/>
              <a:buNone/>
              <a:defRPr sz="900"/>
            </a:lvl7pPr>
            <a:lvl8pPr marL="3657600" lvl="7" indent="-228600" algn="l">
              <a:lnSpc>
                <a:spcPct val="100000"/>
              </a:lnSpc>
              <a:spcBef>
                <a:spcPts val="180"/>
              </a:spcBef>
              <a:spcAft>
                <a:spcPts val="0"/>
              </a:spcAft>
              <a:buSzPts val="810"/>
              <a:buNone/>
              <a:defRPr sz="900"/>
            </a:lvl8pPr>
            <a:lvl9pPr marL="4114800" lvl="8" indent="-228600" algn="l">
              <a:lnSpc>
                <a:spcPct val="100000"/>
              </a:lnSpc>
              <a:spcBef>
                <a:spcPts val="180"/>
              </a:spcBef>
              <a:spcAft>
                <a:spcPts val="0"/>
              </a:spcAft>
              <a:buSzPts val="810"/>
              <a:buNone/>
              <a:defRPr sz="900"/>
            </a:lvl9pPr>
          </a:lstStyle>
          <a:p>
            <a:endParaRPr/>
          </a:p>
        </p:txBody>
      </p:sp>
      <p:sp>
        <p:nvSpPr>
          <p:cNvPr id="170" name="Google Shape;170;p44"/>
          <p:cNvSpPr txBox="1">
            <a:spLocks noGrp="1"/>
          </p:cNvSpPr>
          <p:nvPr>
            <p:ph type="dt" idx="10"/>
          </p:nvPr>
        </p:nvSpPr>
        <p:spPr>
          <a:xfrm>
            <a:off x="4953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4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4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1pPr>
            <a:lvl2pPr marL="0" marR="0" lvl="1"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2pPr>
            <a:lvl3pPr marL="0" marR="0" lvl="2"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3pPr>
            <a:lvl4pPr marL="0" marR="0" lvl="3"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4pPr>
            <a:lvl5pPr marL="0" marR="0" lvl="4"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5pPr>
            <a:lvl6pPr marL="0" marR="0" lvl="5"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6pPr>
            <a:lvl7pPr marL="0" marR="0" lvl="6"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7pPr>
            <a:lvl8pPr marL="0" marR="0" lvl="7"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8pPr>
            <a:lvl9pPr marL="0" marR="0" lvl="8"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3"/>
        <p:cNvGrpSpPr/>
        <p:nvPr/>
      </p:nvGrpSpPr>
      <p:grpSpPr>
        <a:xfrm>
          <a:off x="0" y="0"/>
          <a:ext cx="0" cy="0"/>
          <a:chOff x="0" y="0"/>
          <a:chExt cx="0" cy="0"/>
        </a:xfrm>
      </p:grpSpPr>
      <p:sp>
        <p:nvSpPr>
          <p:cNvPr id="174" name="Google Shape;174;p45"/>
          <p:cNvSpPr txBox="1">
            <a:spLocks noGrp="1"/>
          </p:cNvSpPr>
          <p:nvPr>
            <p:ph type="title"/>
          </p:nvPr>
        </p:nvSpPr>
        <p:spPr>
          <a:xfrm>
            <a:off x="1076325" y="390525"/>
            <a:ext cx="7543800" cy="44608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45"/>
          <p:cNvSpPr txBox="1">
            <a:spLocks noGrp="1"/>
          </p:cNvSpPr>
          <p:nvPr>
            <p:ph type="body" idx="1"/>
          </p:nvPr>
        </p:nvSpPr>
        <p:spPr>
          <a:xfrm rot="5400000">
            <a:off x="2020888" y="-539749"/>
            <a:ext cx="5145088" cy="8186737"/>
          </a:xfrm>
          <a:prstGeom prst="rect">
            <a:avLst/>
          </a:prstGeom>
          <a:noFill/>
          <a:ln>
            <a:noFill/>
          </a:ln>
        </p:spPr>
        <p:txBody>
          <a:bodyPr spcFirstLastPara="1" wrap="square" lIns="91425" tIns="45700" rIns="91425" bIns="45700" anchor="t" anchorCtr="0">
            <a:noAutofit/>
          </a:bodyPr>
          <a:lstStyle>
            <a:lvl1pPr marL="457200" lvl="0" indent="-302895" algn="l">
              <a:lnSpc>
                <a:spcPct val="100000"/>
              </a:lnSpc>
              <a:spcBef>
                <a:spcPts val="360"/>
              </a:spcBef>
              <a:spcAft>
                <a:spcPts val="0"/>
              </a:spcAft>
              <a:buSzPts val="1170"/>
              <a:buChar char="❖"/>
              <a:defRPr/>
            </a:lvl1pPr>
            <a:lvl2pPr marL="914400" lvl="1" indent="-331469" algn="l">
              <a:lnSpc>
                <a:spcPct val="100000"/>
              </a:lnSpc>
              <a:spcBef>
                <a:spcPts val="360"/>
              </a:spcBef>
              <a:spcAft>
                <a:spcPts val="0"/>
              </a:spcAft>
              <a:buSzPts val="1620"/>
              <a:buChar char="⮚"/>
              <a:defRPr/>
            </a:lvl2pPr>
            <a:lvl3pPr marL="1371600" lvl="2" indent="-331469" algn="l">
              <a:lnSpc>
                <a:spcPct val="100000"/>
              </a:lnSpc>
              <a:spcBef>
                <a:spcPts val="360"/>
              </a:spcBef>
              <a:spcAft>
                <a:spcPts val="0"/>
              </a:spcAft>
              <a:buSzPts val="1620"/>
              <a:buChar char="▪"/>
              <a:defRPr/>
            </a:lvl3pPr>
            <a:lvl4pPr marL="1828800" lvl="3" indent="-331469" algn="l">
              <a:lnSpc>
                <a:spcPct val="100000"/>
              </a:lnSpc>
              <a:spcBef>
                <a:spcPts val="360"/>
              </a:spcBef>
              <a:spcAft>
                <a:spcPts val="0"/>
              </a:spcAft>
              <a:buSzPts val="1620"/>
              <a:buChar char="•"/>
              <a:defRPr/>
            </a:lvl4pPr>
            <a:lvl5pPr marL="2286000" lvl="4" indent="-331470" algn="l">
              <a:lnSpc>
                <a:spcPct val="100000"/>
              </a:lnSpc>
              <a:spcBef>
                <a:spcPts val="360"/>
              </a:spcBef>
              <a:spcAft>
                <a:spcPts val="0"/>
              </a:spcAft>
              <a:buSzPts val="1620"/>
              <a:buChar char="?"/>
              <a:defRPr/>
            </a:lvl5pPr>
            <a:lvl6pPr marL="2743200" lvl="5" indent="-331470" algn="l">
              <a:lnSpc>
                <a:spcPct val="100000"/>
              </a:lnSpc>
              <a:spcBef>
                <a:spcPts val="360"/>
              </a:spcBef>
              <a:spcAft>
                <a:spcPts val="0"/>
              </a:spcAft>
              <a:buSzPts val="1620"/>
              <a:buChar char="?"/>
              <a:defRPr/>
            </a:lvl6pPr>
            <a:lvl7pPr marL="3200400" lvl="6" indent="-331470" algn="l">
              <a:lnSpc>
                <a:spcPct val="100000"/>
              </a:lnSpc>
              <a:spcBef>
                <a:spcPts val="360"/>
              </a:spcBef>
              <a:spcAft>
                <a:spcPts val="0"/>
              </a:spcAft>
              <a:buSzPts val="1620"/>
              <a:buChar char="?"/>
              <a:defRPr/>
            </a:lvl7pPr>
            <a:lvl8pPr marL="3657600" lvl="7" indent="-331470" algn="l">
              <a:lnSpc>
                <a:spcPct val="100000"/>
              </a:lnSpc>
              <a:spcBef>
                <a:spcPts val="360"/>
              </a:spcBef>
              <a:spcAft>
                <a:spcPts val="0"/>
              </a:spcAft>
              <a:buSzPts val="1620"/>
              <a:buChar char="?"/>
              <a:defRPr/>
            </a:lvl8pPr>
            <a:lvl9pPr marL="4114800" lvl="8" indent="-331470" algn="l">
              <a:lnSpc>
                <a:spcPct val="100000"/>
              </a:lnSpc>
              <a:spcBef>
                <a:spcPts val="360"/>
              </a:spcBef>
              <a:spcAft>
                <a:spcPts val="0"/>
              </a:spcAft>
              <a:buSzPts val="1620"/>
              <a:buChar char="?"/>
              <a:defRPr/>
            </a:lvl9pPr>
          </a:lstStyle>
          <a:p>
            <a:endParaRPr/>
          </a:p>
        </p:txBody>
      </p:sp>
      <p:sp>
        <p:nvSpPr>
          <p:cNvPr id="176" name="Google Shape;176;p45"/>
          <p:cNvSpPr txBox="1">
            <a:spLocks noGrp="1"/>
          </p:cNvSpPr>
          <p:nvPr>
            <p:ph type="dt" idx="10"/>
          </p:nvPr>
        </p:nvSpPr>
        <p:spPr>
          <a:xfrm>
            <a:off x="4953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4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4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1pPr>
            <a:lvl2pPr marL="0" marR="0" lvl="1"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2pPr>
            <a:lvl3pPr marL="0" marR="0" lvl="2"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3pPr>
            <a:lvl4pPr marL="0" marR="0" lvl="3"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4pPr>
            <a:lvl5pPr marL="0" marR="0" lvl="4"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5pPr>
            <a:lvl6pPr marL="0" marR="0" lvl="5"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6pPr>
            <a:lvl7pPr marL="0" marR="0" lvl="6"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7pPr>
            <a:lvl8pPr marL="0" marR="0" lvl="7"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8pPr>
            <a:lvl9pPr marL="0" marR="0" lvl="8"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9"/>
        <p:cNvGrpSpPr/>
        <p:nvPr/>
      </p:nvGrpSpPr>
      <p:grpSpPr>
        <a:xfrm>
          <a:off x="0" y="0"/>
          <a:ext cx="0" cy="0"/>
          <a:chOff x="0" y="0"/>
          <a:chExt cx="0" cy="0"/>
        </a:xfrm>
      </p:grpSpPr>
      <p:sp>
        <p:nvSpPr>
          <p:cNvPr id="180" name="Google Shape;180;p46"/>
          <p:cNvSpPr txBox="1">
            <a:spLocks noGrp="1"/>
          </p:cNvSpPr>
          <p:nvPr>
            <p:ph type="title"/>
          </p:nvPr>
        </p:nvSpPr>
        <p:spPr>
          <a:xfrm rot="5400000">
            <a:off x="4795838" y="2235201"/>
            <a:ext cx="5735638" cy="2046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46"/>
          <p:cNvSpPr txBox="1">
            <a:spLocks noGrp="1"/>
          </p:cNvSpPr>
          <p:nvPr>
            <p:ph type="body" idx="1"/>
          </p:nvPr>
        </p:nvSpPr>
        <p:spPr>
          <a:xfrm rot="5400000">
            <a:off x="626269" y="264319"/>
            <a:ext cx="5735638" cy="5988050"/>
          </a:xfrm>
          <a:prstGeom prst="rect">
            <a:avLst/>
          </a:prstGeom>
          <a:noFill/>
          <a:ln>
            <a:noFill/>
          </a:ln>
        </p:spPr>
        <p:txBody>
          <a:bodyPr spcFirstLastPara="1" wrap="square" lIns="91425" tIns="45700" rIns="91425" bIns="45700" anchor="t" anchorCtr="0">
            <a:noAutofit/>
          </a:bodyPr>
          <a:lstStyle>
            <a:lvl1pPr marL="457200" lvl="0" indent="-302895" algn="l">
              <a:lnSpc>
                <a:spcPct val="100000"/>
              </a:lnSpc>
              <a:spcBef>
                <a:spcPts val="360"/>
              </a:spcBef>
              <a:spcAft>
                <a:spcPts val="0"/>
              </a:spcAft>
              <a:buSzPts val="1170"/>
              <a:buChar char="❖"/>
              <a:defRPr/>
            </a:lvl1pPr>
            <a:lvl2pPr marL="914400" lvl="1" indent="-331469" algn="l">
              <a:lnSpc>
                <a:spcPct val="100000"/>
              </a:lnSpc>
              <a:spcBef>
                <a:spcPts val="360"/>
              </a:spcBef>
              <a:spcAft>
                <a:spcPts val="0"/>
              </a:spcAft>
              <a:buSzPts val="1620"/>
              <a:buChar char="⮚"/>
              <a:defRPr/>
            </a:lvl2pPr>
            <a:lvl3pPr marL="1371600" lvl="2" indent="-331469" algn="l">
              <a:lnSpc>
                <a:spcPct val="100000"/>
              </a:lnSpc>
              <a:spcBef>
                <a:spcPts val="360"/>
              </a:spcBef>
              <a:spcAft>
                <a:spcPts val="0"/>
              </a:spcAft>
              <a:buSzPts val="1620"/>
              <a:buChar char="▪"/>
              <a:defRPr/>
            </a:lvl3pPr>
            <a:lvl4pPr marL="1828800" lvl="3" indent="-331469" algn="l">
              <a:lnSpc>
                <a:spcPct val="100000"/>
              </a:lnSpc>
              <a:spcBef>
                <a:spcPts val="360"/>
              </a:spcBef>
              <a:spcAft>
                <a:spcPts val="0"/>
              </a:spcAft>
              <a:buSzPts val="1620"/>
              <a:buChar char="•"/>
              <a:defRPr/>
            </a:lvl4pPr>
            <a:lvl5pPr marL="2286000" lvl="4" indent="-331470" algn="l">
              <a:lnSpc>
                <a:spcPct val="100000"/>
              </a:lnSpc>
              <a:spcBef>
                <a:spcPts val="360"/>
              </a:spcBef>
              <a:spcAft>
                <a:spcPts val="0"/>
              </a:spcAft>
              <a:buSzPts val="1620"/>
              <a:buChar char="?"/>
              <a:defRPr/>
            </a:lvl5pPr>
            <a:lvl6pPr marL="2743200" lvl="5" indent="-331470" algn="l">
              <a:lnSpc>
                <a:spcPct val="100000"/>
              </a:lnSpc>
              <a:spcBef>
                <a:spcPts val="360"/>
              </a:spcBef>
              <a:spcAft>
                <a:spcPts val="0"/>
              </a:spcAft>
              <a:buSzPts val="1620"/>
              <a:buChar char="?"/>
              <a:defRPr/>
            </a:lvl6pPr>
            <a:lvl7pPr marL="3200400" lvl="6" indent="-331470" algn="l">
              <a:lnSpc>
                <a:spcPct val="100000"/>
              </a:lnSpc>
              <a:spcBef>
                <a:spcPts val="360"/>
              </a:spcBef>
              <a:spcAft>
                <a:spcPts val="0"/>
              </a:spcAft>
              <a:buSzPts val="1620"/>
              <a:buChar char="?"/>
              <a:defRPr/>
            </a:lvl7pPr>
            <a:lvl8pPr marL="3657600" lvl="7" indent="-331470" algn="l">
              <a:lnSpc>
                <a:spcPct val="100000"/>
              </a:lnSpc>
              <a:spcBef>
                <a:spcPts val="360"/>
              </a:spcBef>
              <a:spcAft>
                <a:spcPts val="0"/>
              </a:spcAft>
              <a:buSzPts val="1620"/>
              <a:buChar char="?"/>
              <a:defRPr/>
            </a:lvl8pPr>
            <a:lvl9pPr marL="4114800" lvl="8" indent="-331470" algn="l">
              <a:lnSpc>
                <a:spcPct val="100000"/>
              </a:lnSpc>
              <a:spcBef>
                <a:spcPts val="360"/>
              </a:spcBef>
              <a:spcAft>
                <a:spcPts val="0"/>
              </a:spcAft>
              <a:buSzPts val="1620"/>
              <a:buChar char="?"/>
              <a:defRPr/>
            </a:lvl9pPr>
          </a:lstStyle>
          <a:p>
            <a:endParaRPr/>
          </a:p>
        </p:txBody>
      </p:sp>
      <p:sp>
        <p:nvSpPr>
          <p:cNvPr id="182" name="Google Shape;182;p46"/>
          <p:cNvSpPr txBox="1">
            <a:spLocks noGrp="1"/>
          </p:cNvSpPr>
          <p:nvPr>
            <p:ph type="dt" idx="10"/>
          </p:nvPr>
        </p:nvSpPr>
        <p:spPr>
          <a:xfrm>
            <a:off x="4953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4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4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1pPr>
            <a:lvl2pPr marL="0" marR="0" lvl="1"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2pPr>
            <a:lvl3pPr marL="0" marR="0" lvl="2"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3pPr>
            <a:lvl4pPr marL="0" marR="0" lvl="3"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4pPr>
            <a:lvl5pPr marL="0" marR="0" lvl="4"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5pPr>
            <a:lvl6pPr marL="0" marR="0" lvl="5"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6pPr>
            <a:lvl7pPr marL="0" marR="0" lvl="6"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7pPr>
            <a:lvl8pPr marL="0" marR="0" lvl="7"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8pPr>
            <a:lvl9pPr marL="0" marR="0" lvl="8"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185"/>
        <p:cNvGrpSpPr/>
        <p:nvPr/>
      </p:nvGrpSpPr>
      <p:grpSpPr>
        <a:xfrm>
          <a:off x="0" y="0"/>
          <a:ext cx="0" cy="0"/>
          <a:chOff x="0" y="0"/>
          <a:chExt cx="0" cy="0"/>
        </a:xfrm>
      </p:grpSpPr>
      <p:sp>
        <p:nvSpPr>
          <p:cNvPr id="186" name="Google Shape;186;p47"/>
          <p:cNvSpPr txBox="1">
            <a:spLocks noGrp="1"/>
          </p:cNvSpPr>
          <p:nvPr>
            <p:ph type="title"/>
          </p:nvPr>
        </p:nvSpPr>
        <p:spPr>
          <a:xfrm>
            <a:off x="1076325" y="390525"/>
            <a:ext cx="7543800" cy="44608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47"/>
          <p:cNvSpPr txBox="1">
            <a:spLocks noGrp="1"/>
          </p:cNvSpPr>
          <p:nvPr>
            <p:ph type="body" idx="1"/>
          </p:nvPr>
        </p:nvSpPr>
        <p:spPr>
          <a:xfrm>
            <a:off x="500063" y="981075"/>
            <a:ext cx="4016375" cy="5145088"/>
          </a:xfrm>
          <a:prstGeom prst="rect">
            <a:avLst/>
          </a:prstGeom>
          <a:noFill/>
          <a:ln>
            <a:noFill/>
          </a:ln>
        </p:spPr>
        <p:txBody>
          <a:bodyPr spcFirstLastPara="1" wrap="square" lIns="91425" tIns="45700" rIns="91425" bIns="45700" anchor="t" anchorCtr="0">
            <a:noAutofit/>
          </a:bodyPr>
          <a:lstStyle>
            <a:lvl1pPr marL="457200" lvl="0" indent="-302895" algn="l">
              <a:lnSpc>
                <a:spcPct val="100000"/>
              </a:lnSpc>
              <a:spcBef>
                <a:spcPts val="360"/>
              </a:spcBef>
              <a:spcAft>
                <a:spcPts val="0"/>
              </a:spcAft>
              <a:buSzPts val="1170"/>
              <a:buChar char="❖"/>
              <a:defRPr/>
            </a:lvl1pPr>
            <a:lvl2pPr marL="914400" lvl="1" indent="-331469" algn="l">
              <a:lnSpc>
                <a:spcPct val="100000"/>
              </a:lnSpc>
              <a:spcBef>
                <a:spcPts val="360"/>
              </a:spcBef>
              <a:spcAft>
                <a:spcPts val="0"/>
              </a:spcAft>
              <a:buSzPts val="1620"/>
              <a:buChar char="⮚"/>
              <a:defRPr/>
            </a:lvl2pPr>
            <a:lvl3pPr marL="1371600" lvl="2" indent="-331469" algn="l">
              <a:lnSpc>
                <a:spcPct val="100000"/>
              </a:lnSpc>
              <a:spcBef>
                <a:spcPts val="360"/>
              </a:spcBef>
              <a:spcAft>
                <a:spcPts val="0"/>
              </a:spcAft>
              <a:buSzPts val="1620"/>
              <a:buChar char="▪"/>
              <a:defRPr/>
            </a:lvl3pPr>
            <a:lvl4pPr marL="1828800" lvl="3" indent="-331469" algn="l">
              <a:lnSpc>
                <a:spcPct val="100000"/>
              </a:lnSpc>
              <a:spcBef>
                <a:spcPts val="360"/>
              </a:spcBef>
              <a:spcAft>
                <a:spcPts val="0"/>
              </a:spcAft>
              <a:buSzPts val="1620"/>
              <a:buChar char="•"/>
              <a:defRPr/>
            </a:lvl4pPr>
            <a:lvl5pPr marL="2286000" lvl="4" indent="-331470" algn="l">
              <a:lnSpc>
                <a:spcPct val="100000"/>
              </a:lnSpc>
              <a:spcBef>
                <a:spcPts val="360"/>
              </a:spcBef>
              <a:spcAft>
                <a:spcPts val="0"/>
              </a:spcAft>
              <a:buSzPts val="1620"/>
              <a:buChar char="?"/>
              <a:defRPr/>
            </a:lvl5pPr>
            <a:lvl6pPr marL="2743200" lvl="5" indent="-331470" algn="l">
              <a:lnSpc>
                <a:spcPct val="100000"/>
              </a:lnSpc>
              <a:spcBef>
                <a:spcPts val="360"/>
              </a:spcBef>
              <a:spcAft>
                <a:spcPts val="0"/>
              </a:spcAft>
              <a:buSzPts val="1620"/>
              <a:buChar char="?"/>
              <a:defRPr/>
            </a:lvl6pPr>
            <a:lvl7pPr marL="3200400" lvl="6" indent="-331470" algn="l">
              <a:lnSpc>
                <a:spcPct val="100000"/>
              </a:lnSpc>
              <a:spcBef>
                <a:spcPts val="360"/>
              </a:spcBef>
              <a:spcAft>
                <a:spcPts val="0"/>
              </a:spcAft>
              <a:buSzPts val="1620"/>
              <a:buChar char="?"/>
              <a:defRPr/>
            </a:lvl7pPr>
            <a:lvl8pPr marL="3657600" lvl="7" indent="-331470" algn="l">
              <a:lnSpc>
                <a:spcPct val="100000"/>
              </a:lnSpc>
              <a:spcBef>
                <a:spcPts val="360"/>
              </a:spcBef>
              <a:spcAft>
                <a:spcPts val="0"/>
              </a:spcAft>
              <a:buSzPts val="1620"/>
              <a:buChar char="?"/>
              <a:defRPr/>
            </a:lvl8pPr>
            <a:lvl9pPr marL="4114800" lvl="8" indent="-331470" algn="l">
              <a:lnSpc>
                <a:spcPct val="100000"/>
              </a:lnSpc>
              <a:spcBef>
                <a:spcPts val="360"/>
              </a:spcBef>
              <a:spcAft>
                <a:spcPts val="0"/>
              </a:spcAft>
              <a:buSzPts val="1620"/>
              <a:buChar char="?"/>
              <a:defRPr/>
            </a:lvl9pPr>
          </a:lstStyle>
          <a:p>
            <a:endParaRPr/>
          </a:p>
        </p:txBody>
      </p:sp>
      <p:sp>
        <p:nvSpPr>
          <p:cNvPr id="188" name="Google Shape;188;p47"/>
          <p:cNvSpPr txBox="1">
            <a:spLocks noGrp="1"/>
          </p:cNvSpPr>
          <p:nvPr>
            <p:ph type="body" idx="2"/>
          </p:nvPr>
        </p:nvSpPr>
        <p:spPr>
          <a:xfrm>
            <a:off x="4668838" y="981075"/>
            <a:ext cx="4017962" cy="2495550"/>
          </a:xfrm>
          <a:prstGeom prst="rect">
            <a:avLst/>
          </a:prstGeom>
          <a:noFill/>
          <a:ln>
            <a:noFill/>
          </a:ln>
        </p:spPr>
        <p:txBody>
          <a:bodyPr spcFirstLastPara="1" wrap="square" lIns="91425" tIns="45700" rIns="91425" bIns="45700" anchor="t" anchorCtr="0">
            <a:noAutofit/>
          </a:bodyPr>
          <a:lstStyle>
            <a:lvl1pPr marL="457200" lvl="0" indent="-302895" algn="l">
              <a:lnSpc>
                <a:spcPct val="100000"/>
              </a:lnSpc>
              <a:spcBef>
                <a:spcPts val="360"/>
              </a:spcBef>
              <a:spcAft>
                <a:spcPts val="0"/>
              </a:spcAft>
              <a:buSzPts val="1170"/>
              <a:buChar char="❖"/>
              <a:defRPr/>
            </a:lvl1pPr>
            <a:lvl2pPr marL="914400" lvl="1" indent="-331469" algn="l">
              <a:lnSpc>
                <a:spcPct val="100000"/>
              </a:lnSpc>
              <a:spcBef>
                <a:spcPts val="360"/>
              </a:spcBef>
              <a:spcAft>
                <a:spcPts val="0"/>
              </a:spcAft>
              <a:buSzPts val="1620"/>
              <a:buChar char="⮚"/>
              <a:defRPr/>
            </a:lvl2pPr>
            <a:lvl3pPr marL="1371600" lvl="2" indent="-331469" algn="l">
              <a:lnSpc>
                <a:spcPct val="100000"/>
              </a:lnSpc>
              <a:spcBef>
                <a:spcPts val="360"/>
              </a:spcBef>
              <a:spcAft>
                <a:spcPts val="0"/>
              </a:spcAft>
              <a:buSzPts val="1620"/>
              <a:buChar char="▪"/>
              <a:defRPr/>
            </a:lvl3pPr>
            <a:lvl4pPr marL="1828800" lvl="3" indent="-331469" algn="l">
              <a:lnSpc>
                <a:spcPct val="100000"/>
              </a:lnSpc>
              <a:spcBef>
                <a:spcPts val="360"/>
              </a:spcBef>
              <a:spcAft>
                <a:spcPts val="0"/>
              </a:spcAft>
              <a:buSzPts val="1620"/>
              <a:buChar char="•"/>
              <a:defRPr/>
            </a:lvl4pPr>
            <a:lvl5pPr marL="2286000" lvl="4" indent="-331470" algn="l">
              <a:lnSpc>
                <a:spcPct val="100000"/>
              </a:lnSpc>
              <a:spcBef>
                <a:spcPts val="360"/>
              </a:spcBef>
              <a:spcAft>
                <a:spcPts val="0"/>
              </a:spcAft>
              <a:buSzPts val="1620"/>
              <a:buChar char="?"/>
              <a:defRPr/>
            </a:lvl5pPr>
            <a:lvl6pPr marL="2743200" lvl="5" indent="-331470" algn="l">
              <a:lnSpc>
                <a:spcPct val="100000"/>
              </a:lnSpc>
              <a:spcBef>
                <a:spcPts val="360"/>
              </a:spcBef>
              <a:spcAft>
                <a:spcPts val="0"/>
              </a:spcAft>
              <a:buSzPts val="1620"/>
              <a:buChar char="?"/>
              <a:defRPr/>
            </a:lvl6pPr>
            <a:lvl7pPr marL="3200400" lvl="6" indent="-331470" algn="l">
              <a:lnSpc>
                <a:spcPct val="100000"/>
              </a:lnSpc>
              <a:spcBef>
                <a:spcPts val="360"/>
              </a:spcBef>
              <a:spcAft>
                <a:spcPts val="0"/>
              </a:spcAft>
              <a:buSzPts val="1620"/>
              <a:buChar char="?"/>
              <a:defRPr/>
            </a:lvl7pPr>
            <a:lvl8pPr marL="3657600" lvl="7" indent="-331470" algn="l">
              <a:lnSpc>
                <a:spcPct val="100000"/>
              </a:lnSpc>
              <a:spcBef>
                <a:spcPts val="360"/>
              </a:spcBef>
              <a:spcAft>
                <a:spcPts val="0"/>
              </a:spcAft>
              <a:buSzPts val="1620"/>
              <a:buChar char="?"/>
              <a:defRPr/>
            </a:lvl8pPr>
            <a:lvl9pPr marL="4114800" lvl="8" indent="-331470" algn="l">
              <a:lnSpc>
                <a:spcPct val="100000"/>
              </a:lnSpc>
              <a:spcBef>
                <a:spcPts val="360"/>
              </a:spcBef>
              <a:spcAft>
                <a:spcPts val="0"/>
              </a:spcAft>
              <a:buSzPts val="1620"/>
              <a:buChar char="?"/>
              <a:defRPr/>
            </a:lvl9pPr>
          </a:lstStyle>
          <a:p>
            <a:endParaRPr/>
          </a:p>
        </p:txBody>
      </p:sp>
      <p:sp>
        <p:nvSpPr>
          <p:cNvPr id="189" name="Google Shape;189;p47"/>
          <p:cNvSpPr txBox="1">
            <a:spLocks noGrp="1"/>
          </p:cNvSpPr>
          <p:nvPr>
            <p:ph type="body" idx="3"/>
          </p:nvPr>
        </p:nvSpPr>
        <p:spPr>
          <a:xfrm>
            <a:off x="4668838" y="3629025"/>
            <a:ext cx="4017962" cy="2497138"/>
          </a:xfrm>
          <a:prstGeom prst="rect">
            <a:avLst/>
          </a:prstGeom>
          <a:noFill/>
          <a:ln>
            <a:noFill/>
          </a:ln>
        </p:spPr>
        <p:txBody>
          <a:bodyPr spcFirstLastPara="1" wrap="square" lIns="91425" tIns="45700" rIns="91425" bIns="45700" anchor="t" anchorCtr="0">
            <a:noAutofit/>
          </a:bodyPr>
          <a:lstStyle>
            <a:lvl1pPr marL="457200" lvl="0" indent="-302895" algn="l">
              <a:lnSpc>
                <a:spcPct val="100000"/>
              </a:lnSpc>
              <a:spcBef>
                <a:spcPts val="360"/>
              </a:spcBef>
              <a:spcAft>
                <a:spcPts val="0"/>
              </a:spcAft>
              <a:buSzPts val="1170"/>
              <a:buChar char="❖"/>
              <a:defRPr/>
            </a:lvl1pPr>
            <a:lvl2pPr marL="914400" lvl="1" indent="-331469" algn="l">
              <a:lnSpc>
                <a:spcPct val="100000"/>
              </a:lnSpc>
              <a:spcBef>
                <a:spcPts val="360"/>
              </a:spcBef>
              <a:spcAft>
                <a:spcPts val="0"/>
              </a:spcAft>
              <a:buSzPts val="1620"/>
              <a:buChar char="⮚"/>
              <a:defRPr/>
            </a:lvl2pPr>
            <a:lvl3pPr marL="1371600" lvl="2" indent="-331469" algn="l">
              <a:lnSpc>
                <a:spcPct val="100000"/>
              </a:lnSpc>
              <a:spcBef>
                <a:spcPts val="360"/>
              </a:spcBef>
              <a:spcAft>
                <a:spcPts val="0"/>
              </a:spcAft>
              <a:buSzPts val="1620"/>
              <a:buChar char="▪"/>
              <a:defRPr/>
            </a:lvl3pPr>
            <a:lvl4pPr marL="1828800" lvl="3" indent="-331469" algn="l">
              <a:lnSpc>
                <a:spcPct val="100000"/>
              </a:lnSpc>
              <a:spcBef>
                <a:spcPts val="360"/>
              </a:spcBef>
              <a:spcAft>
                <a:spcPts val="0"/>
              </a:spcAft>
              <a:buSzPts val="1620"/>
              <a:buChar char="•"/>
              <a:defRPr/>
            </a:lvl4pPr>
            <a:lvl5pPr marL="2286000" lvl="4" indent="-331470" algn="l">
              <a:lnSpc>
                <a:spcPct val="100000"/>
              </a:lnSpc>
              <a:spcBef>
                <a:spcPts val="360"/>
              </a:spcBef>
              <a:spcAft>
                <a:spcPts val="0"/>
              </a:spcAft>
              <a:buSzPts val="1620"/>
              <a:buChar char="?"/>
              <a:defRPr/>
            </a:lvl5pPr>
            <a:lvl6pPr marL="2743200" lvl="5" indent="-331470" algn="l">
              <a:lnSpc>
                <a:spcPct val="100000"/>
              </a:lnSpc>
              <a:spcBef>
                <a:spcPts val="360"/>
              </a:spcBef>
              <a:spcAft>
                <a:spcPts val="0"/>
              </a:spcAft>
              <a:buSzPts val="1620"/>
              <a:buChar char="?"/>
              <a:defRPr/>
            </a:lvl6pPr>
            <a:lvl7pPr marL="3200400" lvl="6" indent="-331470" algn="l">
              <a:lnSpc>
                <a:spcPct val="100000"/>
              </a:lnSpc>
              <a:spcBef>
                <a:spcPts val="360"/>
              </a:spcBef>
              <a:spcAft>
                <a:spcPts val="0"/>
              </a:spcAft>
              <a:buSzPts val="1620"/>
              <a:buChar char="?"/>
              <a:defRPr/>
            </a:lvl7pPr>
            <a:lvl8pPr marL="3657600" lvl="7" indent="-331470" algn="l">
              <a:lnSpc>
                <a:spcPct val="100000"/>
              </a:lnSpc>
              <a:spcBef>
                <a:spcPts val="360"/>
              </a:spcBef>
              <a:spcAft>
                <a:spcPts val="0"/>
              </a:spcAft>
              <a:buSzPts val="1620"/>
              <a:buChar char="?"/>
              <a:defRPr/>
            </a:lvl8pPr>
            <a:lvl9pPr marL="4114800" lvl="8" indent="-331470" algn="l">
              <a:lnSpc>
                <a:spcPct val="100000"/>
              </a:lnSpc>
              <a:spcBef>
                <a:spcPts val="360"/>
              </a:spcBef>
              <a:spcAft>
                <a:spcPts val="0"/>
              </a:spcAft>
              <a:buSzPts val="1620"/>
              <a:buChar char="?"/>
              <a:defRPr/>
            </a:lvl9pPr>
          </a:lstStyle>
          <a:p>
            <a:endParaRPr/>
          </a:p>
        </p:txBody>
      </p:sp>
      <p:sp>
        <p:nvSpPr>
          <p:cNvPr id="190" name="Google Shape;190;p47"/>
          <p:cNvSpPr txBox="1">
            <a:spLocks noGrp="1"/>
          </p:cNvSpPr>
          <p:nvPr>
            <p:ph type="dt" idx="10"/>
          </p:nvPr>
        </p:nvSpPr>
        <p:spPr>
          <a:xfrm>
            <a:off x="4953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4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4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1pPr>
            <a:lvl2pPr marL="0" marR="0" lvl="1"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2pPr>
            <a:lvl3pPr marL="0" marR="0" lvl="2"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3pPr>
            <a:lvl4pPr marL="0" marR="0" lvl="3"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4pPr>
            <a:lvl5pPr marL="0" marR="0" lvl="4"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5pPr>
            <a:lvl6pPr marL="0" marR="0" lvl="5"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6pPr>
            <a:lvl7pPr marL="0" marR="0" lvl="6"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7pPr>
            <a:lvl8pPr marL="0" marR="0" lvl="7"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8pPr>
            <a:lvl9pPr marL="0" marR="0" lvl="8"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193"/>
        <p:cNvGrpSpPr/>
        <p:nvPr/>
      </p:nvGrpSpPr>
      <p:grpSpPr>
        <a:xfrm>
          <a:off x="0" y="0"/>
          <a:ext cx="0" cy="0"/>
          <a:chOff x="0" y="0"/>
          <a:chExt cx="0" cy="0"/>
        </a:xfrm>
      </p:grpSpPr>
      <p:sp>
        <p:nvSpPr>
          <p:cNvPr id="194" name="Google Shape;194;p48"/>
          <p:cNvSpPr txBox="1">
            <a:spLocks noGrp="1"/>
          </p:cNvSpPr>
          <p:nvPr>
            <p:ph type="title"/>
          </p:nvPr>
        </p:nvSpPr>
        <p:spPr>
          <a:xfrm>
            <a:off x="1076325" y="390525"/>
            <a:ext cx="7543800" cy="44608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p48"/>
          <p:cNvSpPr txBox="1">
            <a:spLocks noGrp="1"/>
          </p:cNvSpPr>
          <p:nvPr>
            <p:ph type="body" idx="1"/>
          </p:nvPr>
        </p:nvSpPr>
        <p:spPr>
          <a:xfrm>
            <a:off x="500063" y="981075"/>
            <a:ext cx="4016375" cy="5145088"/>
          </a:xfrm>
          <a:prstGeom prst="rect">
            <a:avLst/>
          </a:prstGeom>
          <a:noFill/>
          <a:ln>
            <a:noFill/>
          </a:ln>
        </p:spPr>
        <p:txBody>
          <a:bodyPr spcFirstLastPara="1" wrap="square" lIns="91425" tIns="45700" rIns="91425" bIns="45700" anchor="t" anchorCtr="0">
            <a:noAutofit/>
          </a:bodyPr>
          <a:lstStyle>
            <a:lvl1pPr marL="457200" lvl="0" indent="-302895" algn="l">
              <a:lnSpc>
                <a:spcPct val="100000"/>
              </a:lnSpc>
              <a:spcBef>
                <a:spcPts val="360"/>
              </a:spcBef>
              <a:spcAft>
                <a:spcPts val="0"/>
              </a:spcAft>
              <a:buSzPts val="1170"/>
              <a:buChar char="❖"/>
              <a:defRPr/>
            </a:lvl1pPr>
            <a:lvl2pPr marL="914400" lvl="1" indent="-331469" algn="l">
              <a:lnSpc>
                <a:spcPct val="100000"/>
              </a:lnSpc>
              <a:spcBef>
                <a:spcPts val="360"/>
              </a:spcBef>
              <a:spcAft>
                <a:spcPts val="0"/>
              </a:spcAft>
              <a:buSzPts val="1620"/>
              <a:buChar char="⮚"/>
              <a:defRPr/>
            </a:lvl2pPr>
            <a:lvl3pPr marL="1371600" lvl="2" indent="-331469" algn="l">
              <a:lnSpc>
                <a:spcPct val="100000"/>
              </a:lnSpc>
              <a:spcBef>
                <a:spcPts val="360"/>
              </a:spcBef>
              <a:spcAft>
                <a:spcPts val="0"/>
              </a:spcAft>
              <a:buSzPts val="1620"/>
              <a:buChar char="▪"/>
              <a:defRPr/>
            </a:lvl3pPr>
            <a:lvl4pPr marL="1828800" lvl="3" indent="-331469" algn="l">
              <a:lnSpc>
                <a:spcPct val="100000"/>
              </a:lnSpc>
              <a:spcBef>
                <a:spcPts val="360"/>
              </a:spcBef>
              <a:spcAft>
                <a:spcPts val="0"/>
              </a:spcAft>
              <a:buSzPts val="1620"/>
              <a:buChar char="•"/>
              <a:defRPr/>
            </a:lvl4pPr>
            <a:lvl5pPr marL="2286000" lvl="4" indent="-331470" algn="l">
              <a:lnSpc>
                <a:spcPct val="100000"/>
              </a:lnSpc>
              <a:spcBef>
                <a:spcPts val="360"/>
              </a:spcBef>
              <a:spcAft>
                <a:spcPts val="0"/>
              </a:spcAft>
              <a:buSzPts val="1620"/>
              <a:buChar char="?"/>
              <a:defRPr/>
            </a:lvl5pPr>
            <a:lvl6pPr marL="2743200" lvl="5" indent="-331470" algn="l">
              <a:lnSpc>
                <a:spcPct val="100000"/>
              </a:lnSpc>
              <a:spcBef>
                <a:spcPts val="360"/>
              </a:spcBef>
              <a:spcAft>
                <a:spcPts val="0"/>
              </a:spcAft>
              <a:buSzPts val="1620"/>
              <a:buChar char="?"/>
              <a:defRPr/>
            </a:lvl6pPr>
            <a:lvl7pPr marL="3200400" lvl="6" indent="-331470" algn="l">
              <a:lnSpc>
                <a:spcPct val="100000"/>
              </a:lnSpc>
              <a:spcBef>
                <a:spcPts val="360"/>
              </a:spcBef>
              <a:spcAft>
                <a:spcPts val="0"/>
              </a:spcAft>
              <a:buSzPts val="1620"/>
              <a:buChar char="?"/>
              <a:defRPr/>
            </a:lvl7pPr>
            <a:lvl8pPr marL="3657600" lvl="7" indent="-331470" algn="l">
              <a:lnSpc>
                <a:spcPct val="100000"/>
              </a:lnSpc>
              <a:spcBef>
                <a:spcPts val="360"/>
              </a:spcBef>
              <a:spcAft>
                <a:spcPts val="0"/>
              </a:spcAft>
              <a:buSzPts val="1620"/>
              <a:buChar char="?"/>
              <a:defRPr/>
            </a:lvl8pPr>
            <a:lvl9pPr marL="4114800" lvl="8" indent="-331470" algn="l">
              <a:lnSpc>
                <a:spcPct val="100000"/>
              </a:lnSpc>
              <a:spcBef>
                <a:spcPts val="360"/>
              </a:spcBef>
              <a:spcAft>
                <a:spcPts val="0"/>
              </a:spcAft>
              <a:buSzPts val="1620"/>
              <a:buChar char="?"/>
              <a:defRPr/>
            </a:lvl9pPr>
          </a:lstStyle>
          <a:p>
            <a:endParaRPr/>
          </a:p>
        </p:txBody>
      </p:sp>
      <p:sp>
        <p:nvSpPr>
          <p:cNvPr id="196" name="Google Shape;196;p48"/>
          <p:cNvSpPr txBox="1">
            <a:spLocks noGrp="1"/>
          </p:cNvSpPr>
          <p:nvPr>
            <p:ph type="body" idx="2"/>
          </p:nvPr>
        </p:nvSpPr>
        <p:spPr>
          <a:xfrm>
            <a:off x="4668838" y="981075"/>
            <a:ext cx="4017962" cy="5145088"/>
          </a:xfrm>
          <a:prstGeom prst="rect">
            <a:avLst/>
          </a:prstGeom>
          <a:noFill/>
          <a:ln>
            <a:noFill/>
          </a:ln>
        </p:spPr>
        <p:txBody>
          <a:bodyPr spcFirstLastPara="1" wrap="square" lIns="91425" tIns="45700" rIns="91425" bIns="45700" anchor="t" anchorCtr="0">
            <a:noAutofit/>
          </a:bodyPr>
          <a:lstStyle>
            <a:lvl1pPr marL="457200" lvl="0" indent="-302895" algn="l">
              <a:lnSpc>
                <a:spcPct val="100000"/>
              </a:lnSpc>
              <a:spcBef>
                <a:spcPts val="360"/>
              </a:spcBef>
              <a:spcAft>
                <a:spcPts val="0"/>
              </a:spcAft>
              <a:buSzPts val="1170"/>
              <a:buChar char="❖"/>
              <a:defRPr/>
            </a:lvl1pPr>
            <a:lvl2pPr marL="914400" lvl="1" indent="-331469" algn="l">
              <a:lnSpc>
                <a:spcPct val="100000"/>
              </a:lnSpc>
              <a:spcBef>
                <a:spcPts val="360"/>
              </a:spcBef>
              <a:spcAft>
                <a:spcPts val="0"/>
              </a:spcAft>
              <a:buSzPts val="1620"/>
              <a:buChar char="⮚"/>
              <a:defRPr/>
            </a:lvl2pPr>
            <a:lvl3pPr marL="1371600" lvl="2" indent="-331469" algn="l">
              <a:lnSpc>
                <a:spcPct val="100000"/>
              </a:lnSpc>
              <a:spcBef>
                <a:spcPts val="360"/>
              </a:spcBef>
              <a:spcAft>
                <a:spcPts val="0"/>
              </a:spcAft>
              <a:buSzPts val="1620"/>
              <a:buChar char="▪"/>
              <a:defRPr/>
            </a:lvl3pPr>
            <a:lvl4pPr marL="1828800" lvl="3" indent="-331469" algn="l">
              <a:lnSpc>
                <a:spcPct val="100000"/>
              </a:lnSpc>
              <a:spcBef>
                <a:spcPts val="360"/>
              </a:spcBef>
              <a:spcAft>
                <a:spcPts val="0"/>
              </a:spcAft>
              <a:buSzPts val="1620"/>
              <a:buChar char="•"/>
              <a:defRPr/>
            </a:lvl4pPr>
            <a:lvl5pPr marL="2286000" lvl="4" indent="-331470" algn="l">
              <a:lnSpc>
                <a:spcPct val="100000"/>
              </a:lnSpc>
              <a:spcBef>
                <a:spcPts val="360"/>
              </a:spcBef>
              <a:spcAft>
                <a:spcPts val="0"/>
              </a:spcAft>
              <a:buSzPts val="1620"/>
              <a:buChar char="?"/>
              <a:defRPr/>
            </a:lvl5pPr>
            <a:lvl6pPr marL="2743200" lvl="5" indent="-331470" algn="l">
              <a:lnSpc>
                <a:spcPct val="100000"/>
              </a:lnSpc>
              <a:spcBef>
                <a:spcPts val="360"/>
              </a:spcBef>
              <a:spcAft>
                <a:spcPts val="0"/>
              </a:spcAft>
              <a:buSzPts val="1620"/>
              <a:buChar char="?"/>
              <a:defRPr/>
            </a:lvl6pPr>
            <a:lvl7pPr marL="3200400" lvl="6" indent="-331470" algn="l">
              <a:lnSpc>
                <a:spcPct val="100000"/>
              </a:lnSpc>
              <a:spcBef>
                <a:spcPts val="360"/>
              </a:spcBef>
              <a:spcAft>
                <a:spcPts val="0"/>
              </a:spcAft>
              <a:buSzPts val="1620"/>
              <a:buChar char="?"/>
              <a:defRPr/>
            </a:lvl7pPr>
            <a:lvl8pPr marL="3657600" lvl="7" indent="-331470" algn="l">
              <a:lnSpc>
                <a:spcPct val="100000"/>
              </a:lnSpc>
              <a:spcBef>
                <a:spcPts val="360"/>
              </a:spcBef>
              <a:spcAft>
                <a:spcPts val="0"/>
              </a:spcAft>
              <a:buSzPts val="1620"/>
              <a:buChar char="?"/>
              <a:defRPr/>
            </a:lvl8pPr>
            <a:lvl9pPr marL="4114800" lvl="8" indent="-331470" algn="l">
              <a:lnSpc>
                <a:spcPct val="100000"/>
              </a:lnSpc>
              <a:spcBef>
                <a:spcPts val="360"/>
              </a:spcBef>
              <a:spcAft>
                <a:spcPts val="0"/>
              </a:spcAft>
              <a:buSzPts val="1620"/>
              <a:buChar char="?"/>
              <a:defRPr/>
            </a:lvl9pPr>
          </a:lstStyle>
          <a:p>
            <a:endParaRPr/>
          </a:p>
        </p:txBody>
      </p:sp>
      <p:sp>
        <p:nvSpPr>
          <p:cNvPr id="197" name="Google Shape;197;p48"/>
          <p:cNvSpPr txBox="1">
            <a:spLocks noGrp="1"/>
          </p:cNvSpPr>
          <p:nvPr>
            <p:ph type="dt" idx="10"/>
          </p:nvPr>
        </p:nvSpPr>
        <p:spPr>
          <a:xfrm>
            <a:off x="4953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p4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p4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1pPr>
            <a:lvl2pPr marL="0" marR="0" lvl="1"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2pPr>
            <a:lvl3pPr marL="0" marR="0" lvl="2"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3pPr>
            <a:lvl4pPr marL="0" marR="0" lvl="3"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4pPr>
            <a:lvl5pPr marL="0" marR="0" lvl="4"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5pPr>
            <a:lvl6pPr marL="0" marR="0" lvl="5"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6pPr>
            <a:lvl7pPr marL="0" marR="0" lvl="6"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7pPr>
            <a:lvl8pPr marL="0" marR="0" lvl="7"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8pPr>
            <a:lvl9pPr marL="0" marR="0" lvl="8" indent="0" algn="r">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عنوان المقطع" type="secHead">
  <p:cSld name="SECTION_HEADER">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37"/>
        <p:cNvGrpSpPr/>
        <p:nvPr/>
      </p:nvGrpSpPr>
      <p:grpSpPr>
        <a:xfrm>
          <a:off x="0" y="0"/>
          <a:ext cx="0" cy="0"/>
          <a:chOff x="0" y="0"/>
          <a:chExt cx="0" cy="0"/>
        </a:xfrm>
      </p:grpSpPr>
      <p:sp>
        <p:nvSpPr>
          <p:cNvPr id="38" name="Google Shape;38;p49"/>
          <p:cNvSpPr/>
          <p:nvPr/>
        </p:nvSpPr>
        <p:spPr>
          <a:xfrm>
            <a:off x="3636963" y="3005138"/>
            <a:ext cx="182562" cy="228600"/>
          </a:xfrm>
          <a:prstGeom prst="chevron">
            <a:avLst>
              <a:gd name="adj" fmla="val 50000"/>
            </a:avLst>
          </a:prstGeom>
          <a:gradFill>
            <a:gsLst>
              <a:gs pos="0">
                <a:srgbClr val="6E90AC"/>
              </a:gs>
              <a:gs pos="72000">
                <a:srgbClr val="99BFE0"/>
              </a:gs>
              <a:gs pos="100000">
                <a:srgbClr val="ADCAE5"/>
              </a:gs>
            </a:gsLst>
            <a:lin ang="16200000" scaled="0"/>
          </a:gradFill>
          <a:ln w="9525" cap="rnd" cmpd="sng">
            <a:solidFill>
              <a:srgbClr val="6C8499"/>
            </a:solidFill>
            <a:prstDash val="solid"/>
            <a:round/>
            <a:headEnd type="none" w="sm" len="sm"/>
            <a:tailEnd type="none" w="sm" len="sm"/>
          </a:ln>
          <a:effectLst>
            <a:outerShdw blurRad="50800" dist="25400" dir="5400000">
              <a:srgbClr val="000000">
                <a:alpha val="45490"/>
              </a:srgbClr>
            </a:outerShdw>
          </a:effectLst>
        </p:spPr>
        <p:txBody>
          <a:bodyPr spcFirstLastPara="1" wrap="square" lIns="91425" tIns="45700" rIns="91425" bIns="45700" anchor="ctr" anchorCtr="0">
            <a:noAutofit/>
          </a:bodyPr>
          <a:lstStyle/>
          <a:p>
            <a:pPr marL="0" marR="0" lvl="0" indent="0" algn="l"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ulim"/>
              <a:ea typeface="Gulim"/>
              <a:cs typeface="Gulim"/>
              <a:sym typeface="Gulim"/>
            </a:endParaRPr>
          </a:p>
        </p:txBody>
      </p:sp>
      <p:sp>
        <p:nvSpPr>
          <p:cNvPr id="39" name="Google Shape;39;p49"/>
          <p:cNvSpPr/>
          <p:nvPr/>
        </p:nvSpPr>
        <p:spPr>
          <a:xfrm>
            <a:off x="3449638" y="3005138"/>
            <a:ext cx="184150" cy="228600"/>
          </a:xfrm>
          <a:prstGeom prst="chevron">
            <a:avLst>
              <a:gd name="adj" fmla="val 50000"/>
            </a:avLst>
          </a:prstGeom>
          <a:gradFill>
            <a:gsLst>
              <a:gs pos="0">
                <a:srgbClr val="6E90AC"/>
              </a:gs>
              <a:gs pos="72000">
                <a:srgbClr val="99BFE0"/>
              </a:gs>
              <a:gs pos="100000">
                <a:srgbClr val="ADCAE5"/>
              </a:gs>
            </a:gsLst>
            <a:lin ang="16200000" scaled="0"/>
          </a:gradFill>
          <a:ln w="9525" cap="rnd" cmpd="sng">
            <a:solidFill>
              <a:srgbClr val="6C8499"/>
            </a:solidFill>
            <a:prstDash val="solid"/>
            <a:round/>
            <a:headEnd type="none" w="sm" len="sm"/>
            <a:tailEnd type="none" w="sm" len="sm"/>
          </a:ln>
          <a:effectLst>
            <a:outerShdw blurRad="50800" dist="25400" dir="5400000">
              <a:srgbClr val="000000">
                <a:alpha val="45490"/>
              </a:srgbClr>
            </a:outerShdw>
          </a:effectLst>
        </p:spPr>
        <p:txBody>
          <a:bodyPr spcFirstLastPara="1" wrap="square" lIns="91425" tIns="45700" rIns="91425" bIns="45700" anchor="ctr" anchorCtr="0">
            <a:noAutofit/>
          </a:bodyPr>
          <a:lstStyle/>
          <a:p>
            <a:pPr marL="0" marR="0" lvl="0" indent="0" algn="l"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ulim"/>
              <a:ea typeface="Gulim"/>
              <a:cs typeface="Gulim"/>
              <a:sym typeface="Gulim"/>
            </a:endParaRPr>
          </a:p>
        </p:txBody>
      </p:sp>
      <p:sp>
        <p:nvSpPr>
          <p:cNvPr id="40" name="Google Shape;40;p49"/>
          <p:cNvSpPr txBox="1">
            <a:spLocks noGrp="1"/>
          </p:cNvSpPr>
          <p:nvPr>
            <p:ph type="title"/>
          </p:nvPr>
        </p:nvSpPr>
        <p:spPr>
          <a:xfrm>
            <a:off x="722376" y="1059712"/>
            <a:ext cx="7772400" cy="1828800"/>
          </a:xfrm>
          <a:prstGeom prst="rect">
            <a:avLst/>
          </a:prstGeom>
          <a:noFill/>
          <a:ln>
            <a:noFill/>
          </a:ln>
        </p:spPr>
        <p:txBody>
          <a:bodyPr spcFirstLastPara="1" wrap="square" lIns="91425" tIns="45700" rIns="91425" bIns="45700" anchor="b" anchorCtr="0">
            <a:normAutofit/>
          </a:bodyPr>
          <a:lstStyle>
            <a:lvl1pPr lvl="0" algn="r" rtl="1">
              <a:lnSpc>
                <a:spcPct val="100000"/>
              </a:lnSpc>
              <a:spcBef>
                <a:spcPts val="0"/>
              </a:spcBef>
              <a:spcAft>
                <a:spcPts val="0"/>
              </a:spcAft>
              <a:buClr>
                <a:schemeClr val="lt2"/>
              </a:buClr>
              <a:buSzPts val="4800"/>
              <a:buFont typeface="Lucida Sans"/>
              <a:buNone/>
              <a:defRPr sz="4800" b="1" cap="none"/>
            </a:lvl1pPr>
            <a:lvl2pPr lvl="1" algn="l" rtl="1">
              <a:lnSpc>
                <a:spcPct val="100000"/>
              </a:lnSpc>
              <a:spcBef>
                <a:spcPts val="0"/>
              </a:spcBef>
              <a:spcAft>
                <a:spcPts val="0"/>
              </a:spcAft>
              <a:buSzPts val="1400"/>
              <a:buNone/>
              <a:defRPr/>
            </a:lvl2pPr>
            <a:lvl3pPr lvl="2" algn="l" rtl="1">
              <a:lnSpc>
                <a:spcPct val="100000"/>
              </a:lnSpc>
              <a:spcBef>
                <a:spcPts val="0"/>
              </a:spcBef>
              <a:spcAft>
                <a:spcPts val="0"/>
              </a:spcAft>
              <a:buSzPts val="1400"/>
              <a:buNone/>
              <a:defRPr/>
            </a:lvl3pPr>
            <a:lvl4pPr lvl="3" algn="l" rtl="1">
              <a:lnSpc>
                <a:spcPct val="100000"/>
              </a:lnSpc>
              <a:spcBef>
                <a:spcPts val="0"/>
              </a:spcBef>
              <a:spcAft>
                <a:spcPts val="0"/>
              </a:spcAft>
              <a:buSzPts val="1400"/>
              <a:buNone/>
              <a:defRPr/>
            </a:lvl4pPr>
            <a:lvl5pPr lvl="4" algn="l" rtl="1">
              <a:lnSpc>
                <a:spcPct val="100000"/>
              </a:lnSpc>
              <a:spcBef>
                <a:spcPts val="0"/>
              </a:spcBef>
              <a:spcAft>
                <a:spcPts val="0"/>
              </a:spcAft>
              <a:buSzPts val="1400"/>
              <a:buNone/>
              <a:defRPr/>
            </a:lvl5pPr>
            <a:lvl6pPr lvl="5" algn="l" rtl="1">
              <a:lnSpc>
                <a:spcPct val="100000"/>
              </a:lnSpc>
              <a:spcBef>
                <a:spcPts val="0"/>
              </a:spcBef>
              <a:spcAft>
                <a:spcPts val="0"/>
              </a:spcAft>
              <a:buSzPts val="1400"/>
              <a:buNone/>
              <a:defRPr/>
            </a:lvl6pPr>
            <a:lvl7pPr lvl="6" algn="l" rtl="1">
              <a:lnSpc>
                <a:spcPct val="100000"/>
              </a:lnSpc>
              <a:spcBef>
                <a:spcPts val="0"/>
              </a:spcBef>
              <a:spcAft>
                <a:spcPts val="0"/>
              </a:spcAft>
              <a:buSzPts val="1400"/>
              <a:buNone/>
              <a:defRPr/>
            </a:lvl7pPr>
            <a:lvl8pPr lvl="7" algn="l" rtl="1">
              <a:lnSpc>
                <a:spcPct val="100000"/>
              </a:lnSpc>
              <a:spcBef>
                <a:spcPts val="0"/>
              </a:spcBef>
              <a:spcAft>
                <a:spcPts val="0"/>
              </a:spcAft>
              <a:buSzPts val="1400"/>
              <a:buNone/>
              <a:defRPr/>
            </a:lvl8pPr>
            <a:lvl9pPr lvl="8" algn="l" rtl="1">
              <a:lnSpc>
                <a:spcPct val="100000"/>
              </a:lnSpc>
              <a:spcBef>
                <a:spcPts val="0"/>
              </a:spcBef>
              <a:spcAft>
                <a:spcPts val="0"/>
              </a:spcAft>
              <a:buSzPts val="1400"/>
              <a:buNone/>
              <a:defRPr/>
            </a:lvl9pPr>
          </a:lstStyle>
          <a:p>
            <a:endParaRPr/>
          </a:p>
        </p:txBody>
      </p:sp>
      <p:sp>
        <p:nvSpPr>
          <p:cNvPr id="41" name="Google Shape;41;p49"/>
          <p:cNvSpPr txBox="1">
            <a:spLocks noGrp="1"/>
          </p:cNvSpPr>
          <p:nvPr>
            <p:ph type="body" idx="1"/>
          </p:nvPr>
        </p:nvSpPr>
        <p:spPr>
          <a:xfrm>
            <a:off x="3922713" y="2931712"/>
            <a:ext cx="4572000" cy="1454888"/>
          </a:xfrm>
          <a:prstGeom prst="rect">
            <a:avLst/>
          </a:prstGeom>
          <a:noFill/>
          <a:ln>
            <a:noFill/>
          </a:ln>
        </p:spPr>
        <p:txBody>
          <a:bodyPr spcFirstLastPara="1" wrap="square" lIns="91425" tIns="45700" rIns="91425" bIns="45700" anchor="t" anchorCtr="0">
            <a:noAutofit/>
          </a:bodyPr>
          <a:lstStyle>
            <a:lvl1pPr marL="457200" lvl="0" indent="-228600" algn="l" rtl="1">
              <a:lnSpc>
                <a:spcPct val="100000"/>
              </a:lnSpc>
              <a:spcBef>
                <a:spcPts val="400"/>
              </a:spcBef>
              <a:spcAft>
                <a:spcPts val="0"/>
              </a:spcAft>
              <a:buSzPts val="1564"/>
              <a:buNone/>
              <a:defRPr sz="2300">
                <a:solidFill>
                  <a:schemeClr val="lt1"/>
                </a:solidFill>
              </a:defRPr>
            </a:lvl1pPr>
            <a:lvl2pPr marL="914400" lvl="1" indent="-228600" algn="r" rtl="1">
              <a:lnSpc>
                <a:spcPct val="100000"/>
              </a:lnSpc>
              <a:spcBef>
                <a:spcPts val="325"/>
              </a:spcBef>
              <a:spcAft>
                <a:spcPts val="0"/>
              </a:spcAft>
              <a:buSzPts val="1800"/>
              <a:buNone/>
              <a:defRPr sz="1800">
                <a:solidFill>
                  <a:schemeClr val="lt1"/>
                </a:solidFill>
              </a:defRPr>
            </a:lvl2pPr>
            <a:lvl3pPr marL="1371600" lvl="2" indent="-228600" algn="r" rtl="1">
              <a:lnSpc>
                <a:spcPct val="100000"/>
              </a:lnSpc>
              <a:spcBef>
                <a:spcPts val="350"/>
              </a:spcBef>
              <a:spcAft>
                <a:spcPts val="0"/>
              </a:spcAft>
              <a:buSzPts val="1600"/>
              <a:buNone/>
              <a:defRPr sz="1600">
                <a:solidFill>
                  <a:schemeClr val="lt1"/>
                </a:solidFill>
              </a:defRPr>
            </a:lvl3pPr>
            <a:lvl4pPr marL="1828800" lvl="3" indent="-228600" algn="r" rtl="1">
              <a:lnSpc>
                <a:spcPct val="100000"/>
              </a:lnSpc>
              <a:spcBef>
                <a:spcPts val="350"/>
              </a:spcBef>
              <a:spcAft>
                <a:spcPts val="0"/>
              </a:spcAft>
              <a:buSzPts val="1400"/>
              <a:buNone/>
              <a:defRPr sz="1400">
                <a:solidFill>
                  <a:schemeClr val="lt1"/>
                </a:solidFill>
              </a:defRPr>
            </a:lvl4pPr>
            <a:lvl5pPr marL="2286000" lvl="4" indent="-228600" algn="r" rtl="1">
              <a:lnSpc>
                <a:spcPct val="100000"/>
              </a:lnSpc>
              <a:spcBef>
                <a:spcPts val="350"/>
              </a:spcBef>
              <a:spcAft>
                <a:spcPts val="0"/>
              </a:spcAft>
              <a:buSzPts val="1400"/>
              <a:buNone/>
              <a:defRPr sz="1400">
                <a:solidFill>
                  <a:schemeClr val="lt1"/>
                </a:solidFill>
              </a:defRPr>
            </a:lvl5pPr>
            <a:lvl6pPr marL="2743200" lvl="5" indent="-342900" algn="r" rtl="1">
              <a:lnSpc>
                <a:spcPct val="100000"/>
              </a:lnSpc>
              <a:spcBef>
                <a:spcPts val="350"/>
              </a:spcBef>
              <a:spcAft>
                <a:spcPts val="0"/>
              </a:spcAft>
              <a:buSzPts val="1800"/>
              <a:buChar char="■"/>
              <a:defRPr/>
            </a:lvl6pPr>
            <a:lvl7pPr marL="3200400" lvl="6" indent="-342900" algn="r" rtl="1">
              <a:lnSpc>
                <a:spcPct val="100000"/>
              </a:lnSpc>
              <a:spcBef>
                <a:spcPts val="350"/>
              </a:spcBef>
              <a:spcAft>
                <a:spcPts val="0"/>
              </a:spcAft>
              <a:buSzPts val="1800"/>
              <a:buChar char="■"/>
              <a:defRPr/>
            </a:lvl7pPr>
            <a:lvl8pPr marL="3657600" lvl="7" indent="-342900" algn="r" rtl="1">
              <a:lnSpc>
                <a:spcPct val="100000"/>
              </a:lnSpc>
              <a:spcBef>
                <a:spcPts val="350"/>
              </a:spcBef>
              <a:spcAft>
                <a:spcPts val="0"/>
              </a:spcAft>
              <a:buSzPts val="1800"/>
              <a:buChar char="■"/>
              <a:defRPr/>
            </a:lvl8pPr>
            <a:lvl9pPr marL="4114800" lvl="8" indent="-342900" algn="r" rtl="1">
              <a:lnSpc>
                <a:spcPct val="100000"/>
              </a:lnSpc>
              <a:spcBef>
                <a:spcPts val="350"/>
              </a:spcBef>
              <a:spcAft>
                <a:spcPts val="0"/>
              </a:spcAft>
              <a:buSzPts val="1800"/>
              <a:buChar char="■"/>
              <a:defRPr/>
            </a:lvl9pPr>
          </a:lstStyle>
          <a:p>
            <a:endParaRPr/>
          </a:p>
        </p:txBody>
      </p:sp>
      <p:sp>
        <p:nvSpPr>
          <p:cNvPr id="42" name="Google Shape;42;p49"/>
          <p:cNvSpPr txBox="1">
            <a:spLocks noGrp="1"/>
          </p:cNvSpPr>
          <p:nvPr>
            <p:ph type="dt" idx="10"/>
          </p:nvPr>
        </p:nvSpPr>
        <p:spPr>
          <a:xfrm>
            <a:off x="6727825" y="6408738"/>
            <a:ext cx="1919288" cy="365125"/>
          </a:xfrm>
          <a:prstGeom prst="rect">
            <a:avLst/>
          </a:prstGeom>
          <a:noFill/>
          <a:ln>
            <a:noFill/>
          </a:ln>
        </p:spPr>
        <p:txBody>
          <a:bodyPr spcFirstLastPara="1" wrap="square" lIns="91425" tIns="45700" rIns="91425" bIns="45700" anchor="b" anchorCtr="0">
            <a:noAutofit/>
          </a:bodyPr>
          <a:lstStyle>
            <a:lvl1pPr lvl="0" algn="l" rtl="1">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9"/>
          <p:cNvSpPr txBox="1">
            <a:spLocks noGrp="1"/>
          </p:cNvSpPr>
          <p:nvPr>
            <p:ph type="ftr" idx="11"/>
          </p:nvPr>
        </p:nvSpPr>
        <p:spPr>
          <a:xfrm>
            <a:off x="4379913" y="6408738"/>
            <a:ext cx="2351087" cy="365125"/>
          </a:xfrm>
          <a:prstGeom prst="rect">
            <a:avLst/>
          </a:prstGeom>
          <a:noFill/>
          <a:ln>
            <a:noFill/>
          </a:ln>
        </p:spPr>
        <p:txBody>
          <a:bodyPr spcFirstLastPara="1" wrap="square" lIns="91425" tIns="45700" rIns="91425" bIns="45700" anchor="b" anchorCtr="0">
            <a:noAutofit/>
          </a:bodyPr>
          <a:lstStyle>
            <a:lvl1pPr lvl="0" algn="r" rtl="1">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9"/>
          <p:cNvSpPr txBox="1">
            <a:spLocks noGrp="1"/>
          </p:cNvSpPr>
          <p:nvPr>
            <p:ph type="sldNum" idx="12"/>
          </p:nvPr>
        </p:nvSpPr>
        <p:spPr>
          <a:xfrm>
            <a:off x="8647113" y="6408738"/>
            <a:ext cx="366712" cy="365125"/>
          </a:xfrm>
          <a:prstGeom prst="rect">
            <a:avLst/>
          </a:prstGeom>
          <a:noFill/>
          <a:ln>
            <a:noFill/>
          </a:ln>
        </p:spPr>
        <p:txBody>
          <a:bodyPr spcFirstLastPara="1" wrap="square" lIns="91425" tIns="45700" rIns="91425" bIns="45700" anchor="b" anchorCtr="0">
            <a:noAutofit/>
          </a:bodyPr>
          <a:lstStyle>
            <a:lvl1pPr marL="0" marR="0" lvl="0" indent="0" algn="r" rtl="1">
              <a:lnSpc>
                <a:spcPct val="100000"/>
              </a:lnSpc>
              <a:spcBef>
                <a:spcPts val="0"/>
              </a:spcBef>
              <a:spcAft>
                <a:spcPts val="0"/>
              </a:spcAft>
              <a:buClr>
                <a:srgbClr val="000000"/>
              </a:buClr>
              <a:buSzPts val="1000"/>
              <a:buFont typeface="Arial"/>
              <a:buNone/>
              <a:defRPr sz="1000" b="0" i="0" u="none" strike="noStrike" cap="none">
                <a:solidFill>
                  <a:schemeClr val="lt1"/>
                </a:solidFill>
                <a:latin typeface="Lucida Sans"/>
                <a:ea typeface="Lucida Sans"/>
                <a:cs typeface="Lucida Sans"/>
                <a:sym typeface="Lucida Sans"/>
              </a:defRPr>
            </a:lvl1pPr>
            <a:lvl2pPr marL="0" marR="0" lvl="1" indent="0" algn="r" rtl="1">
              <a:lnSpc>
                <a:spcPct val="100000"/>
              </a:lnSpc>
              <a:spcBef>
                <a:spcPts val="0"/>
              </a:spcBef>
              <a:spcAft>
                <a:spcPts val="0"/>
              </a:spcAft>
              <a:buClr>
                <a:srgbClr val="000000"/>
              </a:buClr>
              <a:buSzPts val="1000"/>
              <a:buFont typeface="Arial"/>
              <a:buNone/>
              <a:defRPr sz="1000" b="0" i="0" u="none" strike="noStrike" cap="none">
                <a:solidFill>
                  <a:schemeClr val="lt1"/>
                </a:solidFill>
                <a:latin typeface="Lucida Sans"/>
                <a:ea typeface="Lucida Sans"/>
                <a:cs typeface="Lucida Sans"/>
                <a:sym typeface="Lucida Sans"/>
              </a:defRPr>
            </a:lvl2pPr>
            <a:lvl3pPr marL="0" marR="0" lvl="2" indent="0" algn="r" rtl="1">
              <a:lnSpc>
                <a:spcPct val="100000"/>
              </a:lnSpc>
              <a:spcBef>
                <a:spcPts val="0"/>
              </a:spcBef>
              <a:spcAft>
                <a:spcPts val="0"/>
              </a:spcAft>
              <a:buClr>
                <a:srgbClr val="000000"/>
              </a:buClr>
              <a:buSzPts val="1000"/>
              <a:buFont typeface="Arial"/>
              <a:buNone/>
              <a:defRPr sz="1000" b="0" i="0" u="none" strike="noStrike" cap="none">
                <a:solidFill>
                  <a:schemeClr val="lt1"/>
                </a:solidFill>
                <a:latin typeface="Lucida Sans"/>
                <a:ea typeface="Lucida Sans"/>
                <a:cs typeface="Lucida Sans"/>
                <a:sym typeface="Lucida Sans"/>
              </a:defRPr>
            </a:lvl3pPr>
            <a:lvl4pPr marL="0" marR="0" lvl="3" indent="0" algn="r" rtl="1">
              <a:lnSpc>
                <a:spcPct val="100000"/>
              </a:lnSpc>
              <a:spcBef>
                <a:spcPts val="0"/>
              </a:spcBef>
              <a:spcAft>
                <a:spcPts val="0"/>
              </a:spcAft>
              <a:buClr>
                <a:srgbClr val="000000"/>
              </a:buClr>
              <a:buSzPts val="1000"/>
              <a:buFont typeface="Arial"/>
              <a:buNone/>
              <a:defRPr sz="1000" b="0" i="0" u="none" strike="noStrike" cap="none">
                <a:solidFill>
                  <a:schemeClr val="lt1"/>
                </a:solidFill>
                <a:latin typeface="Lucida Sans"/>
                <a:ea typeface="Lucida Sans"/>
                <a:cs typeface="Lucida Sans"/>
                <a:sym typeface="Lucida Sans"/>
              </a:defRPr>
            </a:lvl4pPr>
            <a:lvl5pPr marL="0" marR="0" lvl="4" indent="0" algn="r" rtl="1">
              <a:lnSpc>
                <a:spcPct val="100000"/>
              </a:lnSpc>
              <a:spcBef>
                <a:spcPts val="0"/>
              </a:spcBef>
              <a:spcAft>
                <a:spcPts val="0"/>
              </a:spcAft>
              <a:buClr>
                <a:srgbClr val="000000"/>
              </a:buClr>
              <a:buSzPts val="1000"/>
              <a:buFont typeface="Arial"/>
              <a:buNone/>
              <a:defRPr sz="1000" b="0" i="0" u="none" strike="noStrike" cap="none">
                <a:solidFill>
                  <a:schemeClr val="lt1"/>
                </a:solidFill>
                <a:latin typeface="Lucida Sans"/>
                <a:ea typeface="Lucida Sans"/>
                <a:cs typeface="Lucida Sans"/>
                <a:sym typeface="Lucida Sans"/>
              </a:defRPr>
            </a:lvl5pPr>
            <a:lvl6pPr marL="0" marR="0" lvl="5" indent="0" algn="r" rtl="1">
              <a:lnSpc>
                <a:spcPct val="100000"/>
              </a:lnSpc>
              <a:spcBef>
                <a:spcPts val="0"/>
              </a:spcBef>
              <a:spcAft>
                <a:spcPts val="0"/>
              </a:spcAft>
              <a:buClr>
                <a:srgbClr val="000000"/>
              </a:buClr>
              <a:buSzPts val="1000"/>
              <a:buFont typeface="Arial"/>
              <a:buNone/>
              <a:defRPr sz="1000" b="0" i="0" u="none" strike="noStrike" cap="none">
                <a:solidFill>
                  <a:schemeClr val="lt1"/>
                </a:solidFill>
                <a:latin typeface="Lucida Sans"/>
                <a:ea typeface="Lucida Sans"/>
                <a:cs typeface="Lucida Sans"/>
                <a:sym typeface="Lucida Sans"/>
              </a:defRPr>
            </a:lvl6pPr>
            <a:lvl7pPr marL="0" marR="0" lvl="6" indent="0" algn="r" rtl="1">
              <a:lnSpc>
                <a:spcPct val="100000"/>
              </a:lnSpc>
              <a:spcBef>
                <a:spcPts val="0"/>
              </a:spcBef>
              <a:spcAft>
                <a:spcPts val="0"/>
              </a:spcAft>
              <a:buClr>
                <a:srgbClr val="000000"/>
              </a:buClr>
              <a:buSzPts val="1000"/>
              <a:buFont typeface="Arial"/>
              <a:buNone/>
              <a:defRPr sz="1000" b="0" i="0" u="none" strike="noStrike" cap="none">
                <a:solidFill>
                  <a:schemeClr val="lt1"/>
                </a:solidFill>
                <a:latin typeface="Lucida Sans"/>
                <a:ea typeface="Lucida Sans"/>
                <a:cs typeface="Lucida Sans"/>
                <a:sym typeface="Lucida Sans"/>
              </a:defRPr>
            </a:lvl7pPr>
            <a:lvl8pPr marL="0" marR="0" lvl="7" indent="0" algn="r" rtl="1">
              <a:lnSpc>
                <a:spcPct val="100000"/>
              </a:lnSpc>
              <a:spcBef>
                <a:spcPts val="0"/>
              </a:spcBef>
              <a:spcAft>
                <a:spcPts val="0"/>
              </a:spcAft>
              <a:buClr>
                <a:srgbClr val="000000"/>
              </a:buClr>
              <a:buSzPts val="1000"/>
              <a:buFont typeface="Arial"/>
              <a:buNone/>
              <a:defRPr sz="1000" b="0" i="0" u="none" strike="noStrike" cap="none">
                <a:solidFill>
                  <a:schemeClr val="lt1"/>
                </a:solidFill>
                <a:latin typeface="Lucida Sans"/>
                <a:ea typeface="Lucida Sans"/>
                <a:cs typeface="Lucida Sans"/>
                <a:sym typeface="Lucida Sans"/>
              </a:defRPr>
            </a:lvl8pPr>
            <a:lvl9pPr marL="0" marR="0" lvl="8" indent="0" algn="r" rtl="1">
              <a:lnSpc>
                <a:spcPct val="100000"/>
              </a:lnSpc>
              <a:spcBef>
                <a:spcPts val="0"/>
              </a:spcBef>
              <a:spcAft>
                <a:spcPts val="0"/>
              </a:spcAft>
              <a:buClr>
                <a:srgbClr val="000000"/>
              </a:buClr>
              <a:buSzPts val="1000"/>
              <a:buFont typeface="Arial"/>
              <a:buNone/>
              <a:defRPr sz="1000" b="0" i="0" u="none" strike="noStrike" cap="none">
                <a:solidFill>
                  <a:schemeClr val="lt1"/>
                </a:solidFill>
                <a:latin typeface="Lucida Sans"/>
                <a:ea typeface="Lucida Sans"/>
                <a:cs typeface="Lucida Sans"/>
                <a:sym typeface="Lucida Sans"/>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محتويين" type="twoObj">
  <p:cSld name="TWO_OBJECTS">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45"/>
        <p:cNvGrpSpPr/>
        <p:nvPr/>
      </p:nvGrpSpPr>
      <p:grpSpPr>
        <a:xfrm>
          <a:off x="0" y="0"/>
          <a:ext cx="0" cy="0"/>
          <a:chOff x="0" y="0"/>
          <a:chExt cx="0" cy="0"/>
        </a:xfrm>
      </p:grpSpPr>
      <p:sp>
        <p:nvSpPr>
          <p:cNvPr id="46" name="Google Shape;46;p50"/>
          <p:cNvSpPr txBox="1">
            <a:spLocks noGrp="1"/>
          </p:cNvSpPr>
          <p:nvPr>
            <p:ph type="body" idx="1"/>
          </p:nvPr>
        </p:nvSpPr>
        <p:spPr>
          <a:xfrm>
            <a:off x="457200" y="1481328"/>
            <a:ext cx="4038600" cy="4525963"/>
          </a:xfrm>
          <a:prstGeom prst="rect">
            <a:avLst/>
          </a:prstGeom>
          <a:noFill/>
          <a:ln>
            <a:noFill/>
          </a:ln>
        </p:spPr>
        <p:txBody>
          <a:bodyPr spcFirstLastPara="1" wrap="square" lIns="91425" tIns="45700" rIns="91425" bIns="45700" anchor="t" anchorCtr="0">
            <a:noAutofit/>
          </a:bodyPr>
          <a:lstStyle>
            <a:lvl1pPr marL="457200" lvl="0" indent="-349504" algn="r" rtl="1">
              <a:lnSpc>
                <a:spcPct val="100000"/>
              </a:lnSpc>
              <a:spcBef>
                <a:spcPts val="400"/>
              </a:spcBef>
              <a:spcAft>
                <a:spcPts val="0"/>
              </a:spcAft>
              <a:buSzPts val="1904"/>
              <a:buChar char="?"/>
              <a:defRPr sz="2800"/>
            </a:lvl1pPr>
            <a:lvl2pPr marL="914400" lvl="1" indent="-381000" algn="r" rtl="1">
              <a:lnSpc>
                <a:spcPct val="100000"/>
              </a:lnSpc>
              <a:spcBef>
                <a:spcPts val="325"/>
              </a:spcBef>
              <a:spcAft>
                <a:spcPts val="0"/>
              </a:spcAft>
              <a:buSzPts val="2400"/>
              <a:buChar char="◦"/>
              <a:defRPr sz="2400"/>
            </a:lvl2pPr>
            <a:lvl3pPr marL="1371600" lvl="2" indent="-355600" algn="r" rtl="1">
              <a:lnSpc>
                <a:spcPct val="100000"/>
              </a:lnSpc>
              <a:spcBef>
                <a:spcPts val="350"/>
              </a:spcBef>
              <a:spcAft>
                <a:spcPts val="0"/>
              </a:spcAft>
              <a:buSzPts val="2000"/>
              <a:buChar char="●"/>
              <a:defRPr sz="2000"/>
            </a:lvl3pPr>
            <a:lvl4pPr marL="1828800" lvl="3" indent="-342900" algn="r" rtl="1">
              <a:lnSpc>
                <a:spcPct val="100000"/>
              </a:lnSpc>
              <a:spcBef>
                <a:spcPts val="350"/>
              </a:spcBef>
              <a:spcAft>
                <a:spcPts val="0"/>
              </a:spcAft>
              <a:buSzPts val="1800"/>
              <a:buChar char="●"/>
              <a:defRPr sz="1800"/>
            </a:lvl4pPr>
            <a:lvl5pPr marL="2286000" lvl="4" indent="-342900" algn="r" rtl="1">
              <a:lnSpc>
                <a:spcPct val="100000"/>
              </a:lnSpc>
              <a:spcBef>
                <a:spcPts val="350"/>
              </a:spcBef>
              <a:spcAft>
                <a:spcPts val="0"/>
              </a:spcAft>
              <a:buSzPts val="1800"/>
              <a:buChar char="●"/>
              <a:defRPr sz="1800"/>
            </a:lvl5pPr>
            <a:lvl6pPr marL="2743200" lvl="5" indent="-342900" algn="r" rtl="1">
              <a:lnSpc>
                <a:spcPct val="100000"/>
              </a:lnSpc>
              <a:spcBef>
                <a:spcPts val="350"/>
              </a:spcBef>
              <a:spcAft>
                <a:spcPts val="0"/>
              </a:spcAft>
              <a:buSzPts val="1800"/>
              <a:buChar char="■"/>
              <a:defRPr/>
            </a:lvl6pPr>
            <a:lvl7pPr marL="3200400" lvl="6" indent="-342900" algn="r" rtl="1">
              <a:lnSpc>
                <a:spcPct val="100000"/>
              </a:lnSpc>
              <a:spcBef>
                <a:spcPts val="350"/>
              </a:spcBef>
              <a:spcAft>
                <a:spcPts val="0"/>
              </a:spcAft>
              <a:buSzPts val="1800"/>
              <a:buChar char="■"/>
              <a:defRPr/>
            </a:lvl7pPr>
            <a:lvl8pPr marL="3657600" lvl="7" indent="-342900" algn="r" rtl="1">
              <a:lnSpc>
                <a:spcPct val="100000"/>
              </a:lnSpc>
              <a:spcBef>
                <a:spcPts val="350"/>
              </a:spcBef>
              <a:spcAft>
                <a:spcPts val="0"/>
              </a:spcAft>
              <a:buSzPts val="1800"/>
              <a:buChar char="■"/>
              <a:defRPr/>
            </a:lvl8pPr>
            <a:lvl9pPr marL="4114800" lvl="8" indent="-342900" algn="r" rtl="1">
              <a:lnSpc>
                <a:spcPct val="100000"/>
              </a:lnSpc>
              <a:spcBef>
                <a:spcPts val="350"/>
              </a:spcBef>
              <a:spcAft>
                <a:spcPts val="0"/>
              </a:spcAft>
              <a:buSzPts val="1800"/>
              <a:buChar char="■"/>
              <a:defRPr/>
            </a:lvl9pPr>
          </a:lstStyle>
          <a:p>
            <a:endParaRPr/>
          </a:p>
        </p:txBody>
      </p:sp>
      <p:sp>
        <p:nvSpPr>
          <p:cNvPr id="47" name="Google Shape;47;p50"/>
          <p:cNvSpPr txBox="1">
            <a:spLocks noGrp="1"/>
          </p:cNvSpPr>
          <p:nvPr>
            <p:ph type="body" idx="2"/>
          </p:nvPr>
        </p:nvSpPr>
        <p:spPr>
          <a:xfrm>
            <a:off x="4648200" y="1481328"/>
            <a:ext cx="4038600" cy="4525963"/>
          </a:xfrm>
          <a:prstGeom prst="rect">
            <a:avLst/>
          </a:prstGeom>
          <a:noFill/>
          <a:ln>
            <a:noFill/>
          </a:ln>
        </p:spPr>
        <p:txBody>
          <a:bodyPr spcFirstLastPara="1" wrap="square" lIns="91425" tIns="45700" rIns="91425" bIns="45700" anchor="t" anchorCtr="0">
            <a:noAutofit/>
          </a:bodyPr>
          <a:lstStyle>
            <a:lvl1pPr marL="457200" lvl="0" indent="-349504" algn="r" rtl="1">
              <a:lnSpc>
                <a:spcPct val="100000"/>
              </a:lnSpc>
              <a:spcBef>
                <a:spcPts val="400"/>
              </a:spcBef>
              <a:spcAft>
                <a:spcPts val="0"/>
              </a:spcAft>
              <a:buSzPts val="1904"/>
              <a:buChar char="?"/>
              <a:defRPr sz="2800"/>
            </a:lvl1pPr>
            <a:lvl2pPr marL="914400" lvl="1" indent="-381000" algn="r" rtl="1">
              <a:lnSpc>
                <a:spcPct val="100000"/>
              </a:lnSpc>
              <a:spcBef>
                <a:spcPts val="325"/>
              </a:spcBef>
              <a:spcAft>
                <a:spcPts val="0"/>
              </a:spcAft>
              <a:buSzPts val="2400"/>
              <a:buChar char="◦"/>
              <a:defRPr sz="2400"/>
            </a:lvl2pPr>
            <a:lvl3pPr marL="1371600" lvl="2" indent="-355600" algn="r" rtl="1">
              <a:lnSpc>
                <a:spcPct val="100000"/>
              </a:lnSpc>
              <a:spcBef>
                <a:spcPts val="350"/>
              </a:spcBef>
              <a:spcAft>
                <a:spcPts val="0"/>
              </a:spcAft>
              <a:buSzPts val="2000"/>
              <a:buChar char="●"/>
              <a:defRPr sz="2000"/>
            </a:lvl3pPr>
            <a:lvl4pPr marL="1828800" lvl="3" indent="-342900" algn="r" rtl="1">
              <a:lnSpc>
                <a:spcPct val="100000"/>
              </a:lnSpc>
              <a:spcBef>
                <a:spcPts val="350"/>
              </a:spcBef>
              <a:spcAft>
                <a:spcPts val="0"/>
              </a:spcAft>
              <a:buSzPts val="1800"/>
              <a:buChar char="●"/>
              <a:defRPr sz="1800"/>
            </a:lvl4pPr>
            <a:lvl5pPr marL="2286000" lvl="4" indent="-342900" algn="r" rtl="1">
              <a:lnSpc>
                <a:spcPct val="100000"/>
              </a:lnSpc>
              <a:spcBef>
                <a:spcPts val="350"/>
              </a:spcBef>
              <a:spcAft>
                <a:spcPts val="0"/>
              </a:spcAft>
              <a:buSzPts val="1800"/>
              <a:buChar char="●"/>
              <a:defRPr sz="1800"/>
            </a:lvl5pPr>
            <a:lvl6pPr marL="2743200" lvl="5" indent="-342900" algn="r" rtl="1">
              <a:lnSpc>
                <a:spcPct val="100000"/>
              </a:lnSpc>
              <a:spcBef>
                <a:spcPts val="350"/>
              </a:spcBef>
              <a:spcAft>
                <a:spcPts val="0"/>
              </a:spcAft>
              <a:buSzPts val="1800"/>
              <a:buChar char="■"/>
              <a:defRPr/>
            </a:lvl6pPr>
            <a:lvl7pPr marL="3200400" lvl="6" indent="-342900" algn="r" rtl="1">
              <a:lnSpc>
                <a:spcPct val="100000"/>
              </a:lnSpc>
              <a:spcBef>
                <a:spcPts val="350"/>
              </a:spcBef>
              <a:spcAft>
                <a:spcPts val="0"/>
              </a:spcAft>
              <a:buSzPts val="1800"/>
              <a:buChar char="■"/>
              <a:defRPr/>
            </a:lvl7pPr>
            <a:lvl8pPr marL="3657600" lvl="7" indent="-342900" algn="r" rtl="1">
              <a:lnSpc>
                <a:spcPct val="100000"/>
              </a:lnSpc>
              <a:spcBef>
                <a:spcPts val="350"/>
              </a:spcBef>
              <a:spcAft>
                <a:spcPts val="0"/>
              </a:spcAft>
              <a:buSzPts val="1800"/>
              <a:buChar char="■"/>
              <a:defRPr/>
            </a:lvl8pPr>
            <a:lvl9pPr marL="4114800" lvl="8" indent="-342900" algn="r" rtl="1">
              <a:lnSpc>
                <a:spcPct val="100000"/>
              </a:lnSpc>
              <a:spcBef>
                <a:spcPts val="350"/>
              </a:spcBef>
              <a:spcAft>
                <a:spcPts val="0"/>
              </a:spcAft>
              <a:buSzPts val="1800"/>
              <a:buChar char="■"/>
              <a:defRPr/>
            </a:lvl9pPr>
          </a:lstStyle>
          <a:p>
            <a:endParaRPr/>
          </a:p>
        </p:txBody>
      </p:sp>
      <p:sp>
        <p:nvSpPr>
          <p:cNvPr id="48" name="Google Shape;48;p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l" rtl="1">
              <a:lnSpc>
                <a:spcPct val="100000"/>
              </a:lnSpc>
              <a:spcBef>
                <a:spcPts val="0"/>
              </a:spcBef>
              <a:spcAft>
                <a:spcPts val="0"/>
              </a:spcAft>
              <a:buSzPts val="1400"/>
              <a:buNone/>
              <a:defRPr/>
            </a:lvl1pPr>
            <a:lvl2pPr lvl="1" algn="l" rtl="1">
              <a:lnSpc>
                <a:spcPct val="100000"/>
              </a:lnSpc>
              <a:spcBef>
                <a:spcPts val="0"/>
              </a:spcBef>
              <a:spcAft>
                <a:spcPts val="0"/>
              </a:spcAft>
              <a:buSzPts val="1400"/>
              <a:buNone/>
              <a:defRPr/>
            </a:lvl2pPr>
            <a:lvl3pPr lvl="2" algn="l" rtl="1">
              <a:lnSpc>
                <a:spcPct val="100000"/>
              </a:lnSpc>
              <a:spcBef>
                <a:spcPts val="0"/>
              </a:spcBef>
              <a:spcAft>
                <a:spcPts val="0"/>
              </a:spcAft>
              <a:buSzPts val="1400"/>
              <a:buNone/>
              <a:defRPr/>
            </a:lvl3pPr>
            <a:lvl4pPr lvl="3" algn="l" rtl="1">
              <a:lnSpc>
                <a:spcPct val="100000"/>
              </a:lnSpc>
              <a:spcBef>
                <a:spcPts val="0"/>
              </a:spcBef>
              <a:spcAft>
                <a:spcPts val="0"/>
              </a:spcAft>
              <a:buSzPts val="1400"/>
              <a:buNone/>
              <a:defRPr/>
            </a:lvl4pPr>
            <a:lvl5pPr lvl="4" algn="l" rtl="1">
              <a:lnSpc>
                <a:spcPct val="100000"/>
              </a:lnSpc>
              <a:spcBef>
                <a:spcPts val="0"/>
              </a:spcBef>
              <a:spcAft>
                <a:spcPts val="0"/>
              </a:spcAft>
              <a:buSzPts val="1400"/>
              <a:buNone/>
              <a:defRPr/>
            </a:lvl5pPr>
            <a:lvl6pPr lvl="5" algn="l" rtl="1">
              <a:lnSpc>
                <a:spcPct val="100000"/>
              </a:lnSpc>
              <a:spcBef>
                <a:spcPts val="0"/>
              </a:spcBef>
              <a:spcAft>
                <a:spcPts val="0"/>
              </a:spcAft>
              <a:buSzPts val="1400"/>
              <a:buNone/>
              <a:defRPr/>
            </a:lvl6pPr>
            <a:lvl7pPr lvl="6" algn="l" rtl="1">
              <a:lnSpc>
                <a:spcPct val="100000"/>
              </a:lnSpc>
              <a:spcBef>
                <a:spcPts val="0"/>
              </a:spcBef>
              <a:spcAft>
                <a:spcPts val="0"/>
              </a:spcAft>
              <a:buSzPts val="1400"/>
              <a:buNone/>
              <a:defRPr/>
            </a:lvl7pPr>
            <a:lvl8pPr lvl="7" algn="l" rtl="1">
              <a:lnSpc>
                <a:spcPct val="100000"/>
              </a:lnSpc>
              <a:spcBef>
                <a:spcPts val="0"/>
              </a:spcBef>
              <a:spcAft>
                <a:spcPts val="0"/>
              </a:spcAft>
              <a:buSzPts val="1400"/>
              <a:buNone/>
              <a:defRPr/>
            </a:lvl8pPr>
            <a:lvl9pPr lvl="8" algn="l" rtl="1">
              <a:lnSpc>
                <a:spcPct val="100000"/>
              </a:lnSpc>
              <a:spcBef>
                <a:spcPts val="0"/>
              </a:spcBef>
              <a:spcAft>
                <a:spcPts val="0"/>
              </a:spcAft>
              <a:buSzPts val="1400"/>
              <a:buNone/>
              <a:defRPr/>
            </a:lvl9pPr>
          </a:lstStyle>
          <a:p>
            <a:endParaRPr/>
          </a:p>
        </p:txBody>
      </p:sp>
      <p:sp>
        <p:nvSpPr>
          <p:cNvPr id="49" name="Google Shape;49;p50"/>
          <p:cNvSpPr txBox="1">
            <a:spLocks noGrp="1"/>
          </p:cNvSpPr>
          <p:nvPr>
            <p:ph type="dt" idx="10"/>
          </p:nvPr>
        </p:nvSpPr>
        <p:spPr>
          <a:xfrm>
            <a:off x="6727825" y="6408738"/>
            <a:ext cx="1919288" cy="365125"/>
          </a:xfrm>
          <a:prstGeom prst="rect">
            <a:avLst/>
          </a:prstGeom>
          <a:noFill/>
          <a:ln>
            <a:noFill/>
          </a:ln>
        </p:spPr>
        <p:txBody>
          <a:bodyPr spcFirstLastPara="1" wrap="square" lIns="91425" tIns="45700" rIns="91425" bIns="45700" anchor="b" anchorCtr="0">
            <a:noAutofit/>
          </a:bodyPr>
          <a:lstStyle>
            <a:lvl1pPr lvl="0" algn="l" rtl="1">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50"/>
          <p:cNvSpPr txBox="1">
            <a:spLocks noGrp="1"/>
          </p:cNvSpPr>
          <p:nvPr>
            <p:ph type="ftr" idx="11"/>
          </p:nvPr>
        </p:nvSpPr>
        <p:spPr>
          <a:xfrm>
            <a:off x="4379913" y="6408738"/>
            <a:ext cx="2351087" cy="365125"/>
          </a:xfrm>
          <a:prstGeom prst="rect">
            <a:avLst/>
          </a:prstGeom>
          <a:noFill/>
          <a:ln>
            <a:noFill/>
          </a:ln>
        </p:spPr>
        <p:txBody>
          <a:bodyPr spcFirstLastPara="1" wrap="square" lIns="91425" tIns="45700" rIns="91425" bIns="45700" anchor="b" anchorCtr="0">
            <a:noAutofit/>
          </a:bodyPr>
          <a:lstStyle>
            <a:lvl1pPr lvl="0" algn="r" rtl="1">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0"/>
          <p:cNvSpPr txBox="1">
            <a:spLocks noGrp="1"/>
          </p:cNvSpPr>
          <p:nvPr>
            <p:ph type="sldNum" idx="12"/>
          </p:nvPr>
        </p:nvSpPr>
        <p:spPr>
          <a:xfrm>
            <a:off x="8647113" y="6408738"/>
            <a:ext cx="366712" cy="365125"/>
          </a:xfrm>
          <a:prstGeom prst="rect">
            <a:avLst/>
          </a:prstGeom>
          <a:noFill/>
          <a:ln>
            <a:noFill/>
          </a:ln>
        </p:spPr>
        <p:txBody>
          <a:bodyPr spcFirstLastPara="1" wrap="square" lIns="91425" tIns="45700" rIns="91425" bIns="45700" anchor="b" anchorCtr="0">
            <a:noAutofit/>
          </a:bodyPr>
          <a:lstStyle>
            <a:lvl1pPr marL="0" marR="0" lvl="0" indent="0" algn="r" rtl="1">
              <a:lnSpc>
                <a:spcPct val="100000"/>
              </a:lnSpc>
              <a:spcBef>
                <a:spcPts val="0"/>
              </a:spcBef>
              <a:spcAft>
                <a:spcPts val="0"/>
              </a:spcAft>
              <a:buClr>
                <a:srgbClr val="000000"/>
              </a:buClr>
              <a:buSzPts val="1000"/>
              <a:buFont typeface="Arial"/>
              <a:buNone/>
              <a:defRPr sz="1000" b="0" i="0" u="none" strike="noStrike" cap="none">
                <a:solidFill>
                  <a:schemeClr val="lt1"/>
                </a:solidFill>
                <a:latin typeface="Lucida Sans"/>
                <a:ea typeface="Lucida Sans"/>
                <a:cs typeface="Lucida Sans"/>
                <a:sym typeface="Lucida Sans"/>
              </a:defRPr>
            </a:lvl1pPr>
            <a:lvl2pPr marL="0" marR="0" lvl="1" indent="0" algn="r" rtl="1">
              <a:lnSpc>
                <a:spcPct val="100000"/>
              </a:lnSpc>
              <a:spcBef>
                <a:spcPts val="0"/>
              </a:spcBef>
              <a:spcAft>
                <a:spcPts val="0"/>
              </a:spcAft>
              <a:buClr>
                <a:srgbClr val="000000"/>
              </a:buClr>
              <a:buSzPts val="1000"/>
              <a:buFont typeface="Arial"/>
              <a:buNone/>
              <a:defRPr sz="1000" b="0" i="0" u="none" strike="noStrike" cap="none">
                <a:solidFill>
                  <a:schemeClr val="lt1"/>
                </a:solidFill>
                <a:latin typeface="Lucida Sans"/>
                <a:ea typeface="Lucida Sans"/>
                <a:cs typeface="Lucida Sans"/>
                <a:sym typeface="Lucida Sans"/>
              </a:defRPr>
            </a:lvl2pPr>
            <a:lvl3pPr marL="0" marR="0" lvl="2" indent="0" algn="r" rtl="1">
              <a:lnSpc>
                <a:spcPct val="100000"/>
              </a:lnSpc>
              <a:spcBef>
                <a:spcPts val="0"/>
              </a:spcBef>
              <a:spcAft>
                <a:spcPts val="0"/>
              </a:spcAft>
              <a:buClr>
                <a:srgbClr val="000000"/>
              </a:buClr>
              <a:buSzPts val="1000"/>
              <a:buFont typeface="Arial"/>
              <a:buNone/>
              <a:defRPr sz="1000" b="0" i="0" u="none" strike="noStrike" cap="none">
                <a:solidFill>
                  <a:schemeClr val="lt1"/>
                </a:solidFill>
                <a:latin typeface="Lucida Sans"/>
                <a:ea typeface="Lucida Sans"/>
                <a:cs typeface="Lucida Sans"/>
                <a:sym typeface="Lucida Sans"/>
              </a:defRPr>
            </a:lvl3pPr>
            <a:lvl4pPr marL="0" marR="0" lvl="3" indent="0" algn="r" rtl="1">
              <a:lnSpc>
                <a:spcPct val="100000"/>
              </a:lnSpc>
              <a:spcBef>
                <a:spcPts val="0"/>
              </a:spcBef>
              <a:spcAft>
                <a:spcPts val="0"/>
              </a:spcAft>
              <a:buClr>
                <a:srgbClr val="000000"/>
              </a:buClr>
              <a:buSzPts val="1000"/>
              <a:buFont typeface="Arial"/>
              <a:buNone/>
              <a:defRPr sz="1000" b="0" i="0" u="none" strike="noStrike" cap="none">
                <a:solidFill>
                  <a:schemeClr val="lt1"/>
                </a:solidFill>
                <a:latin typeface="Lucida Sans"/>
                <a:ea typeface="Lucida Sans"/>
                <a:cs typeface="Lucida Sans"/>
                <a:sym typeface="Lucida Sans"/>
              </a:defRPr>
            </a:lvl4pPr>
            <a:lvl5pPr marL="0" marR="0" lvl="4" indent="0" algn="r" rtl="1">
              <a:lnSpc>
                <a:spcPct val="100000"/>
              </a:lnSpc>
              <a:spcBef>
                <a:spcPts val="0"/>
              </a:spcBef>
              <a:spcAft>
                <a:spcPts val="0"/>
              </a:spcAft>
              <a:buClr>
                <a:srgbClr val="000000"/>
              </a:buClr>
              <a:buSzPts val="1000"/>
              <a:buFont typeface="Arial"/>
              <a:buNone/>
              <a:defRPr sz="1000" b="0" i="0" u="none" strike="noStrike" cap="none">
                <a:solidFill>
                  <a:schemeClr val="lt1"/>
                </a:solidFill>
                <a:latin typeface="Lucida Sans"/>
                <a:ea typeface="Lucida Sans"/>
                <a:cs typeface="Lucida Sans"/>
                <a:sym typeface="Lucida Sans"/>
              </a:defRPr>
            </a:lvl5pPr>
            <a:lvl6pPr marL="0" marR="0" lvl="5" indent="0" algn="r" rtl="1">
              <a:lnSpc>
                <a:spcPct val="100000"/>
              </a:lnSpc>
              <a:spcBef>
                <a:spcPts val="0"/>
              </a:spcBef>
              <a:spcAft>
                <a:spcPts val="0"/>
              </a:spcAft>
              <a:buClr>
                <a:srgbClr val="000000"/>
              </a:buClr>
              <a:buSzPts val="1000"/>
              <a:buFont typeface="Arial"/>
              <a:buNone/>
              <a:defRPr sz="1000" b="0" i="0" u="none" strike="noStrike" cap="none">
                <a:solidFill>
                  <a:schemeClr val="lt1"/>
                </a:solidFill>
                <a:latin typeface="Lucida Sans"/>
                <a:ea typeface="Lucida Sans"/>
                <a:cs typeface="Lucida Sans"/>
                <a:sym typeface="Lucida Sans"/>
              </a:defRPr>
            </a:lvl6pPr>
            <a:lvl7pPr marL="0" marR="0" lvl="6" indent="0" algn="r" rtl="1">
              <a:lnSpc>
                <a:spcPct val="100000"/>
              </a:lnSpc>
              <a:spcBef>
                <a:spcPts val="0"/>
              </a:spcBef>
              <a:spcAft>
                <a:spcPts val="0"/>
              </a:spcAft>
              <a:buClr>
                <a:srgbClr val="000000"/>
              </a:buClr>
              <a:buSzPts val="1000"/>
              <a:buFont typeface="Arial"/>
              <a:buNone/>
              <a:defRPr sz="1000" b="0" i="0" u="none" strike="noStrike" cap="none">
                <a:solidFill>
                  <a:schemeClr val="lt1"/>
                </a:solidFill>
                <a:latin typeface="Lucida Sans"/>
                <a:ea typeface="Lucida Sans"/>
                <a:cs typeface="Lucida Sans"/>
                <a:sym typeface="Lucida Sans"/>
              </a:defRPr>
            </a:lvl7pPr>
            <a:lvl8pPr marL="0" marR="0" lvl="7" indent="0" algn="r" rtl="1">
              <a:lnSpc>
                <a:spcPct val="100000"/>
              </a:lnSpc>
              <a:spcBef>
                <a:spcPts val="0"/>
              </a:spcBef>
              <a:spcAft>
                <a:spcPts val="0"/>
              </a:spcAft>
              <a:buClr>
                <a:srgbClr val="000000"/>
              </a:buClr>
              <a:buSzPts val="1000"/>
              <a:buFont typeface="Arial"/>
              <a:buNone/>
              <a:defRPr sz="1000" b="0" i="0" u="none" strike="noStrike" cap="none">
                <a:solidFill>
                  <a:schemeClr val="lt1"/>
                </a:solidFill>
                <a:latin typeface="Lucida Sans"/>
                <a:ea typeface="Lucida Sans"/>
                <a:cs typeface="Lucida Sans"/>
                <a:sym typeface="Lucida Sans"/>
              </a:defRPr>
            </a:lvl8pPr>
            <a:lvl9pPr marL="0" marR="0" lvl="8" indent="0" algn="r" rtl="1">
              <a:lnSpc>
                <a:spcPct val="100000"/>
              </a:lnSpc>
              <a:spcBef>
                <a:spcPts val="0"/>
              </a:spcBef>
              <a:spcAft>
                <a:spcPts val="0"/>
              </a:spcAft>
              <a:buClr>
                <a:srgbClr val="000000"/>
              </a:buClr>
              <a:buSzPts val="1000"/>
              <a:buFont typeface="Arial"/>
              <a:buNone/>
              <a:defRPr sz="1000" b="0" i="0" u="none" strike="noStrike" cap="none">
                <a:solidFill>
                  <a:schemeClr val="lt1"/>
                </a:solidFill>
                <a:latin typeface="Lucida Sans"/>
                <a:ea typeface="Lucida Sans"/>
                <a:cs typeface="Lucida Sans"/>
                <a:sym typeface="Lucida Sans"/>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مقارنة" type="twoTxTwoObj">
  <p:cSld name="TWO_OBJECTS_WITH_TEXT">
    <p:bg>
      <p:bgPr>
        <a:blipFill rotWithShape="1">
          <a:blip r:embed="rId2">
            <a:alphaModFix/>
          </a:blip>
          <a:tile tx="0" ty="0" sx="50000" sy="50000" flip="none" algn="tl"/>
        </a:blipFill>
        <a:effectLst/>
      </p:bgPr>
    </p:bg>
    <p:spTree>
      <p:nvGrpSpPr>
        <p:cNvPr id="1" name="Shape 52"/>
        <p:cNvGrpSpPr/>
        <p:nvPr/>
      </p:nvGrpSpPr>
      <p:grpSpPr>
        <a:xfrm>
          <a:off x="0" y="0"/>
          <a:ext cx="0" cy="0"/>
          <a:chOff x="0" y="0"/>
          <a:chExt cx="0" cy="0"/>
        </a:xfrm>
      </p:grpSpPr>
      <p:sp>
        <p:nvSpPr>
          <p:cNvPr id="53" name="Google Shape;53;p51"/>
          <p:cNvSpPr txBox="1">
            <a:spLocks noGrp="1"/>
          </p:cNvSpPr>
          <p:nvPr>
            <p:ph type="title"/>
          </p:nvPr>
        </p:nvSpPr>
        <p:spPr>
          <a:xfrm>
            <a:off x="457200" y="273050"/>
            <a:ext cx="8229600" cy="1143000"/>
          </a:xfrm>
          <a:prstGeom prst="rect">
            <a:avLst/>
          </a:prstGeom>
          <a:noFill/>
          <a:ln>
            <a:noFill/>
          </a:ln>
        </p:spPr>
        <p:txBody>
          <a:bodyPr spcFirstLastPara="1" wrap="square" lIns="91425" tIns="45700" rIns="91425" bIns="45700" anchor="ctr" anchorCtr="0">
            <a:normAutofit/>
          </a:bodyPr>
          <a:lstStyle>
            <a:lvl1pPr lvl="0" algn="l" rtl="1">
              <a:lnSpc>
                <a:spcPct val="100000"/>
              </a:lnSpc>
              <a:spcBef>
                <a:spcPts val="0"/>
              </a:spcBef>
              <a:spcAft>
                <a:spcPts val="0"/>
              </a:spcAft>
              <a:buSzPts val="1400"/>
              <a:buNone/>
              <a:defRPr/>
            </a:lvl1pPr>
            <a:lvl2pPr lvl="1" algn="l" rtl="1">
              <a:lnSpc>
                <a:spcPct val="100000"/>
              </a:lnSpc>
              <a:spcBef>
                <a:spcPts val="0"/>
              </a:spcBef>
              <a:spcAft>
                <a:spcPts val="0"/>
              </a:spcAft>
              <a:buSzPts val="1400"/>
              <a:buNone/>
              <a:defRPr/>
            </a:lvl2pPr>
            <a:lvl3pPr lvl="2" algn="l" rtl="1">
              <a:lnSpc>
                <a:spcPct val="100000"/>
              </a:lnSpc>
              <a:spcBef>
                <a:spcPts val="0"/>
              </a:spcBef>
              <a:spcAft>
                <a:spcPts val="0"/>
              </a:spcAft>
              <a:buSzPts val="1400"/>
              <a:buNone/>
              <a:defRPr/>
            </a:lvl3pPr>
            <a:lvl4pPr lvl="3" algn="l" rtl="1">
              <a:lnSpc>
                <a:spcPct val="100000"/>
              </a:lnSpc>
              <a:spcBef>
                <a:spcPts val="0"/>
              </a:spcBef>
              <a:spcAft>
                <a:spcPts val="0"/>
              </a:spcAft>
              <a:buSzPts val="1400"/>
              <a:buNone/>
              <a:defRPr/>
            </a:lvl4pPr>
            <a:lvl5pPr lvl="4" algn="l" rtl="1">
              <a:lnSpc>
                <a:spcPct val="100000"/>
              </a:lnSpc>
              <a:spcBef>
                <a:spcPts val="0"/>
              </a:spcBef>
              <a:spcAft>
                <a:spcPts val="0"/>
              </a:spcAft>
              <a:buSzPts val="1400"/>
              <a:buNone/>
              <a:defRPr/>
            </a:lvl5pPr>
            <a:lvl6pPr lvl="5" algn="l" rtl="1">
              <a:lnSpc>
                <a:spcPct val="100000"/>
              </a:lnSpc>
              <a:spcBef>
                <a:spcPts val="0"/>
              </a:spcBef>
              <a:spcAft>
                <a:spcPts val="0"/>
              </a:spcAft>
              <a:buSzPts val="1400"/>
              <a:buNone/>
              <a:defRPr/>
            </a:lvl6pPr>
            <a:lvl7pPr lvl="6" algn="l" rtl="1">
              <a:lnSpc>
                <a:spcPct val="100000"/>
              </a:lnSpc>
              <a:spcBef>
                <a:spcPts val="0"/>
              </a:spcBef>
              <a:spcAft>
                <a:spcPts val="0"/>
              </a:spcAft>
              <a:buSzPts val="1400"/>
              <a:buNone/>
              <a:defRPr/>
            </a:lvl7pPr>
            <a:lvl8pPr lvl="7" algn="l" rtl="1">
              <a:lnSpc>
                <a:spcPct val="100000"/>
              </a:lnSpc>
              <a:spcBef>
                <a:spcPts val="0"/>
              </a:spcBef>
              <a:spcAft>
                <a:spcPts val="0"/>
              </a:spcAft>
              <a:buSzPts val="1400"/>
              <a:buNone/>
              <a:defRPr/>
            </a:lvl8pPr>
            <a:lvl9pPr lvl="8" algn="l" rtl="1">
              <a:lnSpc>
                <a:spcPct val="100000"/>
              </a:lnSpc>
              <a:spcBef>
                <a:spcPts val="0"/>
              </a:spcBef>
              <a:spcAft>
                <a:spcPts val="0"/>
              </a:spcAft>
              <a:buSzPts val="1400"/>
              <a:buNone/>
              <a:defRPr/>
            </a:lvl9pPr>
          </a:lstStyle>
          <a:p>
            <a:endParaRPr/>
          </a:p>
        </p:txBody>
      </p:sp>
      <p:sp>
        <p:nvSpPr>
          <p:cNvPr id="54" name="Google Shape;54;p51"/>
          <p:cNvSpPr txBox="1">
            <a:spLocks noGrp="1"/>
          </p:cNvSpPr>
          <p:nvPr>
            <p:ph type="body" idx="1"/>
          </p:nvPr>
        </p:nvSpPr>
        <p:spPr>
          <a:xfrm>
            <a:off x="457200" y="5410200"/>
            <a:ext cx="4040188"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Autofit/>
          </a:bodyPr>
          <a:lstStyle>
            <a:lvl1pPr marL="457200" lvl="0" indent="-228600" algn="r" rtl="1">
              <a:lnSpc>
                <a:spcPct val="100000"/>
              </a:lnSpc>
              <a:spcBef>
                <a:spcPts val="400"/>
              </a:spcBef>
              <a:spcAft>
                <a:spcPts val="0"/>
              </a:spcAft>
              <a:buSzPts val="1632"/>
              <a:buNone/>
              <a:defRPr sz="2400" b="0">
                <a:solidFill>
                  <a:schemeClr val="lt1"/>
                </a:solidFill>
              </a:defRPr>
            </a:lvl1pPr>
            <a:lvl2pPr marL="914400" lvl="1" indent="-228600" algn="r" rtl="1">
              <a:lnSpc>
                <a:spcPct val="100000"/>
              </a:lnSpc>
              <a:spcBef>
                <a:spcPts val="325"/>
              </a:spcBef>
              <a:spcAft>
                <a:spcPts val="0"/>
              </a:spcAft>
              <a:buSzPts val="2000"/>
              <a:buNone/>
              <a:defRPr sz="2000" b="1"/>
            </a:lvl2pPr>
            <a:lvl3pPr marL="1371600" lvl="2" indent="-228600" algn="r" rtl="1">
              <a:lnSpc>
                <a:spcPct val="100000"/>
              </a:lnSpc>
              <a:spcBef>
                <a:spcPts val="350"/>
              </a:spcBef>
              <a:spcAft>
                <a:spcPts val="0"/>
              </a:spcAft>
              <a:buSzPts val="1800"/>
              <a:buNone/>
              <a:defRPr sz="1800" b="1"/>
            </a:lvl3pPr>
            <a:lvl4pPr marL="1828800" lvl="3" indent="-228600" algn="r" rtl="1">
              <a:lnSpc>
                <a:spcPct val="100000"/>
              </a:lnSpc>
              <a:spcBef>
                <a:spcPts val="350"/>
              </a:spcBef>
              <a:spcAft>
                <a:spcPts val="0"/>
              </a:spcAft>
              <a:buSzPts val="1600"/>
              <a:buNone/>
              <a:defRPr sz="1600" b="1"/>
            </a:lvl4pPr>
            <a:lvl5pPr marL="2286000" lvl="4" indent="-228600" algn="r" rtl="1">
              <a:lnSpc>
                <a:spcPct val="100000"/>
              </a:lnSpc>
              <a:spcBef>
                <a:spcPts val="350"/>
              </a:spcBef>
              <a:spcAft>
                <a:spcPts val="0"/>
              </a:spcAft>
              <a:buSzPts val="1600"/>
              <a:buNone/>
              <a:defRPr sz="1600" b="1"/>
            </a:lvl5pPr>
            <a:lvl6pPr marL="2743200" lvl="5" indent="-342900" algn="r" rtl="1">
              <a:lnSpc>
                <a:spcPct val="100000"/>
              </a:lnSpc>
              <a:spcBef>
                <a:spcPts val="350"/>
              </a:spcBef>
              <a:spcAft>
                <a:spcPts val="0"/>
              </a:spcAft>
              <a:buSzPts val="1800"/>
              <a:buChar char="■"/>
              <a:defRPr/>
            </a:lvl6pPr>
            <a:lvl7pPr marL="3200400" lvl="6" indent="-342900" algn="r" rtl="1">
              <a:lnSpc>
                <a:spcPct val="100000"/>
              </a:lnSpc>
              <a:spcBef>
                <a:spcPts val="350"/>
              </a:spcBef>
              <a:spcAft>
                <a:spcPts val="0"/>
              </a:spcAft>
              <a:buSzPts val="1800"/>
              <a:buChar char="■"/>
              <a:defRPr/>
            </a:lvl7pPr>
            <a:lvl8pPr marL="3657600" lvl="7" indent="-342900" algn="r" rtl="1">
              <a:lnSpc>
                <a:spcPct val="100000"/>
              </a:lnSpc>
              <a:spcBef>
                <a:spcPts val="350"/>
              </a:spcBef>
              <a:spcAft>
                <a:spcPts val="0"/>
              </a:spcAft>
              <a:buSzPts val="1800"/>
              <a:buChar char="■"/>
              <a:defRPr/>
            </a:lvl8pPr>
            <a:lvl9pPr marL="4114800" lvl="8" indent="-342900" algn="r" rtl="1">
              <a:lnSpc>
                <a:spcPct val="100000"/>
              </a:lnSpc>
              <a:spcBef>
                <a:spcPts val="350"/>
              </a:spcBef>
              <a:spcAft>
                <a:spcPts val="0"/>
              </a:spcAft>
              <a:buSzPts val="1800"/>
              <a:buChar char="■"/>
              <a:defRPr/>
            </a:lvl9pPr>
          </a:lstStyle>
          <a:p>
            <a:endParaRPr/>
          </a:p>
        </p:txBody>
      </p:sp>
      <p:sp>
        <p:nvSpPr>
          <p:cNvPr id="55" name="Google Shape;55;p51"/>
          <p:cNvSpPr txBox="1">
            <a:spLocks noGrp="1"/>
          </p:cNvSpPr>
          <p:nvPr>
            <p:ph type="body" idx="2"/>
          </p:nvPr>
        </p:nvSpPr>
        <p:spPr>
          <a:xfrm>
            <a:off x="4645026" y="5410200"/>
            <a:ext cx="4041775"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Autofit/>
          </a:bodyPr>
          <a:lstStyle>
            <a:lvl1pPr marL="457200" lvl="0" indent="-228600" algn="r" rtl="1">
              <a:lnSpc>
                <a:spcPct val="100000"/>
              </a:lnSpc>
              <a:spcBef>
                <a:spcPts val="400"/>
              </a:spcBef>
              <a:spcAft>
                <a:spcPts val="0"/>
              </a:spcAft>
              <a:buSzPts val="1632"/>
              <a:buNone/>
              <a:defRPr sz="2400" b="0">
                <a:solidFill>
                  <a:schemeClr val="lt1"/>
                </a:solidFill>
              </a:defRPr>
            </a:lvl1pPr>
            <a:lvl2pPr marL="914400" lvl="1" indent="-228600" algn="r" rtl="1">
              <a:lnSpc>
                <a:spcPct val="100000"/>
              </a:lnSpc>
              <a:spcBef>
                <a:spcPts val="325"/>
              </a:spcBef>
              <a:spcAft>
                <a:spcPts val="0"/>
              </a:spcAft>
              <a:buSzPts val="2000"/>
              <a:buNone/>
              <a:defRPr sz="2000" b="1"/>
            </a:lvl2pPr>
            <a:lvl3pPr marL="1371600" lvl="2" indent="-228600" algn="r" rtl="1">
              <a:lnSpc>
                <a:spcPct val="100000"/>
              </a:lnSpc>
              <a:spcBef>
                <a:spcPts val="350"/>
              </a:spcBef>
              <a:spcAft>
                <a:spcPts val="0"/>
              </a:spcAft>
              <a:buSzPts val="1800"/>
              <a:buNone/>
              <a:defRPr sz="1800" b="1"/>
            </a:lvl3pPr>
            <a:lvl4pPr marL="1828800" lvl="3" indent="-228600" algn="r" rtl="1">
              <a:lnSpc>
                <a:spcPct val="100000"/>
              </a:lnSpc>
              <a:spcBef>
                <a:spcPts val="350"/>
              </a:spcBef>
              <a:spcAft>
                <a:spcPts val="0"/>
              </a:spcAft>
              <a:buSzPts val="1600"/>
              <a:buNone/>
              <a:defRPr sz="1600" b="1"/>
            </a:lvl4pPr>
            <a:lvl5pPr marL="2286000" lvl="4" indent="-228600" algn="r" rtl="1">
              <a:lnSpc>
                <a:spcPct val="100000"/>
              </a:lnSpc>
              <a:spcBef>
                <a:spcPts val="350"/>
              </a:spcBef>
              <a:spcAft>
                <a:spcPts val="0"/>
              </a:spcAft>
              <a:buSzPts val="1600"/>
              <a:buNone/>
              <a:defRPr sz="1600" b="1"/>
            </a:lvl5pPr>
            <a:lvl6pPr marL="2743200" lvl="5" indent="-342900" algn="r" rtl="1">
              <a:lnSpc>
                <a:spcPct val="100000"/>
              </a:lnSpc>
              <a:spcBef>
                <a:spcPts val="350"/>
              </a:spcBef>
              <a:spcAft>
                <a:spcPts val="0"/>
              </a:spcAft>
              <a:buSzPts val="1800"/>
              <a:buChar char="■"/>
              <a:defRPr/>
            </a:lvl6pPr>
            <a:lvl7pPr marL="3200400" lvl="6" indent="-342900" algn="r" rtl="1">
              <a:lnSpc>
                <a:spcPct val="100000"/>
              </a:lnSpc>
              <a:spcBef>
                <a:spcPts val="350"/>
              </a:spcBef>
              <a:spcAft>
                <a:spcPts val="0"/>
              </a:spcAft>
              <a:buSzPts val="1800"/>
              <a:buChar char="■"/>
              <a:defRPr/>
            </a:lvl7pPr>
            <a:lvl8pPr marL="3657600" lvl="7" indent="-342900" algn="r" rtl="1">
              <a:lnSpc>
                <a:spcPct val="100000"/>
              </a:lnSpc>
              <a:spcBef>
                <a:spcPts val="350"/>
              </a:spcBef>
              <a:spcAft>
                <a:spcPts val="0"/>
              </a:spcAft>
              <a:buSzPts val="1800"/>
              <a:buChar char="■"/>
              <a:defRPr/>
            </a:lvl8pPr>
            <a:lvl9pPr marL="4114800" lvl="8" indent="-342900" algn="r" rtl="1">
              <a:lnSpc>
                <a:spcPct val="100000"/>
              </a:lnSpc>
              <a:spcBef>
                <a:spcPts val="350"/>
              </a:spcBef>
              <a:spcAft>
                <a:spcPts val="0"/>
              </a:spcAft>
              <a:buSzPts val="1800"/>
              <a:buChar char="■"/>
              <a:defRPr/>
            </a:lvl9pPr>
          </a:lstStyle>
          <a:p>
            <a:endParaRPr/>
          </a:p>
        </p:txBody>
      </p:sp>
      <p:sp>
        <p:nvSpPr>
          <p:cNvPr id="56" name="Google Shape;56;p51"/>
          <p:cNvSpPr txBox="1">
            <a:spLocks noGrp="1"/>
          </p:cNvSpPr>
          <p:nvPr>
            <p:ph type="body" idx="3"/>
          </p:nvPr>
        </p:nvSpPr>
        <p:spPr>
          <a:xfrm>
            <a:off x="457200" y="1444294"/>
            <a:ext cx="4040188" cy="3941763"/>
          </a:xfrm>
          <a:prstGeom prst="rect">
            <a:avLst/>
          </a:prstGeom>
          <a:noFill/>
          <a:ln>
            <a:noFill/>
          </a:ln>
        </p:spPr>
        <p:txBody>
          <a:bodyPr spcFirstLastPara="1" wrap="square" lIns="91425" tIns="45700" rIns="91425" bIns="45700" anchor="t" anchorCtr="0">
            <a:noAutofit/>
          </a:bodyPr>
          <a:lstStyle>
            <a:lvl1pPr marL="457200" lvl="0" indent="-332232" algn="r" rtl="1">
              <a:lnSpc>
                <a:spcPct val="100000"/>
              </a:lnSpc>
              <a:spcBef>
                <a:spcPts val="400"/>
              </a:spcBef>
              <a:spcAft>
                <a:spcPts val="0"/>
              </a:spcAft>
              <a:buSzPts val="1632"/>
              <a:buChar char="?"/>
              <a:defRPr sz="2400"/>
            </a:lvl1pPr>
            <a:lvl2pPr marL="914400" lvl="1" indent="-355600" algn="r" rtl="1">
              <a:lnSpc>
                <a:spcPct val="100000"/>
              </a:lnSpc>
              <a:spcBef>
                <a:spcPts val="325"/>
              </a:spcBef>
              <a:spcAft>
                <a:spcPts val="0"/>
              </a:spcAft>
              <a:buSzPts val="2000"/>
              <a:buChar char="◦"/>
              <a:defRPr sz="2000"/>
            </a:lvl2pPr>
            <a:lvl3pPr marL="1371600" lvl="2" indent="-342900" algn="r" rtl="1">
              <a:lnSpc>
                <a:spcPct val="100000"/>
              </a:lnSpc>
              <a:spcBef>
                <a:spcPts val="350"/>
              </a:spcBef>
              <a:spcAft>
                <a:spcPts val="0"/>
              </a:spcAft>
              <a:buSzPts val="1800"/>
              <a:buChar char="●"/>
              <a:defRPr sz="1800"/>
            </a:lvl3pPr>
            <a:lvl4pPr marL="1828800" lvl="3" indent="-330200" algn="r" rtl="1">
              <a:lnSpc>
                <a:spcPct val="100000"/>
              </a:lnSpc>
              <a:spcBef>
                <a:spcPts val="350"/>
              </a:spcBef>
              <a:spcAft>
                <a:spcPts val="0"/>
              </a:spcAft>
              <a:buSzPts val="1600"/>
              <a:buChar char="●"/>
              <a:defRPr sz="1600"/>
            </a:lvl4pPr>
            <a:lvl5pPr marL="2286000" lvl="4" indent="-330200" algn="r" rtl="1">
              <a:lnSpc>
                <a:spcPct val="100000"/>
              </a:lnSpc>
              <a:spcBef>
                <a:spcPts val="350"/>
              </a:spcBef>
              <a:spcAft>
                <a:spcPts val="0"/>
              </a:spcAft>
              <a:buSzPts val="1600"/>
              <a:buChar char="●"/>
              <a:defRPr sz="1600"/>
            </a:lvl5pPr>
            <a:lvl6pPr marL="2743200" lvl="5" indent="-342900" algn="r" rtl="1">
              <a:lnSpc>
                <a:spcPct val="100000"/>
              </a:lnSpc>
              <a:spcBef>
                <a:spcPts val="350"/>
              </a:spcBef>
              <a:spcAft>
                <a:spcPts val="0"/>
              </a:spcAft>
              <a:buSzPts val="1800"/>
              <a:buChar char="■"/>
              <a:defRPr/>
            </a:lvl6pPr>
            <a:lvl7pPr marL="3200400" lvl="6" indent="-342900" algn="r" rtl="1">
              <a:lnSpc>
                <a:spcPct val="100000"/>
              </a:lnSpc>
              <a:spcBef>
                <a:spcPts val="350"/>
              </a:spcBef>
              <a:spcAft>
                <a:spcPts val="0"/>
              </a:spcAft>
              <a:buSzPts val="1800"/>
              <a:buChar char="■"/>
              <a:defRPr/>
            </a:lvl7pPr>
            <a:lvl8pPr marL="3657600" lvl="7" indent="-342900" algn="r" rtl="1">
              <a:lnSpc>
                <a:spcPct val="100000"/>
              </a:lnSpc>
              <a:spcBef>
                <a:spcPts val="350"/>
              </a:spcBef>
              <a:spcAft>
                <a:spcPts val="0"/>
              </a:spcAft>
              <a:buSzPts val="1800"/>
              <a:buChar char="■"/>
              <a:defRPr/>
            </a:lvl8pPr>
            <a:lvl9pPr marL="4114800" lvl="8" indent="-342900" algn="r" rtl="1">
              <a:lnSpc>
                <a:spcPct val="100000"/>
              </a:lnSpc>
              <a:spcBef>
                <a:spcPts val="350"/>
              </a:spcBef>
              <a:spcAft>
                <a:spcPts val="0"/>
              </a:spcAft>
              <a:buSzPts val="1800"/>
              <a:buChar char="■"/>
              <a:defRPr/>
            </a:lvl9pPr>
          </a:lstStyle>
          <a:p>
            <a:endParaRPr/>
          </a:p>
        </p:txBody>
      </p:sp>
      <p:sp>
        <p:nvSpPr>
          <p:cNvPr id="57" name="Google Shape;57;p51"/>
          <p:cNvSpPr txBox="1">
            <a:spLocks noGrp="1"/>
          </p:cNvSpPr>
          <p:nvPr>
            <p:ph type="body" idx="4"/>
          </p:nvPr>
        </p:nvSpPr>
        <p:spPr>
          <a:xfrm>
            <a:off x="4645025" y="1444294"/>
            <a:ext cx="4041775" cy="3941763"/>
          </a:xfrm>
          <a:prstGeom prst="rect">
            <a:avLst/>
          </a:prstGeom>
          <a:noFill/>
          <a:ln>
            <a:noFill/>
          </a:ln>
        </p:spPr>
        <p:txBody>
          <a:bodyPr spcFirstLastPara="1" wrap="square" lIns="91425" tIns="45700" rIns="91425" bIns="45700" anchor="t" anchorCtr="0">
            <a:noAutofit/>
          </a:bodyPr>
          <a:lstStyle>
            <a:lvl1pPr marL="457200" lvl="0" indent="-332232" algn="r" rtl="1">
              <a:lnSpc>
                <a:spcPct val="100000"/>
              </a:lnSpc>
              <a:spcBef>
                <a:spcPts val="0"/>
              </a:spcBef>
              <a:spcAft>
                <a:spcPts val="0"/>
              </a:spcAft>
              <a:buSzPts val="1632"/>
              <a:buChar char="?"/>
              <a:defRPr sz="2400"/>
            </a:lvl1pPr>
            <a:lvl2pPr marL="914400" lvl="1" indent="-355600" algn="r" rtl="1">
              <a:lnSpc>
                <a:spcPct val="100000"/>
              </a:lnSpc>
              <a:spcBef>
                <a:spcPts val="325"/>
              </a:spcBef>
              <a:spcAft>
                <a:spcPts val="0"/>
              </a:spcAft>
              <a:buSzPts val="2000"/>
              <a:buChar char="◦"/>
              <a:defRPr sz="2000"/>
            </a:lvl2pPr>
            <a:lvl3pPr marL="1371600" lvl="2" indent="-342900" algn="r" rtl="1">
              <a:lnSpc>
                <a:spcPct val="100000"/>
              </a:lnSpc>
              <a:spcBef>
                <a:spcPts val="350"/>
              </a:spcBef>
              <a:spcAft>
                <a:spcPts val="0"/>
              </a:spcAft>
              <a:buSzPts val="1800"/>
              <a:buChar char="●"/>
              <a:defRPr sz="1800"/>
            </a:lvl3pPr>
            <a:lvl4pPr marL="1828800" lvl="3" indent="-330200" algn="r" rtl="1">
              <a:lnSpc>
                <a:spcPct val="100000"/>
              </a:lnSpc>
              <a:spcBef>
                <a:spcPts val="350"/>
              </a:spcBef>
              <a:spcAft>
                <a:spcPts val="0"/>
              </a:spcAft>
              <a:buSzPts val="1600"/>
              <a:buChar char="●"/>
              <a:defRPr sz="1600"/>
            </a:lvl4pPr>
            <a:lvl5pPr marL="2286000" lvl="4" indent="-330200" algn="r" rtl="1">
              <a:lnSpc>
                <a:spcPct val="100000"/>
              </a:lnSpc>
              <a:spcBef>
                <a:spcPts val="350"/>
              </a:spcBef>
              <a:spcAft>
                <a:spcPts val="0"/>
              </a:spcAft>
              <a:buSzPts val="1600"/>
              <a:buChar char="●"/>
              <a:defRPr sz="1600"/>
            </a:lvl5pPr>
            <a:lvl6pPr marL="2743200" lvl="5" indent="-342900" algn="r" rtl="1">
              <a:lnSpc>
                <a:spcPct val="100000"/>
              </a:lnSpc>
              <a:spcBef>
                <a:spcPts val="350"/>
              </a:spcBef>
              <a:spcAft>
                <a:spcPts val="0"/>
              </a:spcAft>
              <a:buSzPts val="1800"/>
              <a:buChar char="■"/>
              <a:defRPr/>
            </a:lvl6pPr>
            <a:lvl7pPr marL="3200400" lvl="6" indent="-342900" algn="r" rtl="1">
              <a:lnSpc>
                <a:spcPct val="100000"/>
              </a:lnSpc>
              <a:spcBef>
                <a:spcPts val="350"/>
              </a:spcBef>
              <a:spcAft>
                <a:spcPts val="0"/>
              </a:spcAft>
              <a:buSzPts val="1800"/>
              <a:buChar char="■"/>
              <a:defRPr/>
            </a:lvl7pPr>
            <a:lvl8pPr marL="3657600" lvl="7" indent="-342900" algn="r" rtl="1">
              <a:lnSpc>
                <a:spcPct val="100000"/>
              </a:lnSpc>
              <a:spcBef>
                <a:spcPts val="350"/>
              </a:spcBef>
              <a:spcAft>
                <a:spcPts val="0"/>
              </a:spcAft>
              <a:buSzPts val="1800"/>
              <a:buChar char="■"/>
              <a:defRPr/>
            </a:lvl8pPr>
            <a:lvl9pPr marL="4114800" lvl="8" indent="-342900" algn="r" rtl="1">
              <a:lnSpc>
                <a:spcPct val="100000"/>
              </a:lnSpc>
              <a:spcBef>
                <a:spcPts val="350"/>
              </a:spcBef>
              <a:spcAft>
                <a:spcPts val="0"/>
              </a:spcAft>
              <a:buSzPts val="1800"/>
              <a:buChar char="■"/>
              <a:defRPr/>
            </a:lvl9pPr>
          </a:lstStyle>
          <a:p>
            <a:endParaRPr/>
          </a:p>
        </p:txBody>
      </p:sp>
      <p:sp>
        <p:nvSpPr>
          <p:cNvPr id="58" name="Google Shape;58;p51"/>
          <p:cNvSpPr txBox="1">
            <a:spLocks noGrp="1"/>
          </p:cNvSpPr>
          <p:nvPr>
            <p:ph type="dt" idx="10"/>
          </p:nvPr>
        </p:nvSpPr>
        <p:spPr>
          <a:xfrm>
            <a:off x="6727825" y="6408738"/>
            <a:ext cx="1919288" cy="365125"/>
          </a:xfrm>
          <a:prstGeom prst="rect">
            <a:avLst/>
          </a:prstGeom>
          <a:noFill/>
          <a:ln>
            <a:noFill/>
          </a:ln>
        </p:spPr>
        <p:txBody>
          <a:bodyPr spcFirstLastPara="1" wrap="square" lIns="91425" tIns="45700" rIns="91425" bIns="45700" anchor="b" anchorCtr="0">
            <a:noAutofit/>
          </a:bodyPr>
          <a:lstStyle>
            <a:lvl1pPr lvl="0" algn="l" rtl="1">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51"/>
          <p:cNvSpPr txBox="1">
            <a:spLocks noGrp="1"/>
          </p:cNvSpPr>
          <p:nvPr>
            <p:ph type="ftr" idx="11"/>
          </p:nvPr>
        </p:nvSpPr>
        <p:spPr>
          <a:xfrm>
            <a:off x="4379913" y="6408738"/>
            <a:ext cx="2351087" cy="365125"/>
          </a:xfrm>
          <a:prstGeom prst="rect">
            <a:avLst/>
          </a:prstGeom>
          <a:noFill/>
          <a:ln>
            <a:noFill/>
          </a:ln>
        </p:spPr>
        <p:txBody>
          <a:bodyPr spcFirstLastPara="1" wrap="square" lIns="91425" tIns="45700" rIns="91425" bIns="45700" anchor="b" anchorCtr="0">
            <a:noAutofit/>
          </a:bodyPr>
          <a:lstStyle>
            <a:lvl1pPr lvl="0" algn="r" rtl="1">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1"/>
          <p:cNvSpPr txBox="1">
            <a:spLocks noGrp="1"/>
          </p:cNvSpPr>
          <p:nvPr>
            <p:ph type="sldNum" idx="12"/>
          </p:nvPr>
        </p:nvSpPr>
        <p:spPr>
          <a:xfrm>
            <a:off x="8647113" y="6408738"/>
            <a:ext cx="366712" cy="365125"/>
          </a:xfrm>
          <a:prstGeom prst="rect">
            <a:avLst/>
          </a:prstGeom>
          <a:noFill/>
          <a:ln>
            <a:noFill/>
          </a:ln>
        </p:spPr>
        <p:txBody>
          <a:bodyPr spcFirstLastPara="1" wrap="square" lIns="91425" tIns="45700" rIns="91425" bIns="45700" anchor="b" anchorCtr="0">
            <a:noAutofit/>
          </a:bodyPr>
          <a:lstStyle>
            <a:lvl1pPr marL="0" marR="0" lvl="0" indent="0" algn="r" rtl="1">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1pPr>
            <a:lvl2pPr marL="0" marR="0" lvl="1" indent="0" algn="r" rtl="1">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2pPr>
            <a:lvl3pPr marL="0" marR="0" lvl="2" indent="0" algn="r" rtl="1">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3pPr>
            <a:lvl4pPr marL="0" marR="0" lvl="3" indent="0" algn="r" rtl="1">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4pPr>
            <a:lvl5pPr marL="0" marR="0" lvl="4" indent="0" algn="r" rtl="1">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5pPr>
            <a:lvl6pPr marL="0" marR="0" lvl="5" indent="0" algn="r" rtl="1">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6pPr>
            <a:lvl7pPr marL="0" marR="0" lvl="6" indent="0" algn="r" rtl="1">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7pPr>
            <a:lvl8pPr marL="0" marR="0" lvl="7" indent="0" algn="r" rtl="1">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8pPr>
            <a:lvl9pPr marL="0" marR="0" lvl="8" indent="0" algn="r" rtl="1">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عنوان فقط" type="titleOnly">
  <p:cSld name="TITLE_ONLY">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61"/>
        <p:cNvGrpSpPr/>
        <p:nvPr/>
      </p:nvGrpSpPr>
      <p:grpSpPr>
        <a:xfrm>
          <a:off x="0" y="0"/>
          <a:ext cx="0" cy="0"/>
          <a:chOff x="0" y="0"/>
          <a:chExt cx="0" cy="0"/>
        </a:xfrm>
      </p:grpSpPr>
      <p:sp>
        <p:nvSpPr>
          <p:cNvPr id="62" name="Google Shape;62;p5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l" rtl="1">
              <a:lnSpc>
                <a:spcPct val="100000"/>
              </a:lnSpc>
              <a:spcBef>
                <a:spcPts val="0"/>
              </a:spcBef>
              <a:spcAft>
                <a:spcPts val="0"/>
              </a:spcAft>
              <a:buSzPts val="1400"/>
              <a:buNone/>
              <a:defRPr/>
            </a:lvl1pPr>
            <a:lvl2pPr lvl="1" algn="l" rtl="1">
              <a:lnSpc>
                <a:spcPct val="100000"/>
              </a:lnSpc>
              <a:spcBef>
                <a:spcPts val="0"/>
              </a:spcBef>
              <a:spcAft>
                <a:spcPts val="0"/>
              </a:spcAft>
              <a:buSzPts val="1400"/>
              <a:buNone/>
              <a:defRPr/>
            </a:lvl2pPr>
            <a:lvl3pPr lvl="2" algn="l" rtl="1">
              <a:lnSpc>
                <a:spcPct val="100000"/>
              </a:lnSpc>
              <a:spcBef>
                <a:spcPts val="0"/>
              </a:spcBef>
              <a:spcAft>
                <a:spcPts val="0"/>
              </a:spcAft>
              <a:buSzPts val="1400"/>
              <a:buNone/>
              <a:defRPr/>
            </a:lvl3pPr>
            <a:lvl4pPr lvl="3" algn="l" rtl="1">
              <a:lnSpc>
                <a:spcPct val="100000"/>
              </a:lnSpc>
              <a:spcBef>
                <a:spcPts val="0"/>
              </a:spcBef>
              <a:spcAft>
                <a:spcPts val="0"/>
              </a:spcAft>
              <a:buSzPts val="1400"/>
              <a:buNone/>
              <a:defRPr/>
            </a:lvl4pPr>
            <a:lvl5pPr lvl="4" algn="l" rtl="1">
              <a:lnSpc>
                <a:spcPct val="100000"/>
              </a:lnSpc>
              <a:spcBef>
                <a:spcPts val="0"/>
              </a:spcBef>
              <a:spcAft>
                <a:spcPts val="0"/>
              </a:spcAft>
              <a:buSzPts val="1400"/>
              <a:buNone/>
              <a:defRPr/>
            </a:lvl5pPr>
            <a:lvl6pPr lvl="5" algn="l" rtl="1">
              <a:lnSpc>
                <a:spcPct val="100000"/>
              </a:lnSpc>
              <a:spcBef>
                <a:spcPts val="0"/>
              </a:spcBef>
              <a:spcAft>
                <a:spcPts val="0"/>
              </a:spcAft>
              <a:buSzPts val="1400"/>
              <a:buNone/>
              <a:defRPr/>
            </a:lvl6pPr>
            <a:lvl7pPr lvl="6" algn="l" rtl="1">
              <a:lnSpc>
                <a:spcPct val="100000"/>
              </a:lnSpc>
              <a:spcBef>
                <a:spcPts val="0"/>
              </a:spcBef>
              <a:spcAft>
                <a:spcPts val="0"/>
              </a:spcAft>
              <a:buSzPts val="1400"/>
              <a:buNone/>
              <a:defRPr/>
            </a:lvl7pPr>
            <a:lvl8pPr lvl="7" algn="l" rtl="1">
              <a:lnSpc>
                <a:spcPct val="100000"/>
              </a:lnSpc>
              <a:spcBef>
                <a:spcPts val="0"/>
              </a:spcBef>
              <a:spcAft>
                <a:spcPts val="0"/>
              </a:spcAft>
              <a:buSzPts val="1400"/>
              <a:buNone/>
              <a:defRPr/>
            </a:lvl8pPr>
            <a:lvl9pPr lvl="8" algn="l" rtl="1">
              <a:lnSpc>
                <a:spcPct val="100000"/>
              </a:lnSpc>
              <a:spcBef>
                <a:spcPts val="0"/>
              </a:spcBef>
              <a:spcAft>
                <a:spcPts val="0"/>
              </a:spcAft>
              <a:buSzPts val="1400"/>
              <a:buNone/>
              <a:defRPr/>
            </a:lvl9pPr>
          </a:lstStyle>
          <a:p>
            <a:endParaRPr/>
          </a:p>
        </p:txBody>
      </p:sp>
      <p:sp>
        <p:nvSpPr>
          <p:cNvPr id="63" name="Google Shape;63;p52"/>
          <p:cNvSpPr txBox="1">
            <a:spLocks noGrp="1"/>
          </p:cNvSpPr>
          <p:nvPr>
            <p:ph type="dt" idx="10"/>
          </p:nvPr>
        </p:nvSpPr>
        <p:spPr>
          <a:xfrm>
            <a:off x="6727825" y="6408738"/>
            <a:ext cx="1919288" cy="365125"/>
          </a:xfrm>
          <a:prstGeom prst="rect">
            <a:avLst/>
          </a:prstGeom>
          <a:noFill/>
          <a:ln>
            <a:noFill/>
          </a:ln>
        </p:spPr>
        <p:txBody>
          <a:bodyPr spcFirstLastPara="1" wrap="square" lIns="91425" tIns="45700" rIns="91425" bIns="45700" anchor="b" anchorCtr="0">
            <a:noAutofit/>
          </a:bodyPr>
          <a:lstStyle>
            <a:lvl1pPr lvl="0" algn="l" rtl="1">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2"/>
          <p:cNvSpPr txBox="1">
            <a:spLocks noGrp="1"/>
          </p:cNvSpPr>
          <p:nvPr>
            <p:ph type="ftr" idx="11"/>
          </p:nvPr>
        </p:nvSpPr>
        <p:spPr>
          <a:xfrm>
            <a:off x="4379913" y="6408738"/>
            <a:ext cx="2351087" cy="365125"/>
          </a:xfrm>
          <a:prstGeom prst="rect">
            <a:avLst/>
          </a:prstGeom>
          <a:noFill/>
          <a:ln>
            <a:noFill/>
          </a:ln>
        </p:spPr>
        <p:txBody>
          <a:bodyPr spcFirstLastPara="1" wrap="square" lIns="91425" tIns="45700" rIns="91425" bIns="45700" anchor="b" anchorCtr="0">
            <a:noAutofit/>
          </a:bodyPr>
          <a:lstStyle>
            <a:lvl1pPr lvl="0" algn="r" rtl="1">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52"/>
          <p:cNvSpPr txBox="1">
            <a:spLocks noGrp="1"/>
          </p:cNvSpPr>
          <p:nvPr>
            <p:ph type="sldNum" idx="12"/>
          </p:nvPr>
        </p:nvSpPr>
        <p:spPr>
          <a:xfrm>
            <a:off x="8647113" y="6408738"/>
            <a:ext cx="366712" cy="365125"/>
          </a:xfrm>
          <a:prstGeom prst="rect">
            <a:avLst/>
          </a:prstGeom>
          <a:noFill/>
          <a:ln>
            <a:noFill/>
          </a:ln>
        </p:spPr>
        <p:txBody>
          <a:bodyPr spcFirstLastPara="1" wrap="square" lIns="91425" tIns="45700" rIns="91425" bIns="45700" anchor="b" anchorCtr="0">
            <a:noAutofit/>
          </a:bodyPr>
          <a:lstStyle>
            <a:lvl1pPr marL="0" marR="0" lvl="0" indent="0" algn="r" rtl="1">
              <a:lnSpc>
                <a:spcPct val="100000"/>
              </a:lnSpc>
              <a:spcBef>
                <a:spcPts val="0"/>
              </a:spcBef>
              <a:spcAft>
                <a:spcPts val="0"/>
              </a:spcAft>
              <a:buClr>
                <a:srgbClr val="000000"/>
              </a:buClr>
              <a:buSzPts val="1000"/>
              <a:buFont typeface="Arial"/>
              <a:buNone/>
              <a:defRPr sz="1000" b="0" i="0" u="none" strike="noStrike" cap="none">
                <a:solidFill>
                  <a:schemeClr val="lt1"/>
                </a:solidFill>
                <a:latin typeface="Lucida Sans"/>
                <a:ea typeface="Lucida Sans"/>
                <a:cs typeface="Lucida Sans"/>
                <a:sym typeface="Lucida Sans"/>
              </a:defRPr>
            </a:lvl1pPr>
            <a:lvl2pPr marL="0" marR="0" lvl="1" indent="0" algn="r" rtl="1">
              <a:lnSpc>
                <a:spcPct val="100000"/>
              </a:lnSpc>
              <a:spcBef>
                <a:spcPts val="0"/>
              </a:spcBef>
              <a:spcAft>
                <a:spcPts val="0"/>
              </a:spcAft>
              <a:buClr>
                <a:srgbClr val="000000"/>
              </a:buClr>
              <a:buSzPts val="1000"/>
              <a:buFont typeface="Arial"/>
              <a:buNone/>
              <a:defRPr sz="1000" b="0" i="0" u="none" strike="noStrike" cap="none">
                <a:solidFill>
                  <a:schemeClr val="lt1"/>
                </a:solidFill>
                <a:latin typeface="Lucida Sans"/>
                <a:ea typeface="Lucida Sans"/>
                <a:cs typeface="Lucida Sans"/>
                <a:sym typeface="Lucida Sans"/>
              </a:defRPr>
            </a:lvl2pPr>
            <a:lvl3pPr marL="0" marR="0" lvl="2" indent="0" algn="r" rtl="1">
              <a:lnSpc>
                <a:spcPct val="100000"/>
              </a:lnSpc>
              <a:spcBef>
                <a:spcPts val="0"/>
              </a:spcBef>
              <a:spcAft>
                <a:spcPts val="0"/>
              </a:spcAft>
              <a:buClr>
                <a:srgbClr val="000000"/>
              </a:buClr>
              <a:buSzPts val="1000"/>
              <a:buFont typeface="Arial"/>
              <a:buNone/>
              <a:defRPr sz="1000" b="0" i="0" u="none" strike="noStrike" cap="none">
                <a:solidFill>
                  <a:schemeClr val="lt1"/>
                </a:solidFill>
                <a:latin typeface="Lucida Sans"/>
                <a:ea typeface="Lucida Sans"/>
                <a:cs typeface="Lucida Sans"/>
                <a:sym typeface="Lucida Sans"/>
              </a:defRPr>
            </a:lvl3pPr>
            <a:lvl4pPr marL="0" marR="0" lvl="3" indent="0" algn="r" rtl="1">
              <a:lnSpc>
                <a:spcPct val="100000"/>
              </a:lnSpc>
              <a:spcBef>
                <a:spcPts val="0"/>
              </a:spcBef>
              <a:spcAft>
                <a:spcPts val="0"/>
              </a:spcAft>
              <a:buClr>
                <a:srgbClr val="000000"/>
              </a:buClr>
              <a:buSzPts val="1000"/>
              <a:buFont typeface="Arial"/>
              <a:buNone/>
              <a:defRPr sz="1000" b="0" i="0" u="none" strike="noStrike" cap="none">
                <a:solidFill>
                  <a:schemeClr val="lt1"/>
                </a:solidFill>
                <a:latin typeface="Lucida Sans"/>
                <a:ea typeface="Lucida Sans"/>
                <a:cs typeface="Lucida Sans"/>
                <a:sym typeface="Lucida Sans"/>
              </a:defRPr>
            </a:lvl4pPr>
            <a:lvl5pPr marL="0" marR="0" lvl="4" indent="0" algn="r" rtl="1">
              <a:lnSpc>
                <a:spcPct val="100000"/>
              </a:lnSpc>
              <a:spcBef>
                <a:spcPts val="0"/>
              </a:spcBef>
              <a:spcAft>
                <a:spcPts val="0"/>
              </a:spcAft>
              <a:buClr>
                <a:srgbClr val="000000"/>
              </a:buClr>
              <a:buSzPts val="1000"/>
              <a:buFont typeface="Arial"/>
              <a:buNone/>
              <a:defRPr sz="1000" b="0" i="0" u="none" strike="noStrike" cap="none">
                <a:solidFill>
                  <a:schemeClr val="lt1"/>
                </a:solidFill>
                <a:latin typeface="Lucida Sans"/>
                <a:ea typeface="Lucida Sans"/>
                <a:cs typeface="Lucida Sans"/>
                <a:sym typeface="Lucida Sans"/>
              </a:defRPr>
            </a:lvl5pPr>
            <a:lvl6pPr marL="0" marR="0" lvl="5" indent="0" algn="r" rtl="1">
              <a:lnSpc>
                <a:spcPct val="100000"/>
              </a:lnSpc>
              <a:spcBef>
                <a:spcPts val="0"/>
              </a:spcBef>
              <a:spcAft>
                <a:spcPts val="0"/>
              </a:spcAft>
              <a:buClr>
                <a:srgbClr val="000000"/>
              </a:buClr>
              <a:buSzPts val="1000"/>
              <a:buFont typeface="Arial"/>
              <a:buNone/>
              <a:defRPr sz="1000" b="0" i="0" u="none" strike="noStrike" cap="none">
                <a:solidFill>
                  <a:schemeClr val="lt1"/>
                </a:solidFill>
                <a:latin typeface="Lucida Sans"/>
                <a:ea typeface="Lucida Sans"/>
                <a:cs typeface="Lucida Sans"/>
                <a:sym typeface="Lucida Sans"/>
              </a:defRPr>
            </a:lvl6pPr>
            <a:lvl7pPr marL="0" marR="0" lvl="6" indent="0" algn="r" rtl="1">
              <a:lnSpc>
                <a:spcPct val="100000"/>
              </a:lnSpc>
              <a:spcBef>
                <a:spcPts val="0"/>
              </a:spcBef>
              <a:spcAft>
                <a:spcPts val="0"/>
              </a:spcAft>
              <a:buClr>
                <a:srgbClr val="000000"/>
              </a:buClr>
              <a:buSzPts val="1000"/>
              <a:buFont typeface="Arial"/>
              <a:buNone/>
              <a:defRPr sz="1000" b="0" i="0" u="none" strike="noStrike" cap="none">
                <a:solidFill>
                  <a:schemeClr val="lt1"/>
                </a:solidFill>
                <a:latin typeface="Lucida Sans"/>
                <a:ea typeface="Lucida Sans"/>
                <a:cs typeface="Lucida Sans"/>
                <a:sym typeface="Lucida Sans"/>
              </a:defRPr>
            </a:lvl7pPr>
            <a:lvl8pPr marL="0" marR="0" lvl="7" indent="0" algn="r" rtl="1">
              <a:lnSpc>
                <a:spcPct val="100000"/>
              </a:lnSpc>
              <a:spcBef>
                <a:spcPts val="0"/>
              </a:spcBef>
              <a:spcAft>
                <a:spcPts val="0"/>
              </a:spcAft>
              <a:buClr>
                <a:srgbClr val="000000"/>
              </a:buClr>
              <a:buSzPts val="1000"/>
              <a:buFont typeface="Arial"/>
              <a:buNone/>
              <a:defRPr sz="1000" b="0" i="0" u="none" strike="noStrike" cap="none">
                <a:solidFill>
                  <a:schemeClr val="lt1"/>
                </a:solidFill>
                <a:latin typeface="Lucida Sans"/>
                <a:ea typeface="Lucida Sans"/>
                <a:cs typeface="Lucida Sans"/>
                <a:sym typeface="Lucida Sans"/>
              </a:defRPr>
            </a:lvl8pPr>
            <a:lvl9pPr marL="0" marR="0" lvl="8" indent="0" algn="r" rtl="1">
              <a:lnSpc>
                <a:spcPct val="100000"/>
              </a:lnSpc>
              <a:spcBef>
                <a:spcPts val="0"/>
              </a:spcBef>
              <a:spcAft>
                <a:spcPts val="0"/>
              </a:spcAft>
              <a:buClr>
                <a:srgbClr val="000000"/>
              </a:buClr>
              <a:buSzPts val="1000"/>
              <a:buFont typeface="Arial"/>
              <a:buNone/>
              <a:defRPr sz="1000" b="0" i="0" u="none" strike="noStrike" cap="none">
                <a:solidFill>
                  <a:schemeClr val="lt1"/>
                </a:solidFill>
                <a:latin typeface="Lucida Sans"/>
                <a:ea typeface="Lucida Sans"/>
                <a:cs typeface="Lucida Sans"/>
                <a:sym typeface="Lucida Sans"/>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فارغ" type="blank">
  <p:cSld name="BLANK">
    <p:spTree>
      <p:nvGrpSpPr>
        <p:cNvPr id="1" name="Shape 66"/>
        <p:cNvGrpSpPr/>
        <p:nvPr/>
      </p:nvGrpSpPr>
      <p:grpSpPr>
        <a:xfrm>
          <a:off x="0" y="0"/>
          <a:ext cx="0" cy="0"/>
          <a:chOff x="0" y="0"/>
          <a:chExt cx="0" cy="0"/>
        </a:xfrm>
      </p:grpSpPr>
      <p:sp>
        <p:nvSpPr>
          <p:cNvPr id="67" name="Google Shape;67;p53"/>
          <p:cNvSpPr txBox="1">
            <a:spLocks noGrp="1"/>
          </p:cNvSpPr>
          <p:nvPr>
            <p:ph type="dt" idx="10"/>
          </p:nvPr>
        </p:nvSpPr>
        <p:spPr>
          <a:xfrm>
            <a:off x="6727825" y="6408738"/>
            <a:ext cx="1919288" cy="365125"/>
          </a:xfrm>
          <a:prstGeom prst="rect">
            <a:avLst/>
          </a:prstGeom>
          <a:noFill/>
          <a:ln>
            <a:noFill/>
          </a:ln>
        </p:spPr>
        <p:txBody>
          <a:bodyPr spcFirstLastPara="1" wrap="square" lIns="91425" tIns="45700" rIns="91425" bIns="45700" anchor="b" anchorCtr="0">
            <a:noAutofit/>
          </a:bodyPr>
          <a:lstStyle>
            <a:lvl1pPr lvl="0" algn="l" rtl="1">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53"/>
          <p:cNvSpPr txBox="1">
            <a:spLocks noGrp="1"/>
          </p:cNvSpPr>
          <p:nvPr>
            <p:ph type="ftr" idx="11"/>
          </p:nvPr>
        </p:nvSpPr>
        <p:spPr>
          <a:xfrm>
            <a:off x="4379913" y="6408738"/>
            <a:ext cx="2351087" cy="365125"/>
          </a:xfrm>
          <a:prstGeom prst="rect">
            <a:avLst/>
          </a:prstGeom>
          <a:noFill/>
          <a:ln>
            <a:noFill/>
          </a:ln>
        </p:spPr>
        <p:txBody>
          <a:bodyPr spcFirstLastPara="1" wrap="square" lIns="91425" tIns="45700" rIns="91425" bIns="45700" anchor="b" anchorCtr="0">
            <a:noAutofit/>
          </a:bodyPr>
          <a:lstStyle>
            <a:lvl1pPr lvl="0" algn="r" rtl="1">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53"/>
          <p:cNvSpPr txBox="1">
            <a:spLocks noGrp="1"/>
          </p:cNvSpPr>
          <p:nvPr>
            <p:ph type="sldNum" idx="12"/>
          </p:nvPr>
        </p:nvSpPr>
        <p:spPr>
          <a:xfrm>
            <a:off x="8647113" y="6408738"/>
            <a:ext cx="366712" cy="365125"/>
          </a:xfrm>
          <a:prstGeom prst="rect">
            <a:avLst/>
          </a:prstGeom>
          <a:noFill/>
          <a:ln>
            <a:noFill/>
          </a:ln>
        </p:spPr>
        <p:txBody>
          <a:bodyPr spcFirstLastPara="1" wrap="square" lIns="91425" tIns="45700" rIns="91425" bIns="45700" anchor="b" anchorCtr="0">
            <a:noAutofit/>
          </a:bodyPr>
          <a:lstStyle>
            <a:lvl1pPr marL="0" marR="0" lvl="0" indent="0" algn="r" rtl="1">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1pPr>
            <a:lvl2pPr marL="0" marR="0" lvl="1" indent="0" algn="r" rtl="1">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2pPr>
            <a:lvl3pPr marL="0" marR="0" lvl="2" indent="0" algn="r" rtl="1">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3pPr>
            <a:lvl4pPr marL="0" marR="0" lvl="3" indent="0" algn="r" rtl="1">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4pPr>
            <a:lvl5pPr marL="0" marR="0" lvl="4" indent="0" algn="r" rtl="1">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5pPr>
            <a:lvl6pPr marL="0" marR="0" lvl="5" indent="0" algn="r" rtl="1">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6pPr>
            <a:lvl7pPr marL="0" marR="0" lvl="6" indent="0" algn="r" rtl="1">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7pPr>
            <a:lvl8pPr marL="0" marR="0" lvl="7" indent="0" algn="r" rtl="1">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8pPr>
            <a:lvl9pPr marL="0" marR="0" lvl="8" indent="0" algn="r" rtl="1">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محتوى ذو تسمية توضيحية" type="objTx">
  <p:cSld name="OBJECT_WITH_CAPTION_TEXT">
    <p:bg>
      <p:bgPr>
        <a:blipFill rotWithShape="1">
          <a:blip r:embed="rId2">
            <a:alphaModFix/>
          </a:blip>
          <a:tile tx="0" ty="0" sx="50000" sy="50000" flip="none" algn="tl"/>
        </a:blipFill>
        <a:effectLst/>
      </p:bgPr>
    </p:bg>
    <p:spTree>
      <p:nvGrpSpPr>
        <p:cNvPr id="1" name="Shape 70"/>
        <p:cNvGrpSpPr/>
        <p:nvPr/>
      </p:nvGrpSpPr>
      <p:grpSpPr>
        <a:xfrm>
          <a:off x="0" y="0"/>
          <a:ext cx="0" cy="0"/>
          <a:chOff x="0" y="0"/>
          <a:chExt cx="0" cy="0"/>
        </a:xfrm>
      </p:grpSpPr>
      <p:sp>
        <p:nvSpPr>
          <p:cNvPr id="71" name="Google Shape;71;p54"/>
          <p:cNvSpPr txBox="1">
            <a:spLocks noGrp="1"/>
          </p:cNvSpPr>
          <p:nvPr>
            <p:ph type="title"/>
          </p:nvPr>
        </p:nvSpPr>
        <p:spPr>
          <a:xfrm>
            <a:off x="914400" y="4876800"/>
            <a:ext cx="7481776" cy="457200"/>
          </a:xfrm>
          <a:prstGeom prst="rect">
            <a:avLst/>
          </a:prstGeom>
          <a:noFill/>
          <a:ln>
            <a:noFill/>
          </a:ln>
        </p:spPr>
        <p:txBody>
          <a:bodyPr spcFirstLastPara="1" wrap="square" lIns="91425" tIns="45700" rIns="91425" bIns="45700" anchor="t" anchorCtr="0">
            <a:noAutofit/>
          </a:bodyPr>
          <a:lstStyle>
            <a:lvl1pPr lvl="0" algn="r" rtl="1">
              <a:lnSpc>
                <a:spcPct val="100000"/>
              </a:lnSpc>
              <a:spcBef>
                <a:spcPts val="0"/>
              </a:spcBef>
              <a:spcAft>
                <a:spcPts val="0"/>
              </a:spcAft>
              <a:buClr>
                <a:schemeClr val="accent1"/>
              </a:buClr>
              <a:buSzPts val="2500"/>
              <a:buFont typeface="Lucida Sans"/>
              <a:buNone/>
              <a:defRPr sz="2500" b="0">
                <a:solidFill>
                  <a:schemeClr val="accent1"/>
                </a:solidFill>
              </a:defRPr>
            </a:lvl1pPr>
            <a:lvl2pPr lvl="1" algn="l" rtl="1">
              <a:lnSpc>
                <a:spcPct val="100000"/>
              </a:lnSpc>
              <a:spcBef>
                <a:spcPts val="0"/>
              </a:spcBef>
              <a:spcAft>
                <a:spcPts val="0"/>
              </a:spcAft>
              <a:buSzPts val="1400"/>
              <a:buNone/>
              <a:defRPr/>
            </a:lvl2pPr>
            <a:lvl3pPr lvl="2" algn="l" rtl="1">
              <a:lnSpc>
                <a:spcPct val="100000"/>
              </a:lnSpc>
              <a:spcBef>
                <a:spcPts val="0"/>
              </a:spcBef>
              <a:spcAft>
                <a:spcPts val="0"/>
              </a:spcAft>
              <a:buSzPts val="1400"/>
              <a:buNone/>
              <a:defRPr/>
            </a:lvl3pPr>
            <a:lvl4pPr lvl="3" algn="l" rtl="1">
              <a:lnSpc>
                <a:spcPct val="100000"/>
              </a:lnSpc>
              <a:spcBef>
                <a:spcPts val="0"/>
              </a:spcBef>
              <a:spcAft>
                <a:spcPts val="0"/>
              </a:spcAft>
              <a:buSzPts val="1400"/>
              <a:buNone/>
              <a:defRPr/>
            </a:lvl4pPr>
            <a:lvl5pPr lvl="4" algn="l" rtl="1">
              <a:lnSpc>
                <a:spcPct val="100000"/>
              </a:lnSpc>
              <a:spcBef>
                <a:spcPts val="0"/>
              </a:spcBef>
              <a:spcAft>
                <a:spcPts val="0"/>
              </a:spcAft>
              <a:buSzPts val="1400"/>
              <a:buNone/>
              <a:defRPr/>
            </a:lvl5pPr>
            <a:lvl6pPr lvl="5" algn="l" rtl="1">
              <a:lnSpc>
                <a:spcPct val="100000"/>
              </a:lnSpc>
              <a:spcBef>
                <a:spcPts val="0"/>
              </a:spcBef>
              <a:spcAft>
                <a:spcPts val="0"/>
              </a:spcAft>
              <a:buSzPts val="1400"/>
              <a:buNone/>
              <a:defRPr/>
            </a:lvl6pPr>
            <a:lvl7pPr lvl="6" algn="l" rtl="1">
              <a:lnSpc>
                <a:spcPct val="100000"/>
              </a:lnSpc>
              <a:spcBef>
                <a:spcPts val="0"/>
              </a:spcBef>
              <a:spcAft>
                <a:spcPts val="0"/>
              </a:spcAft>
              <a:buSzPts val="1400"/>
              <a:buNone/>
              <a:defRPr/>
            </a:lvl7pPr>
            <a:lvl8pPr lvl="7" algn="l" rtl="1">
              <a:lnSpc>
                <a:spcPct val="100000"/>
              </a:lnSpc>
              <a:spcBef>
                <a:spcPts val="0"/>
              </a:spcBef>
              <a:spcAft>
                <a:spcPts val="0"/>
              </a:spcAft>
              <a:buSzPts val="1400"/>
              <a:buNone/>
              <a:defRPr/>
            </a:lvl8pPr>
            <a:lvl9pPr lvl="8" algn="l" rtl="1">
              <a:lnSpc>
                <a:spcPct val="100000"/>
              </a:lnSpc>
              <a:spcBef>
                <a:spcPts val="0"/>
              </a:spcBef>
              <a:spcAft>
                <a:spcPts val="0"/>
              </a:spcAft>
              <a:buSzPts val="1400"/>
              <a:buNone/>
              <a:defRPr/>
            </a:lvl9pPr>
          </a:lstStyle>
          <a:p>
            <a:endParaRPr/>
          </a:p>
        </p:txBody>
      </p:sp>
      <p:sp>
        <p:nvSpPr>
          <p:cNvPr id="72" name="Google Shape;72;p54"/>
          <p:cNvSpPr txBox="1">
            <a:spLocks noGrp="1"/>
          </p:cNvSpPr>
          <p:nvPr>
            <p:ph type="body" idx="1"/>
          </p:nvPr>
        </p:nvSpPr>
        <p:spPr>
          <a:xfrm>
            <a:off x="4419600" y="5355102"/>
            <a:ext cx="3974592" cy="914400"/>
          </a:xfrm>
          <a:prstGeom prst="rect">
            <a:avLst/>
          </a:prstGeom>
          <a:noFill/>
          <a:ln>
            <a:noFill/>
          </a:ln>
        </p:spPr>
        <p:txBody>
          <a:bodyPr spcFirstLastPara="1" wrap="square" lIns="91425" tIns="45700" rIns="91425" bIns="45700" anchor="t" anchorCtr="0">
            <a:noAutofit/>
          </a:bodyPr>
          <a:lstStyle>
            <a:lvl1pPr marL="457200" lvl="0" indent="-228600" algn="r" rtl="1">
              <a:lnSpc>
                <a:spcPct val="100000"/>
              </a:lnSpc>
              <a:spcBef>
                <a:spcPts val="400"/>
              </a:spcBef>
              <a:spcAft>
                <a:spcPts val="0"/>
              </a:spcAft>
              <a:buSzPts val="1088"/>
              <a:buNone/>
              <a:defRPr sz="1600"/>
            </a:lvl1pPr>
            <a:lvl2pPr marL="914400" lvl="1" indent="-228600" algn="r" rtl="1">
              <a:lnSpc>
                <a:spcPct val="100000"/>
              </a:lnSpc>
              <a:spcBef>
                <a:spcPts val="325"/>
              </a:spcBef>
              <a:spcAft>
                <a:spcPts val="0"/>
              </a:spcAft>
              <a:buSzPts val="1200"/>
              <a:buNone/>
              <a:defRPr sz="1200"/>
            </a:lvl2pPr>
            <a:lvl3pPr marL="1371600" lvl="2" indent="-228600" algn="r" rtl="1">
              <a:lnSpc>
                <a:spcPct val="100000"/>
              </a:lnSpc>
              <a:spcBef>
                <a:spcPts val="350"/>
              </a:spcBef>
              <a:spcAft>
                <a:spcPts val="0"/>
              </a:spcAft>
              <a:buSzPts val="1000"/>
              <a:buNone/>
              <a:defRPr sz="1000"/>
            </a:lvl3pPr>
            <a:lvl4pPr marL="1828800" lvl="3" indent="-228600" algn="r" rtl="1">
              <a:lnSpc>
                <a:spcPct val="100000"/>
              </a:lnSpc>
              <a:spcBef>
                <a:spcPts val="350"/>
              </a:spcBef>
              <a:spcAft>
                <a:spcPts val="0"/>
              </a:spcAft>
              <a:buSzPts val="900"/>
              <a:buNone/>
              <a:defRPr sz="900"/>
            </a:lvl4pPr>
            <a:lvl5pPr marL="2286000" lvl="4" indent="-228600" algn="r" rtl="1">
              <a:lnSpc>
                <a:spcPct val="100000"/>
              </a:lnSpc>
              <a:spcBef>
                <a:spcPts val="350"/>
              </a:spcBef>
              <a:spcAft>
                <a:spcPts val="0"/>
              </a:spcAft>
              <a:buSzPts val="900"/>
              <a:buNone/>
              <a:defRPr sz="900"/>
            </a:lvl5pPr>
            <a:lvl6pPr marL="2743200" lvl="5" indent="-342900" algn="r" rtl="1">
              <a:lnSpc>
                <a:spcPct val="100000"/>
              </a:lnSpc>
              <a:spcBef>
                <a:spcPts val="350"/>
              </a:spcBef>
              <a:spcAft>
                <a:spcPts val="0"/>
              </a:spcAft>
              <a:buSzPts val="1800"/>
              <a:buChar char="■"/>
              <a:defRPr/>
            </a:lvl6pPr>
            <a:lvl7pPr marL="3200400" lvl="6" indent="-342900" algn="r" rtl="1">
              <a:lnSpc>
                <a:spcPct val="100000"/>
              </a:lnSpc>
              <a:spcBef>
                <a:spcPts val="350"/>
              </a:spcBef>
              <a:spcAft>
                <a:spcPts val="0"/>
              </a:spcAft>
              <a:buSzPts val="1800"/>
              <a:buChar char="■"/>
              <a:defRPr/>
            </a:lvl7pPr>
            <a:lvl8pPr marL="3657600" lvl="7" indent="-342900" algn="r" rtl="1">
              <a:lnSpc>
                <a:spcPct val="100000"/>
              </a:lnSpc>
              <a:spcBef>
                <a:spcPts val="350"/>
              </a:spcBef>
              <a:spcAft>
                <a:spcPts val="0"/>
              </a:spcAft>
              <a:buSzPts val="1800"/>
              <a:buChar char="■"/>
              <a:defRPr/>
            </a:lvl8pPr>
            <a:lvl9pPr marL="4114800" lvl="8" indent="-342900" algn="r" rtl="1">
              <a:lnSpc>
                <a:spcPct val="100000"/>
              </a:lnSpc>
              <a:spcBef>
                <a:spcPts val="350"/>
              </a:spcBef>
              <a:spcAft>
                <a:spcPts val="0"/>
              </a:spcAft>
              <a:buSzPts val="1800"/>
              <a:buChar char="■"/>
              <a:defRPr/>
            </a:lvl9pPr>
          </a:lstStyle>
          <a:p>
            <a:endParaRPr/>
          </a:p>
        </p:txBody>
      </p:sp>
      <p:sp>
        <p:nvSpPr>
          <p:cNvPr id="73" name="Google Shape;73;p54"/>
          <p:cNvSpPr txBox="1">
            <a:spLocks noGrp="1"/>
          </p:cNvSpPr>
          <p:nvPr>
            <p:ph type="body" idx="2"/>
          </p:nvPr>
        </p:nvSpPr>
        <p:spPr>
          <a:xfrm>
            <a:off x="914400" y="274320"/>
            <a:ext cx="7479792" cy="4572000"/>
          </a:xfrm>
          <a:prstGeom prst="rect">
            <a:avLst/>
          </a:prstGeom>
          <a:noFill/>
          <a:ln>
            <a:noFill/>
          </a:ln>
        </p:spPr>
        <p:txBody>
          <a:bodyPr spcFirstLastPara="1" wrap="square" lIns="91425" tIns="45700" rIns="91425" bIns="45700" anchor="t" anchorCtr="0">
            <a:noAutofit/>
          </a:bodyPr>
          <a:lstStyle>
            <a:lvl1pPr marL="457200" lvl="0" indent="-366776" algn="r" rtl="1">
              <a:lnSpc>
                <a:spcPct val="100000"/>
              </a:lnSpc>
              <a:spcBef>
                <a:spcPts val="400"/>
              </a:spcBef>
              <a:spcAft>
                <a:spcPts val="0"/>
              </a:spcAft>
              <a:buSzPts val="2176"/>
              <a:buChar char="?"/>
              <a:defRPr sz="3200"/>
            </a:lvl1pPr>
            <a:lvl2pPr marL="914400" lvl="1" indent="-406400" algn="r" rtl="1">
              <a:lnSpc>
                <a:spcPct val="100000"/>
              </a:lnSpc>
              <a:spcBef>
                <a:spcPts val="325"/>
              </a:spcBef>
              <a:spcAft>
                <a:spcPts val="0"/>
              </a:spcAft>
              <a:buSzPts val="2800"/>
              <a:buChar char="◦"/>
              <a:defRPr sz="2800"/>
            </a:lvl2pPr>
            <a:lvl3pPr marL="1371600" lvl="2" indent="-381000" algn="r" rtl="1">
              <a:lnSpc>
                <a:spcPct val="100000"/>
              </a:lnSpc>
              <a:spcBef>
                <a:spcPts val="350"/>
              </a:spcBef>
              <a:spcAft>
                <a:spcPts val="0"/>
              </a:spcAft>
              <a:buSzPts val="2400"/>
              <a:buChar char="●"/>
              <a:defRPr sz="2400"/>
            </a:lvl3pPr>
            <a:lvl4pPr marL="1828800" lvl="3" indent="-355600" algn="r" rtl="1">
              <a:lnSpc>
                <a:spcPct val="100000"/>
              </a:lnSpc>
              <a:spcBef>
                <a:spcPts val="350"/>
              </a:spcBef>
              <a:spcAft>
                <a:spcPts val="0"/>
              </a:spcAft>
              <a:buSzPts val="2000"/>
              <a:buChar char="●"/>
              <a:defRPr sz="2000"/>
            </a:lvl4pPr>
            <a:lvl5pPr marL="2286000" lvl="4" indent="-355600" algn="r" rtl="1">
              <a:lnSpc>
                <a:spcPct val="100000"/>
              </a:lnSpc>
              <a:spcBef>
                <a:spcPts val="350"/>
              </a:spcBef>
              <a:spcAft>
                <a:spcPts val="0"/>
              </a:spcAft>
              <a:buSzPts val="2000"/>
              <a:buChar char="●"/>
              <a:defRPr sz="2000"/>
            </a:lvl5pPr>
            <a:lvl6pPr marL="2743200" lvl="5" indent="-342900" algn="r" rtl="1">
              <a:lnSpc>
                <a:spcPct val="100000"/>
              </a:lnSpc>
              <a:spcBef>
                <a:spcPts val="350"/>
              </a:spcBef>
              <a:spcAft>
                <a:spcPts val="0"/>
              </a:spcAft>
              <a:buSzPts val="1800"/>
              <a:buChar char="■"/>
              <a:defRPr/>
            </a:lvl6pPr>
            <a:lvl7pPr marL="3200400" lvl="6" indent="-342900" algn="r" rtl="1">
              <a:lnSpc>
                <a:spcPct val="100000"/>
              </a:lnSpc>
              <a:spcBef>
                <a:spcPts val="350"/>
              </a:spcBef>
              <a:spcAft>
                <a:spcPts val="0"/>
              </a:spcAft>
              <a:buSzPts val="1800"/>
              <a:buChar char="■"/>
              <a:defRPr/>
            </a:lvl7pPr>
            <a:lvl8pPr marL="3657600" lvl="7" indent="-342900" algn="r" rtl="1">
              <a:lnSpc>
                <a:spcPct val="100000"/>
              </a:lnSpc>
              <a:spcBef>
                <a:spcPts val="350"/>
              </a:spcBef>
              <a:spcAft>
                <a:spcPts val="0"/>
              </a:spcAft>
              <a:buSzPts val="1800"/>
              <a:buChar char="■"/>
              <a:defRPr/>
            </a:lvl8pPr>
            <a:lvl9pPr marL="4114800" lvl="8" indent="-342900" algn="r" rtl="1">
              <a:lnSpc>
                <a:spcPct val="100000"/>
              </a:lnSpc>
              <a:spcBef>
                <a:spcPts val="350"/>
              </a:spcBef>
              <a:spcAft>
                <a:spcPts val="0"/>
              </a:spcAft>
              <a:buSzPts val="1800"/>
              <a:buChar char="■"/>
              <a:defRPr/>
            </a:lvl9pPr>
          </a:lstStyle>
          <a:p>
            <a:endParaRPr/>
          </a:p>
        </p:txBody>
      </p:sp>
      <p:sp>
        <p:nvSpPr>
          <p:cNvPr id="74" name="Google Shape;74;p54"/>
          <p:cNvSpPr txBox="1">
            <a:spLocks noGrp="1"/>
          </p:cNvSpPr>
          <p:nvPr>
            <p:ph type="dt" idx="10"/>
          </p:nvPr>
        </p:nvSpPr>
        <p:spPr>
          <a:xfrm>
            <a:off x="6727825" y="6408738"/>
            <a:ext cx="1919288" cy="365125"/>
          </a:xfrm>
          <a:prstGeom prst="rect">
            <a:avLst/>
          </a:prstGeom>
          <a:noFill/>
          <a:ln>
            <a:noFill/>
          </a:ln>
        </p:spPr>
        <p:txBody>
          <a:bodyPr spcFirstLastPara="1" wrap="square" lIns="91425" tIns="45700" rIns="91425" bIns="45700" anchor="b" anchorCtr="0">
            <a:noAutofit/>
          </a:bodyPr>
          <a:lstStyle>
            <a:lvl1pPr lvl="0" algn="l" rtl="1">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54"/>
          <p:cNvSpPr txBox="1">
            <a:spLocks noGrp="1"/>
          </p:cNvSpPr>
          <p:nvPr>
            <p:ph type="ftr" idx="11"/>
          </p:nvPr>
        </p:nvSpPr>
        <p:spPr>
          <a:xfrm>
            <a:off x="4379913" y="6408738"/>
            <a:ext cx="2351087" cy="365125"/>
          </a:xfrm>
          <a:prstGeom prst="rect">
            <a:avLst/>
          </a:prstGeom>
          <a:noFill/>
          <a:ln>
            <a:noFill/>
          </a:ln>
        </p:spPr>
        <p:txBody>
          <a:bodyPr spcFirstLastPara="1" wrap="square" lIns="91425" tIns="45700" rIns="91425" bIns="45700" anchor="b" anchorCtr="0">
            <a:noAutofit/>
          </a:bodyPr>
          <a:lstStyle>
            <a:lvl1pPr lvl="0" algn="r" rtl="1">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54"/>
          <p:cNvSpPr txBox="1">
            <a:spLocks noGrp="1"/>
          </p:cNvSpPr>
          <p:nvPr>
            <p:ph type="sldNum" idx="12"/>
          </p:nvPr>
        </p:nvSpPr>
        <p:spPr>
          <a:xfrm>
            <a:off x="8647113" y="6408738"/>
            <a:ext cx="366712" cy="365125"/>
          </a:xfrm>
          <a:prstGeom prst="rect">
            <a:avLst/>
          </a:prstGeom>
          <a:noFill/>
          <a:ln>
            <a:noFill/>
          </a:ln>
        </p:spPr>
        <p:txBody>
          <a:bodyPr spcFirstLastPara="1" wrap="square" lIns="91425" tIns="45700" rIns="91425" bIns="45700" anchor="b" anchorCtr="0">
            <a:noAutofit/>
          </a:bodyPr>
          <a:lstStyle>
            <a:lvl1pPr marL="0" marR="0" lvl="0" indent="0" algn="r" rtl="1">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1pPr>
            <a:lvl2pPr marL="0" marR="0" lvl="1" indent="0" algn="r" rtl="1">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2pPr>
            <a:lvl3pPr marL="0" marR="0" lvl="2" indent="0" algn="r" rtl="1">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3pPr>
            <a:lvl4pPr marL="0" marR="0" lvl="3" indent="0" algn="r" rtl="1">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4pPr>
            <a:lvl5pPr marL="0" marR="0" lvl="4" indent="0" algn="r" rtl="1">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5pPr>
            <a:lvl6pPr marL="0" marR="0" lvl="5" indent="0" algn="r" rtl="1">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6pPr>
            <a:lvl7pPr marL="0" marR="0" lvl="6" indent="0" algn="r" rtl="1">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7pPr>
            <a:lvl8pPr marL="0" marR="0" lvl="7" indent="0" algn="r" rtl="1">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8pPr>
            <a:lvl9pPr marL="0" marR="0" lvl="8" indent="0" algn="r" rtl="1">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صورة ذو تسمية توضيحية" type="picTx">
  <p:cSld name="PICTURE_WITH_CAPTION_TEXT">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77"/>
        <p:cNvGrpSpPr/>
        <p:nvPr/>
      </p:nvGrpSpPr>
      <p:grpSpPr>
        <a:xfrm>
          <a:off x="0" y="0"/>
          <a:ext cx="0" cy="0"/>
          <a:chOff x="0" y="0"/>
          <a:chExt cx="0" cy="0"/>
        </a:xfrm>
      </p:grpSpPr>
      <p:sp>
        <p:nvSpPr>
          <p:cNvPr id="78" name="Google Shape;78;p55"/>
          <p:cNvSpPr/>
          <p:nvPr/>
        </p:nvSpPr>
        <p:spPr>
          <a:xfrm>
            <a:off x="715963" y="5002213"/>
            <a:ext cx="3802062" cy="1443037"/>
          </a:xfrm>
          <a:custGeom>
            <a:avLst/>
            <a:gdLst/>
            <a:ahLst/>
            <a:cxnLst/>
            <a:rect l="l" t="t" r="r" b="b"/>
            <a:pathLst>
              <a:path w="5760" h="528" extrusionOk="0">
                <a:moveTo>
                  <a:pt x="-329" y="347"/>
                </a:moveTo>
                <a:lnTo>
                  <a:pt x="7156" y="682"/>
                </a:lnTo>
                <a:lnTo>
                  <a:pt x="5229" y="682"/>
                </a:lnTo>
                <a:lnTo>
                  <a:pt x="-328" y="345"/>
                </a:lnTo>
              </a:path>
            </a:pathLst>
          </a:custGeom>
          <a:solidFill>
            <a:srgbClr val="BFD3E5">
              <a:alpha val="40000"/>
            </a:srgbClr>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79" name="Google Shape;79;p55"/>
          <p:cNvSpPr/>
          <p:nvPr/>
        </p:nvSpPr>
        <p:spPr>
          <a:xfrm>
            <a:off x="-53975" y="5784850"/>
            <a:ext cx="3802063" cy="838200"/>
          </a:xfrm>
          <a:custGeom>
            <a:avLst/>
            <a:gdLst/>
            <a:ahLst/>
            <a:cxnLst/>
            <a:rect l="l" t="t" r="r" b="b"/>
            <a:pathLst>
              <a:path w="5760" h="528" extrusionOk="0">
                <a:moveTo>
                  <a:pt x="817" y="97"/>
                </a:moveTo>
                <a:lnTo>
                  <a:pt x="6408" y="682"/>
                </a:lnTo>
                <a:lnTo>
                  <a:pt x="5232" y="685"/>
                </a:lnTo>
                <a:lnTo>
                  <a:pt x="829" y="101"/>
                </a:lnTo>
              </a:path>
            </a:pathLst>
          </a:custGeom>
          <a:solidFill>
            <a:srgbClr val="000000"/>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80" name="Google Shape;80;p55"/>
          <p:cNvSpPr/>
          <p:nvPr/>
        </p:nvSpPr>
        <p:spPr>
          <a:xfrm>
            <a:off x="-6042" y="5791253"/>
            <a:ext cx="3402314" cy="1080868"/>
          </a:xfrm>
          <a:prstGeom prst="rtTriangle">
            <a:avLst/>
          </a:prstGeom>
          <a:blipFill rotWithShape="1">
            <a:blip r:embed="rId2">
              <a:alphaModFix amt="50000"/>
            </a:blip>
            <a:tile tx="0" ty="0" sx="50000" sy="50000" flip="none" algn="t"/>
          </a:bli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ulim"/>
              <a:ea typeface="Gulim"/>
              <a:cs typeface="Gulim"/>
              <a:sym typeface="Gulim"/>
            </a:endParaRPr>
          </a:p>
        </p:txBody>
      </p:sp>
      <p:cxnSp>
        <p:nvCxnSpPr>
          <p:cNvPr id="81" name="Google Shape;81;p55"/>
          <p:cNvCxnSpPr/>
          <p:nvPr/>
        </p:nvCxnSpPr>
        <p:spPr>
          <a:xfrm>
            <a:off x="-9237" y="5787738"/>
            <a:ext cx="3405509" cy="1084383"/>
          </a:xfrm>
          <a:prstGeom prst="straightConnector1">
            <a:avLst/>
          </a:prstGeom>
          <a:noFill/>
          <a:ln w="12050" cap="flat" cmpd="sng">
            <a:solidFill>
              <a:srgbClr val="BACFE2"/>
            </a:solidFill>
            <a:prstDash val="solid"/>
            <a:miter lim="800000"/>
            <a:headEnd type="none" w="sm" len="sm"/>
            <a:tailEnd type="none" w="sm" len="sm"/>
          </a:ln>
        </p:spPr>
      </p:cxnSp>
      <p:sp>
        <p:nvSpPr>
          <p:cNvPr id="82" name="Google Shape;82;p55"/>
          <p:cNvSpPr/>
          <p:nvPr/>
        </p:nvSpPr>
        <p:spPr>
          <a:xfrm>
            <a:off x="8664575" y="4987925"/>
            <a:ext cx="182563" cy="228600"/>
          </a:xfrm>
          <a:prstGeom prst="chevron">
            <a:avLst>
              <a:gd name="adj" fmla="val 50000"/>
            </a:avLst>
          </a:prstGeom>
          <a:gradFill>
            <a:gsLst>
              <a:gs pos="0">
                <a:srgbClr val="6E90AC"/>
              </a:gs>
              <a:gs pos="72000">
                <a:srgbClr val="99BFE0"/>
              </a:gs>
              <a:gs pos="100000">
                <a:srgbClr val="ADCAE5"/>
              </a:gs>
            </a:gsLst>
            <a:lin ang="16200000" scaled="0"/>
          </a:gradFill>
          <a:ln w="9525" cap="rnd" cmpd="sng">
            <a:solidFill>
              <a:srgbClr val="6C8499"/>
            </a:solidFill>
            <a:prstDash val="solid"/>
            <a:round/>
            <a:headEnd type="none" w="sm" len="sm"/>
            <a:tailEnd type="none" w="sm" len="sm"/>
          </a:ln>
          <a:effectLst>
            <a:outerShdw blurRad="50800" dist="25400" dir="5400000">
              <a:srgbClr val="000000">
                <a:alpha val="45490"/>
              </a:srgbClr>
            </a:outerShdw>
          </a:effectLst>
        </p:spPr>
        <p:txBody>
          <a:bodyPr spcFirstLastPara="1" wrap="square" lIns="91425" tIns="45700" rIns="91425" bIns="45700" anchor="ctr" anchorCtr="0">
            <a:noAutofit/>
          </a:bodyPr>
          <a:lstStyle/>
          <a:p>
            <a:pPr marL="0" marR="0" lvl="0" indent="0" algn="l"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ulim"/>
              <a:ea typeface="Gulim"/>
              <a:cs typeface="Gulim"/>
              <a:sym typeface="Gulim"/>
            </a:endParaRPr>
          </a:p>
        </p:txBody>
      </p:sp>
      <p:sp>
        <p:nvSpPr>
          <p:cNvPr id="83" name="Google Shape;83;p55"/>
          <p:cNvSpPr/>
          <p:nvPr/>
        </p:nvSpPr>
        <p:spPr>
          <a:xfrm>
            <a:off x="8477250" y="4987925"/>
            <a:ext cx="182563" cy="228600"/>
          </a:xfrm>
          <a:prstGeom prst="chevron">
            <a:avLst>
              <a:gd name="adj" fmla="val 50000"/>
            </a:avLst>
          </a:prstGeom>
          <a:gradFill>
            <a:gsLst>
              <a:gs pos="0">
                <a:srgbClr val="6E90AC"/>
              </a:gs>
              <a:gs pos="72000">
                <a:srgbClr val="99BFE0"/>
              </a:gs>
              <a:gs pos="100000">
                <a:srgbClr val="ADCAE5"/>
              </a:gs>
            </a:gsLst>
            <a:lin ang="16200000" scaled="0"/>
          </a:gradFill>
          <a:ln w="9525" cap="rnd" cmpd="sng">
            <a:solidFill>
              <a:srgbClr val="6C8499"/>
            </a:solidFill>
            <a:prstDash val="solid"/>
            <a:round/>
            <a:headEnd type="none" w="sm" len="sm"/>
            <a:tailEnd type="none" w="sm" len="sm"/>
          </a:ln>
          <a:effectLst>
            <a:outerShdw blurRad="50800" dist="25400" dir="5400000">
              <a:srgbClr val="000000">
                <a:alpha val="45490"/>
              </a:srgbClr>
            </a:outerShdw>
          </a:effectLst>
        </p:spPr>
        <p:txBody>
          <a:bodyPr spcFirstLastPara="1" wrap="square" lIns="91425" tIns="45700" rIns="91425" bIns="45700" anchor="ctr" anchorCtr="0">
            <a:noAutofit/>
          </a:bodyPr>
          <a:lstStyle/>
          <a:p>
            <a:pPr marL="0" marR="0" lvl="0" indent="0" algn="l"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ulim"/>
              <a:ea typeface="Gulim"/>
              <a:cs typeface="Gulim"/>
              <a:sym typeface="Gulim"/>
            </a:endParaRPr>
          </a:p>
        </p:txBody>
      </p:sp>
      <p:sp>
        <p:nvSpPr>
          <p:cNvPr id="84" name="Google Shape;84;p55"/>
          <p:cNvSpPr txBox="1">
            <a:spLocks noGrp="1"/>
          </p:cNvSpPr>
          <p:nvPr>
            <p:ph type="body" idx="1"/>
          </p:nvPr>
        </p:nvSpPr>
        <p:spPr>
          <a:xfrm>
            <a:off x="1141232" y="5443402"/>
            <a:ext cx="7162800" cy="648232"/>
          </a:xfrm>
          <a:prstGeom prst="rect">
            <a:avLst/>
          </a:prstGeom>
          <a:noFill/>
          <a:ln>
            <a:noFill/>
          </a:ln>
        </p:spPr>
        <p:txBody>
          <a:bodyPr spcFirstLastPara="1" wrap="square" lIns="91425" tIns="0" rIns="91425" bIns="45700" anchor="t" anchorCtr="0">
            <a:noAutofit/>
          </a:bodyPr>
          <a:lstStyle>
            <a:lvl1pPr marL="457200" marR="18288" lvl="0" indent="-228600" algn="r" rtl="1">
              <a:lnSpc>
                <a:spcPct val="100000"/>
              </a:lnSpc>
              <a:spcBef>
                <a:spcPts val="400"/>
              </a:spcBef>
              <a:spcAft>
                <a:spcPts val="0"/>
              </a:spcAft>
              <a:buSzPts val="952"/>
              <a:buNone/>
              <a:defRPr sz="1400"/>
            </a:lvl1pPr>
            <a:lvl2pPr marL="914400" lvl="1" indent="-304800" algn="r" rtl="1">
              <a:lnSpc>
                <a:spcPct val="100000"/>
              </a:lnSpc>
              <a:spcBef>
                <a:spcPts val="325"/>
              </a:spcBef>
              <a:spcAft>
                <a:spcPts val="0"/>
              </a:spcAft>
              <a:buSzPts val="1200"/>
              <a:buChar char="◦"/>
              <a:defRPr sz="1200"/>
            </a:lvl2pPr>
            <a:lvl3pPr marL="1371600" lvl="2" indent="-292100" algn="r" rtl="1">
              <a:lnSpc>
                <a:spcPct val="100000"/>
              </a:lnSpc>
              <a:spcBef>
                <a:spcPts val="350"/>
              </a:spcBef>
              <a:spcAft>
                <a:spcPts val="0"/>
              </a:spcAft>
              <a:buSzPts val="1000"/>
              <a:buChar char="●"/>
              <a:defRPr sz="1000"/>
            </a:lvl3pPr>
            <a:lvl4pPr marL="1828800" lvl="3" indent="-285750" algn="r" rtl="1">
              <a:lnSpc>
                <a:spcPct val="100000"/>
              </a:lnSpc>
              <a:spcBef>
                <a:spcPts val="350"/>
              </a:spcBef>
              <a:spcAft>
                <a:spcPts val="0"/>
              </a:spcAft>
              <a:buSzPts val="900"/>
              <a:buChar char="●"/>
              <a:defRPr sz="900"/>
            </a:lvl4pPr>
            <a:lvl5pPr marL="2286000" lvl="4" indent="-285750" algn="r" rtl="1">
              <a:lnSpc>
                <a:spcPct val="100000"/>
              </a:lnSpc>
              <a:spcBef>
                <a:spcPts val="350"/>
              </a:spcBef>
              <a:spcAft>
                <a:spcPts val="0"/>
              </a:spcAft>
              <a:buSzPts val="900"/>
              <a:buChar char="●"/>
              <a:defRPr sz="900"/>
            </a:lvl5pPr>
            <a:lvl6pPr marL="2743200" lvl="5" indent="-342900" algn="r" rtl="1">
              <a:lnSpc>
                <a:spcPct val="100000"/>
              </a:lnSpc>
              <a:spcBef>
                <a:spcPts val="350"/>
              </a:spcBef>
              <a:spcAft>
                <a:spcPts val="0"/>
              </a:spcAft>
              <a:buSzPts val="1800"/>
              <a:buChar char="■"/>
              <a:defRPr/>
            </a:lvl6pPr>
            <a:lvl7pPr marL="3200400" lvl="6" indent="-342900" algn="r" rtl="1">
              <a:lnSpc>
                <a:spcPct val="100000"/>
              </a:lnSpc>
              <a:spcBef>
                <a:spcPts val="350"/>
              </a:spcBef>
              <a:spcAft>
                <a:spcPts val="0"/>
              </a:spcAft>
              <a:buSzPts val="1800"/>
              <a:buChar char="■"/>
              <a:defRPr/>
            </a:lvl7pPr>
            <a:lvl8pPr marL="3657600" lvl="7" indent="-342900" algn="r" rtl="1">
              <a:lnSpc>
                <a:spcPct val="100000"/>
              </a:lnSpc>
              <a:spcBef>
                <a:spcPts val="350"/>
              </a:spcBef>
              <a:spcAft>
                <a:spcPts val="0"/>
              </a:spcAft>
              <a:buSzPts val="1800"/>
              <a:buChar char="■"/>
              <a:defRPr/>
            </a:lvl8pPr>
            <a:lvl9pPr marL="4114800" lvl="8" indent="-342900" algn="r" rtl="1">
              <a:lnSpc>
                <a:spcPct val="100000"/>
              </a:lnSpc>
              <a:spcBef>
                <a:spcPts val="350"/>
              </a:spcBef>
              <a:spcAft>
                <a:spcPts val="0"/>
              </a:spcAft>
              <a:buSzPts val="1800"/>
              <a:buChar char="■"/>
              <a:defRPr/>
            </a:lvl9pPr>
          </a:lstStyle>
          <a:p>
            <a:endParaRPr/>
          </a:p>
        </p:txBody>
      </p:sp>
      <p:sp>
        <p:nvSpPr>
          <p:cNvPr id="85" name="Google Shape;85;p55"/>
          <p:cNvSpPr>
            <a:spLocks noGrp="1"/>
          </p:cNvSpPr>
          <p:nvPr>
            <p:ph type="pic" idx="2"/>
          </p:nvPr>
        </p:nvSpPr>
        <p:spPr>
          <a:xfrm>
            <a:off x="228600" y="189968"/>
            <a:ext cx="8686800" cy="4389120"/>
          </a:xfrm>
          <a:prstGeom prst="rect">
            <a:avLst/>
          </a:prstGeom>
          <a:solidFill>
            <a:schemeClr val="dk2"/>
          </a:solidFill>
          <a:ln w="9525" cap="flat" cmpd="sng">
            <a:solidFill>
              <a:schemeClr val="dk1"/>
            </a:solidFill>
            <a:prstDash val="solid"/>
            <a:round/>
            <a:headEnd type="none" w="sm" len="sm"/>
            <a:tailEnd type="none" w="sm" len="sm"/>
          </a:ln>
        </p:spPr>
      </p:sp>
      <p:sp>
        <p:nvSpPr>
          <p:cNvPr id="86" name="Google Shape;86;p55"/>
          <p:cNvSpPr txBox="1">
            <a:spLocks noGrp="1"/>
          </p:cNvSpPr>
          <p:nvPr>
            <p:ph type="title"/>
          </p:nvPr>
        </p:nvSpPr>
        <p:spPr>
          <a:xfrm>
            <a:off x="228600" y="4865122"/>
            <a:ext cx="8075432" cy="562672"/>
          </a:xfrm>
          <a:prstGeom prst="rect">
            <a:avLst/>
          </a:prstGeom>
          <a:noFill/>
          <a:ln>
            <a:noFill/>
          </a:ln>
        </p:spPr>
        <p:txBody>
          <a:bodyPr spcFirstLastPara="1" wrap="square" lIns="91425" tIns="45700" rIns="91425" bIns="45700" anchor="t" anchorCtr="0">
            <a:normAutofit/>
          </a:bodyPr>
          <a:lstStyle>
            <a:lvl1pPr marR="0" lvl="0" algn="r" rtl="1">
              <a:lnSpc>
                <a:spcPct val="100000"/>
              </a:lnSpc>
              <a:spcBef>
                <a:spcPts val="0"/>
              </a:spcBef>
              <a:spcAft>
                <a:spcPts val="0"/>
              </a:spcAft>
              <a:buClr>
                <a:schemeClr val="accent1"/>
              </a:buClr>
              <a:buSzPts val="3000"/>
              <a:buFont typeface="Lucida Sans"/>
              <a:buNone/>
              <a:defRPr sz="3000" b="0">
                <a:solidFill>
                  <a:schemeClr val="accent1"/>
                </a:solidFill>
              </a:defRPr>
            </a:lvl1pPr>
            <a:lvl2pPr lvl="1" algn="l" rtl="1">
              <a:lnSpc>
                <a:spcPct val="100000"/>
              </a:lnSpc>
              <a:spcBef>
                <a:spcPts val="0"/>
              </a:spcBef>
              <a:spcAft>
                <a:spcPts val="0"/>
              </a:spcAft>
              <a:buSzPts val="1400"/>
              <a:buNone/>
              <a:defRPr/>
            </a:lvl2pPr>
            <a:lvl3pPr lvl="2" algn="l" rtl="1">
              <a:lnSpc>
                <a:spcPct val="100000"/>
              </a:lnSpc>
              <a:spcBef>
                <a:spcPts val="0"/>
              </a:spcBef>
              <a:spcAft>
                <a:spcPts val="0"/>
              </a:spcAft>
              <a:buSzPts val="1400"/>
              <a:buNone/>
              <a:defRPr/>
            </a:lvl3pPr>
            <a:lvl4pPr lvl="3" algn="l" rtl="1">
              <a:lnSpc>
                <a:spcPct val="100000"/>
              </a:lnSpc>
              <a:spcBef>
                <a:spcPts val="0"/>
              </a:spcBef>
              <a:spcAft>
                <a:spcPts val="0"/>
              </a:spcAft>
              <a:buSzPts val="1400"/>
              <a:buNone/>
              <a:defRPr/>
            </a:lvl4pPr>
            <a:lvl5pPr lvl="4" algn="l" rtl="1">
              <a:lnSpc>
                <a:spcPct val="100000"/>
              </a:lnSpc>
              <a:spcBef>
                <a:spcPts val="0"/>
              </a:spcBef>
              <a:spcAft>
                <a:spcPts val="0"/>
              </a:spcAft>
              <a:buSzPts val="1400"/>
              <a:buNone/>
              <a:defRPr/>
            </a:lvl5pPr>
            <a:lvl6pPr lvl="5" algn="l" rtl="1">
              <a:lnSpc>
                <a:spcPct val="100000"/>
              </a:lnSpc>
              <a:spcBef>
                <a:spcPts val="0"/>
              </a:spcBef>
              <a:spcAft>
                <a:spcPts val="0"/>
              </a:spcAft>
              <a:buSzPts val="1400"/>
              <a:buNone/>
              <a:defRPr/>
            </a:lvl6pPr>
            <a:lvl7pPr lvl="6" algn="l" rtl="1">
              <a:lnSpc>
                <a:spcPct val="100000"/>
              </a:lnSpc>
              <a:spcBef>
                <a:spcPts val="0"/>
              </a:spcBef>
              <a:spcAft>
                <a:spcPts val="0"/>
              </a:spcAft>
              <a:buSzPts val="1400"/>
              <a:buNone/>
              <a:defRPr/>
            </a:lvl7pPr>
            <a:lvl8pPr lvl="7" algn="l" rtl="1">
              <a:lnSpc>
                <a:spcPct val="100000"/>
              </a:lnSpc>
              <a:spcBef>
                <a:spcPts val="0"/>
              </a:spcBef>
              <a:spcAft>
                <a:spcPts val="0"/>
              </a:spcAft>
              <a:buSzPts val="1400"/>
              <a:buNone/>
              <a:defRPr/>
            </a:lvl8pPr>
            <a:lvl9pPr lvl="8" algn="l" rtl="1">
              <a:lnSpc>
                <a:spcPct val="100000"/>
              </a:lnSpc>
              <a:spcBef>
                <a:spcPts val="0"/>
              </a:spcBef>
              <a:spcAft>
                <a:spcPts val="0"/>
              </a:spcAft>
              <a:buSzPts val="1400"/>
              <a:buNone/>
              <a:defRPr/>
            </a:lvl9pPr>
          </a:lstStyle>
          <a:p>
            <a:endParaRPr/>
          </a:p>
        </p:txBody>
      </p:sp>
      <p:sp>
        <p:nvSpPr>
          <p:cNvPr id="87" name="Google Shape;87;p55"/>
          <p:cNvSpPr txBox="1">
            <a:spLocks noGrp="1"/>
          </p:cNvSpPr>
          <p:nvPr>
            <p:ph type="dt" idx="10"/>
          </p:nvPr>
        </p:nvSpPr>
        <p:spPr>
          <a:xfrm>
            <a:off x="6727825" y="6408738"/>
            <a:ext cx="1919288" cy="365125"/>
          </a:xfrm>
          <a:prstGeom prst="rect">
            <a:avLst/>
          </a:prstGeom>
          <a:noFill/>
          <a:ln>
            <a:noFill/>
          </a:ln>
        </p:spPr>
        <p:txBody>
          <a:bodyPr spcFirstLastPara="1" wrap="square" lIns="91425" tIns="45700" rIns="91425" bIns="45700" anchor="b" anchorCtr="0">
            <a:noAutofit/>
          </a:bodyPr>
          <a:lstStyle>
            <a:lvl1pPr lvl="0" algn="l" rtl="1">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55"/>
          <p:cNvSpPr txBox="1">
            <a:spLocks noGrp="1"/>
          </p:cNvSpPr>
          <p:nvPr>
            <p:ph type="ftr" idx="11"/>
          </p:nvPr>
        </p:nvSpPr>
        <p:spPr>
          <a:xfrm>
            <a:off x="4379913" y="6408738"/>
            <a:ext cx="2351087" cy="365125"/>
          </a:xfrm>
          <a:prstGeom prst="rect">
            <a:avLst/>
          </a:prstGeom>
          <a:noFill/>
          <a:ln>
            <a:noFill/>
          </a:ln>
        </p:spPr>
        <p:txBody>
          <a:bodyPr spcFirstLastPara="1" wrap="square" lIns="91425" tIns="45700" rIns="91425" bIns="45700" anchor="b" anchorCtr="0">
            <a:noAutofit/>
          </a:bodyPr>
          <a:lstStyle>
            <a:lvl1pPr lvl="0" algn="r" rtl="1">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55"/>
          <p:cNvSpPr txBox="1">
            <a:spLocks noGrp="1"/>
          </p:cNvSpPr>
          <p:nvPr>
            <p:ph type="sldNum" idx="12"/>
          </p:nvPr>
        </p:nvSpPr>
        <p:spPr>
          <a:xfrm>
            <a:off x="8647113" y="6408738"/>
            <a:ext cx="366712" cy="365125"/>
          </a:xfrm>
          <a:prstGeom prst="rect">
            <a:avLst/>
          </a:prstGeom>
          <a:noFill/>
          <a:ln>
            <a:noFill/>
          </a:ln>
        </p:spPr>
        <p:txBody>
          <a:bodyPr spcFirstLastPara="1" wrap="square" lIns="91425" tIns="45700" rIns="91425" bIns="45700" anchor="b" anchorCtr="0">
            <a:noAutofit/>
          </a:bodyPr>
          <a:lstStyle>
            <a:lvl1pPr marL="0" marR="0" lvl="0" indent="0" algn="r" rtl="1">
              <a:lnSpc>
                <a:spcPct val="100000"/>
              </a:lnSpc>
              <a:spcBef>
                <a:spcPts val="0"/>
              </a:spcBef>
              <a:spcAft>
                <a:spcPts val="0"/>
              </a:spcAft>
              <a:buClr>
                <a:srgbClr val="000000"/>
              </a:buClr>
              <a:buSzPts val="1000"/>
              <a:buFont typeface="Arial"/>
              <a:buNone/>
              <a:defRPr sz="1000" b="0" i="0" u="none" strike="noStrike" cap="none">
                <a:solidFill>
                  <a:schemeClr val="lt1"/>
                </a:solidFill>
                <a:latin typeface="Lucida Sans"/>
                <a:ea typeface="Lucida Sans"/>
                <a:cs typeface="Lucida Sans"/>
                <a:sym typeface="Lucida Sans"/>
              </a:defRPr>
            </a:lvl1pPr>
            <a:lvl2pPr marL="0" marR="0" lvl="1" indent="0" algn="r" rtl="1">
              <a:lnSpc>
                <a:spcPct val="100000"/>
              </a:lnSpc>
              <a:spcBef>
                <a:spcPts val="0"/>
              </a:spcBef>
              <a:spcAft>
                <a:spcPts val="0"/>
              </a:spcAft>
              <a:buClr>
                <a:srgbClr val="000000"/>
              </a:buClr>
              <a:buSzPts val="1000"/>
              <a:buFont typeface="Arial"/>
              <a:buNone/>
              <a:defRPr sz="1000" b="0" i="0" u="none" strike="noStrike" cap="none">
                <a:solidFill>
                  <a:schemeClr val="lt1"/>
                </a:solidFill>
                <a:latin typeface="Lucida Sans"/>
                <a:ea typeface="Lucida Sans"/>
                <a:cs typeface="Lucida Sans"/>
                <a:sym typeface="Lucida Sans"/>
              </a:defRPr>
            </a:lvl2pPr>
            <a:lvl3pPr marL="0" marR="0" lvl="2" indent="0" algn="r" rtl="1">
              <a:lnSpc>
                <a:spcPct val="100000"/>
              </a:lnSpc>
              <a:spcBef>
                <a:spcPts val="0"/>
              </a:spcBef>
              <a:spcAft>
                <a:spcPts val="0"/>
              </a:spcAft>
              <a:buClr>
                <a:srgbClr val="000000"/>
              </a:buClr>
              <a:buSzPts val="1000"/>
              <a:buFont typeface="Arial"/>
              <a:buNone/>
              <a:defRPr sz="1000" b="0" i="0" u="none" strike="noStrike" cap="none">
                <a:solidFill>
                  <a:schemeClr val="lt1"/>
                </a:solidFill>
                <a:latin typeface="Lucida Sans"/>
                <a:ea typeface="Lucida Sans"/>
                <a:cs typeface="Lucida Sans"/>
                <a:sym typeface="Lucida Sans"/>
              </a:defRPr>
            </a:lvl3pPr>
            <a:lvl4pPr marL="0" marR="0" lvl="3" indent="0" algn="r" rtl="1">
              <a:lnSpc>
                <a:spcPct val="100000"/>
              </a:lnSpc>
              <a:spcBef>
                <a:spcPts val="0"/>
              </a:spcBef>
              <a:spcAft>
                <a:spcPts val="0"/>
              </a:spcAft>
              <a:buClr>
                <a:srgbClr val="000000"/>
              </a:buClr>
              <a:buSzPts val="1000"/>
              <a:buFont typeface="Arial"/>
              <a:buNone/>
              <a:defRPr sz="1000" b="0" i="0" u="none" strike="noStrike" cap="none">
                <a:solidFill>
                  <a:schemeClr val="lt1"/>
                </a:solidFill>
                <a:latin typeface="Lucida Sans"/>
                <a:ea typeface="Lucida Sans"/>
                <a:cs typeface="Lucida Sans"/>
                <a:sym typeface="Lucida Sans"/>
              </a:defRPr>
            </a:lvl4pPr>
            <a:lvl5pPr marL="0" marR="0" lvl="4" indent="0" algn="r" rtl="1">
              <a:lnSpc>
                <a:spcPct val="100000"/>
              </a:lnSpc>
              <a:spcBef>
                <a:spcPts val="0"/>
              </a:spcBef>
              <a:spcAft>
                <a:spcPts val="0"/>
              </a:spcAft>
              <a:buClr>
                <a:srgbClr val="000000"/>
              </a:buClr>
              <a:buSzPts val="1000"/>
              <a:buFont typeface="Arial"/>
              <a:buNone/>
              <a:defRPr sz="1000" b="0" i="0" u="none" strike="noStrike" cap="none">
                <a:solidFill>
                  <a:schemeClr val="lt1"/>
                </a:solidFill>
                <a:latin typeface="Lucida Sans"/>
                <a:ea typeface="Lucida Sans"/>
                <a:cs typeface="Lucida Sans"/>
                <a:sym typeface="Lucida Sans"/>
              </a:defRPr>
            </a:lvl5pPr>
            <a:lvl6pPr marL="0" marR="0" lvl="5" indent="0" algn="r" rtl="1">
              <a:lnSpc>
                <a:spcPct val="100000"/>
              </a:lnSpc>
              <a:spcBef>
                <a:spcPts val="0"/>
              </a:spcBef>
              <a:spcAft>
                <a:spcPts val="0"/>
              </a:spcAft>
              <a:buClr>
                <a:srgbClr val="000000"/>
              </a:buClr>
              <a:buSzPts val="1000"/>
              <a:buFont typeface="Arial"/>
              <a:buNone/>
              <a:defRPr sz="1000" b="0" i="0" u="none" strike="noStrike" cap="none">
                <a:solidFill>
                  <a:schemeClr val="lt1"/>
                </a:solidFill>
                <a:latin typeface="Lucida Sans"/>
                <a:ea typeface="Lucida Sans"/>
                <a:cs typeface="Lucida Sans"/>
                <a:sym typeface="Lucida Sans"/>
              </a:defRPr>
            </a:lvl6pPr>
            <a:lvl7pPr marL="0" marR="0" lvl="6" indent="0" algn="r" rtl="1">
              <a:lnSpc>
                <a:spcPct val="100000"/>
              </a:lnSpc>
              <a:spcBef>
                <a:spcPts val="0"/>
              </a:spcBef>
              <a:spcAft>
                <a:spcPts val="0"/>
              </a:spcAft>
              <a:buClr>
                <a:srgbClr val="000000"/>
              </a:buClr>
              <a:buSzPts val="1000"/>
              <a:buFont typeface="Arial"/>
              <a:buNone/>
              <a:defRPr sz="1000" b="0" i="0" u="none" strike="noStrike" cap="none">
                <a:solidFill>
                  <a:schemeClr val="lt1"/>
                </a:solidFill>
                <a:latin typeface="Lucida Sans"/>
                <a:ea typeface="Lucida Sans"/>
                <a:cs typeface="Lucida Sans"/>
                <a:sym typeface="Lucida Sans"/>
              </a:defRPr>
            </a:lvl7pPr>
            <a:lvl8pPr marL="0" marR="0" lvl="7" indent="0" algn="r" rtl="1">
              <a:lnSpc>
                <a:spcPct val="100000"/>
              </a:lnSpc>
              <a:spcBef>
                <a:spcPts val="0"/>
              </a:spcBef>
              <a:spcAft>
                <a:spcPts val="0"/>
              </a:spcAft>
              <a:buClr>
                <a:srgbClr val="000000"/>
              </a:buClr>
              <a:buSzPts val="1000"/>
              <a:buFont typeface="Arial"/>
              <a:buNone/>
              <a:defRPr sz="1000" b="0" i="0" u="none" strike="noStrike" cap="none">
                <a:solidFill>
                  <a:schemeClr val="lt1"/>
                </a:solidFill>
                <a:latin typeface="Lucida Sans"/>
                <a:ea typeface="Lucida Sans"/>
                <a:cs typeface="Lucida Sans"/>
                <a:sym typeface="Lucida Sans"/>
              </a:defRPr>
            </a:lvl8pPr>
            <a:lvl9pPr marL="0" marR="0" lvl="8" indent="0" algn="r" rtl="1">
              <a:lnSpc>
                <a:spcPct val="100000"/>
              </a:lnSpc>
              <a:spcBef>
                <a:spcPts val="0"/>
              </a:spcBef>
              <a:spcAft>
                <a:spcPts val="0"/>
              </a:spcAft>
              <a:buClr>
                <a:srgbClr val="000000"/>
              </a:buClr>
              <a:buSzPts val="1000"/>
              <a:buFont typeface="Arial"/>
              <a:buNone/>
              <a:defRPr sz="1000" b="0" i="0" u="none" strike="noStrike" cap="none">
                <a:solidFill>
                  <a:schemeClr val="lt1"/>
                </a:solidFill>
                <a:latin typeface="Lucida Sans"/>
                <a:ea typeface="Lucida Sans"/>
                <a:cs typeface="Lucida Sans"/>
                <a:sym typeface="Lucida Sans"/>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p:nvPr/>
        </p:nvSpPr>
        <p:spPr>
          <a:xfrm>
            <a:off x="715963" y="5002213"/>
            <a:ext cx="3802062" cy="1443037"/>
          </a:xfrm>
          <a:custGeom>
            <a:avLst/>
            <a:gdLst/>
            <a:ahLst/>
            <a:cxnLst/>
            <a:rect l="l" t="t" r="r" b="b"/>
            <a:pathLst>
              <a:path w="5760" h="528" extrusionOk="0">
                <a:moveTo>
                  <a:pt x="-329" y="347"/>
                </a:moveTo>
                <a:lnTo>
                  <a:pt x="7156" y="682"/>
                </a:lnTo>
                <a:lnTo>
                  <a:pt x="5229" y="682"/>
                </a:lnTo>
                <a:lnTo>
                  <a:pt x="-328" y="345"/>
                </a:lnTo>
              </a:path>
            </a:pathLst>
          </a:custGeom>
          <a:solidFill>
            <a:srgbClr val="BFD3E5">
              <a:alpha val="40000"/>
            </a:srgbClr>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11" name="Google Shape;11;p32"/>
          <p:cNvSpPr/>
          <p:nvPr/>
        </p:nvSpPr>
        <p:spPr>
          <a:xfrm>
            <a:off x="-53975" y="5784850"/>
            <a:ext cx="3802063" cy="838200"/>
          </a:xfrm>
          <a:custGeom>
            <a:avLst/>
            <a:gdLst/>
            <a:ahLst/>
            <a:cxnLst/>
            <a:rect l="l" t="t" r="r" b="b"/>
            <a:pathLst>
              <a:path w="5760" h="528" extrusionOk="0">
                <a:moveTo>
                  <a:pt x="817" y="97"/>
                </a:moveTo>
                <a:lnTo>
                  <a:pt x="6408" y="682"/>
                </a:lnTo>
                <a:lnTo>
                  <a:pt x="5232" y="685"/>
                </a:lnTo>
                <a:lnTo>
                  <a:pt x="829" y="101"/>
                </a:lnTo>
              </a:path>
            </a:pathLst>
          </a:custGeom>
          <a:solidFill>
            <a:srgbClr val="000000"/>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12" name="Google Shape;12;p32"/>
          <p:cNvSpPr/>
          <p:nvPr/>
        </p:nvSpPr>
        <p:spPr>
          <a:xfrm>
            <a:off x="-6042" y="5791253"/>
            <a:ext cx="3402314" cy="1080868"/>
          </a:xfrm>
          <a:prstGeom prst="rtTriangle">
            <a:avLst/>
          </a:prstGeom>
          <a:blipFill rotWithShape="1">
            <a:blip r:embed="rId13">
              <a:alphaModFix amt="50000"/>
            </a:blip>
            <a:tile tx="0" ty="0" sx="50000" sy="50000" flip="none" algn="t"/>
          </a:blip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ulim"/>
              <a:ea typeface="Gulim"/>
              <a:cs typeface="Gulim"/>
              <a:sym typeface="Gulim"/>
            </a:endParaRPr>
          </a:p>
        </p:txBody>
      </p:sp>
      <p:cxnSp>
        <p:nvCxnSpPr>
          <p:cNvPr id="13" name="Google Shape;13;p32"/>
          <p:cNvCxnSpPr/>
          <p:nvPr/>
        </p:nvCxnSpPr>
        <p:spPr>
          <a:xfrm>
            <a:off x="-9237" y="5787738"/>
            <a:ext cx="3405509" cy="1084383"/>
          </a:xfrm>
          <a:prstGeom prst="straightConnector1">
            <a:avLst/>
          </a:prstGeom>
          <a:noFill/>
          <a:ln w="12050" cap="flat" cmpd="sng">
            <a:solidFill>
              <a:srgbClr val="BACFE2"/>
            </a:solidFill>
            <a:prstDash val="solid"/>
            <a:miter lim="800000"/>
            <a:headEnd type="none" w="sm" len="sm"/>
            <a:tailEnd type="none" w="sm" len="sm"/>
          </a:ln>
        </p:spPr>
      </p:cxnSp>
      <p:sp>
        <p:nvSpPr>
          <p:cNvPr id="14" name="Google Shape;14;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l" rtl="1">
              <a:lnSpc>
                <a:spcPct val="100000"/>
              </a:lnSpc>
              <a:spcBef>
                <a:spcPts val="0"/>
              </a:spcBef>
              <a:spcAft>
                <a:spcPts val="0"/>
              </a:spcAft>
              <a:buClr>
                <a:srgbClr val="000000"/>
              </a:buClr>
              <a:buSzPts val="1400"/>
              <a:buFont typeface="Arial"/>
              <a:buNone/>
              <a:defRPr sz="4100" b="1" i="0" u="none" strike="noStrike" cap="none">
                <a:solidFill>
                  <a:schemeClr val="dk2"/>
                </a:solidFill>
                <a:latin typeface="Lucida Sans"/>
                <a:ea typeface="Lucida Sans"/>
                <a:cs typeface="Lucida Sans"/>
                <a:sym typeface="Lucida Sans"/>
              </a:defRPr>
            </a:lvl1pPr>
            <a:lvl2pPr marR="0" lvl="1" algn="l" rtl="1">
              <a:lnSpc>
                <a:spcPct val="100000"/>
              </a:lnSpc>
              <a:spcBef>
                <a:spcPts val="0"/>
              </a:spcBef>
              <a:spcAft>
                <a:spcPts val="0"/>
              </a:spcAft>
              <a:buClr>
                <a:srgbClr val="000000"/>
              </a:buClr>
              <a:buSzPts val="1400"/>
              <a:buFont typeface="Arial"/>
              <a:buNone/>
              <a:defRPr sz="4100" b="1" i="0" u="none" strike="noStrike" cap="none">
                <a:solidFill>
                  <a:schemeClr val="dk2"/>
                </a:solidFill>
                <a:latin typeface="Lucida Sans"/>
                <a:ea typeface="Lucida Sans"/>
                <a:cs typeface="Lucida Sans"/>
                <a:sym typeface="Lucida Sans"/>
              </a:defRPr>
            </a:lvl2pPr>
            <a:lvl3pPr marR="0" lvl="2" algn="l" rtl="1">
              <a:lnSpc>
                <a:spcPct val="100000"/>
              </a:lnSpc>
              <a:spcBef>
                <a:spcPts val="0"/>
              </a:spcBef>
              <a:spcAft>
                <a:spcPts val="0"/>
              </a:spcAft>
              <a:buClr>
                <a:srgbClr val="000000"/>
              </a:buClr>
              <a:buSzPts val="1400"/>
              <a:buFont typeface="Arial"/>
              <a:buNone/>
              <a:defRPr sz="4100" b="1" i="0" u="none" strike="noStrike" cap="none">
                <a:solidFill>
                  <a:schemeClr val="dk2"/>
                </a:solidFill>
                <a:latin typeface="Lucida Sans"/>
                <a:ea typeface="Lucida Sans"/>
                <a:cs typeface="Lucida Sans"/>
                <a:sym typeface="Lucida Sans"/>
              </a:defRPr>
            </a:lvl3pPr>
            <a:lvl4pPr marR="0" lvl="3" algn="l" rtl="1">
              <a:lnSpc>
                <a:spcPct val="100000"/>
              </a:lnSpc>
              <a:spcBef>
                <a:spcPts val="0"/>
              </a:spcBef>
              <a:spcAft>
                <a:spcPts val="0"/>
              </a:spcAft>
              <a:buClr>
                <a:srgbClr val="000000"/>
              </a:buClr>
              <a:buSzPts val="1400"/>
              <a:buFont typeface="Arial"/>
              <a:buNone/>
              <a:defRPr sz="4100" b="1" i="0" u="none" strike="noStrike" cap="none">
                <a:solidFill>
                  <a:schemeClr val="dk2"/>
                </a:solidFill>
                <a:latin typeface="Lucida Sans"/>
                <a:ea typeface="Lucida Sans"/>
                <a:cs typeface="Lucida Sans"/>
                <a:sym typeface="Lucida Sans"/>
              </a:defRPr>
            </a:lvl4pPr>
            <a:lvl5pPr marR="0" lvl="4" algn="l" rtl="1">
              <a:lnSpc>
                <a:spcPct val="100000"/>
              </a:lnSpc>
              <a:spcBef>
                <a:spcPts val="0"/>
              </a:spcBef>
              <a:spcAft>
                <a:spcPts val="0"/>
              </a:spcAft>
              <a:buClr>
                <a:srgbClr val="000000"/>
              </a:buClr>
              <a:buSzPts val="1400"/>
              <a:buFont typeface="Arial"/>
              <a:buNone/>
              <a:defRPr sz="4100" b="1" i="0" u="none" strike="noStrike" cap="none">
                <a:solidFill>
                  <a:schemeClr val="dk2"/>
                </a:solidFill>
                <a:latin typeface="Lucida Sans"/>
                <a:ea typeface="Lucida Sans"/>
                <a:cs typeface="Lucida Sans"/>
                <a:sym typeface="Lucida Sans"/>
              </a:defRPr>
            </a:lvl5pPr>
            <a:lvl6pPr marR="0" lvl="5" algn="l" rtl="1">
              <a:lnSpc>
                <a:spcPct val="100000"/>
              </a:lnSpc>
              <a:spcBef>
                <a:spcPts val="0"/>
              </a:spcBef>
              <a:spcAft>
                <a:spcPts val="0"/>
              </a:spcAft>
              <a:buClr>
                <a:srgbClr val="000000"/>
              </a:buClr>
              <a:buSzPts val="1400"/>
              <a:buFont typeface="Arial"/>
              <a:buNone/>
              <a:defRPr sz="4100" b="1" i="0" u="none" strike="noStrike" cap="none">
                <a:solidFill>
                  <a:schemeClr val="dk2"/>
                </a:solidFill>
                <a:latin typeface="Lucida Sans"/>
                <a:ea typeface="Lucida Sans"/>
                <a:cs typeface="Lucida Sans"/>
                <a:sym typeface="Lucida Sans"/>
              </a:defRPr>
            </a:lvl6pPr>
            <a:lvl7pPr marR="0" lvl="6" algn="l" rtl="1">
              <a:lnSpc>
                <a:spcPct val="100000"/>
              </a:lnSpc>
              <a:spcBef>
                <a:spcPts val="0"/>
              </a:spcBef>
              <a:spcAft>
                <a:spcPts val="0"/>
              </a:spcAft>
              <a:buClr>
                <a:srgbClr val="000000"/>
              </a:buClr>
              <a:buSzPts val="1400"/>
              <a:buFont typeface="Arial"/>
              <a:buNone/>
              <a:defRPr sz="4100" b="1" i="0" u="none" strike="noStrike" cap="none">
                <a:solidFill>
                  <a:schemeClr val="dk2"/>
                </a:solidFill>
                <a:latin typeface="Lucida Sans"/>
                <a:ea typeface="Lucida Sans"/>
                <a:cs typeface="Lucida Sans"/>
                <a:sym typeface="Lucida Sans"/>
              </a:defRPr>
            </a:lvl7pPr>
            <a:lvl8pPr marR="0" lvl="7" algn="l" rtl="1">
              <a:lnSpc>
                <a:spcPct val="100000"/>
              </a:lnSpc>
              <a:spcBef>
                <a:spcPts val="0"/>
              </a:spcBef>
              <a:spcAft>
                <a:spcPts val="0"/>
              </a:spcAft>
              <a:buClr>
                <a:srgbClr val="000000"/>
              </a:buClr>
              <a:buSzPts val="1400"/>
              <a:buFont typeface="Arial"/>
              <a:buNone/>
              <a:defRPr sz="4100" b="1" i="0" u="none" strike="noStrike" cap="none">
                <a:solidFill>
                  <a:schemeClr val="dk2"/>
                </a:solidFill>
                <a:latin typeface="Lucida Sans"/>
                <a:ea typeface="Lucida Sans"/>
                <a:cs typeface="Lucida Sans"/>
                <a:sym typeface="Lucida Sans"/>
              </a:defRPr>
            </a:lvl8pPr>
            <a:lvl9pPr marR="0" lvl="8" algn="l" rtl="1">
              <a:lnSpc>
                <a:spcPct val="100000"/>
              </a:lnSpc>
              <a:spcBef>
                <a:spcPts val="0"/>
              </a:spcBef>
              <a:spcAft>
                <a:spcPts val="0"/>
              </a:spcAft>
              <a:buClr>
                <a:srgbClr val="000000"/>
              </a:buClr>
              <a:buSzPts val="1400"/>
              <a:buFont typeface="Arial"/>
              <a:buNone/>
              <a:defRPr sz="4100" b="1" i="0" u="none" strike="noStrike" cap="none">
                <a:solidFill>
                  <a:schemeClr val="dk2"/>
                </a:solidFill>
                <a:latin typeface="Lucida Sans"/>
                <a:ea typeface="Lucida Sans"/>
                <a:cs typeface="Lucida Sans"/>
                <a:sym typeface="Lucida Sans"/>
              </a:defRPr>
            </a:lvl9pPr>
          </a:lstStyle>
          <a:p>
            <a:endParaRPr/>
          </a:p>
        </p:txBody>
      </p:sp>
      <p:sp>
        <p:nvSpPr>
          <p:cNvPr id="15" name="Google Shape;15;p32"/>
          <p:cNvSpPr txBox="1">
            <a:spLocks noGrp="1"/>
          </p:cNvSpPr>
          <p:nvPr>
            <p:ph type="body" idx="1"/>
          </p:nvPr>
        </p:nvSpPr>
        <p:spPr>
          <a:xfrm>
            <a:off x="457200" y="1481138"/>
            <a:ext cx="8229600" cy="4525962"/>
          </a:xfrm>
          <a:prstGeom prst="rect">
            <a:avLst/>
          </a:prstGeom>
          <a:noFill/>
          <a:ln>
            <a:noFill/>
          </a:ln>
        </p:spPr>
        <p:txBody>
          <a:bodyPr spcFirstLastPara="1" wrap="square" lIns="91425" tIns="45700" rIns="91425" bIns="45700" anchor="t" anchorCtr="0">
            <a:noAutofit/>
          </a:bodyPr>
          <a:lstStyle>
            <a:lvl1pPr marL="457200" marR="0" lvl="0" indent="-345186" algn="r" rtl="1">
              <a:lnSpc>
                <a:spcPct val="100000"/>
              </a:lnSpc>
              <a:spcBef>
                <a:spcPts val="400"/>
              </a:spcBef>
              <a:spcAft>
                <a:spcPts val="0"/>
              </a:spcAft>
              <a:buClr>
                <a:schemeClr val="accent1"/>
              </a:buClr>
              <a:buSzPts val="1836"/>
              <a:buFont typeface="Noto Sans Symbols"/>
              <a:buChar char="🞂"/>
              <a:defRPr sz="2700" b="0" i="0" u="none" strike="noStrike" cap="none">
                <a:solidFill>
                  <a:schemeClr val="dk1"/>
                </a:solidFill>
                <a:latin typeface="Lucida Sans"/>
                <a:ea typeface="Lucida Sans"/>
                <a:cs typeface="Lucida Sans"/>
                <a:sym typeface="Lucida Sans"/>
              </a:defRPr>
            </a:lvl1pPr>
            <a:lvl2pPr marL="914400" marR="0" lvl="1" indent="-374650" algn="r" rtl="1">
              <a:lnSpc>
                <a:spcPct val="100000"/>
              </a:lnSpc>
              <a:spcBef>
                <a:spcPts val="325"/>
              </a:spcBef>
              <a:spcAft>
                <a:spcPts val="0"/>
              </a:spcAft>
              <a:buClr>
                <a:schemeClr val="accent1"/>
              </a:buClr>
              <a:buSzPts val="2300"/>
              <a:buFont typeface="Verdana"/>
              <a:buChar char="◦"/>
              <a:defRPr sz="2300" b="0" i="0" u="none" strike="noStrike" cap="none">
                <a:solidFill>
                  <a:schemeClr val="dk1"/>
                </a:solidFill>
                <a:latin typeface="Lucida Sans"/>
                <a:ea typeface="Lucida Sans"/>
                <a:cs typeface="Lucida Sans"/>
                <a:sym typeface="Lucida Sans"/>
              </a:defRPr>
            </a:lvl2pPr>
            <a:lvl3pPr marL="1371600" marR="0" lvl="2" indent="-361950" algn="r" rtl="1">
              <a:lnSpc>
                <a:spcPct val="100000"/>
              </a:lnSpc>
              <a:spcBef>
                <a:spcPts val="350"/>
              </a:spcBef>
              <a:spcAft>
                <a:spcPts val="0"/>
              </a:spcAft>
              <a:buClr>
                <a:schemeClr val="accent2"/>
              </a:buClr>
              <a:buSzPts val="2100"/>
              <a:buFont typeface="Noto Sans Symbols"/>
              <a:buChar char="●"/>
              <a:defRPr sz="2100" b="0" i="0" u="none" strike="noStrike" cap="none">
                <a:solidFill>
                  <a:schemeClr val="dk1"/>
                </a:solidFill>
                <a:latin typeface="Lucida Sans"/>
                <a:ea typeface="Lucida Sans"/>
                <a:cs typeface="Lucida Sans"/>
                <a:sym typeface="Lucida Sans"/>
              </a:defRPr>
            </a:lvl3pPr>
            <a:lvl4pPr marL="1828800" marR="0" lvl="3" indent="-349250" algn="r" rtl="1">
              <a:lnSpc>
                <a:spcPct val="100000"/>
              </a:lnSpc>
              <a:spcBef>
                <a:spcPts val="350"/>
              </a:spcBef>
              <a:spcAft>
                <a:spcPts val="0"/>
              </a:spcAft>
              <a:buClr>
                <a:schemeClr val="accent2"/>
              </a:buClr>
              <a:buSzPts val="1900"/>
              <a:buFont typeface="Noto Sans Symbols"/>
              <a:buChar char="●"/>
              <a:defRPr sz="1900" b="0" i="0" u="none" strike="noStrike" cap="none">
                <a:solidFill>
                  <a:schemeClr val="dk1"/>
                </a:solidFill>
                <a:latin typeface="Lucida Sans"/>
                <a:ea typeface="Lucida Sans"/>
                <a:cs typeface="Lucida Sans"/>
                <a:sym typeface="Lucida Sans"/>
              </a:defRPr>
            </a:lvl4pPr>
            <a:lvl5pPr marL="2286000" marR="0" lvl="4" indent="-342900" algn="r" rtl="1">
              <a:lnSpc>
                <a:spcPct val="100000"/>
              </a:lnSpc>
              <a:spcBef>
                <a:spcPts val="350"/>
              </a:spcBef>
              <a:spcAft>
                <a:spcPts val="0"/>
              </a:spcAft>
              <a:buClr>
                <a:schemeClr val="accent2"/>
              </a:buClr>
              <a:buSzPts val="1800"/>
              <a:buFont typeface="Noto Sans Symbols"/>
              <a:buChar char="●"/>
              <a:defRPr sz="1800" b="0" i="0" u="none" strike="noStrike" cap="none">
                <a:solidFill>
                  <a:schemeClr val="dk1"/>
                </a:solidFill>
                <a:latin typeface="Lucida Sans"/>
                <a:ea typeface="Lucida Sans"/>
                <a:cs typeface="Lucida Sans"/>
                <a:sym typeface="Lucida Sans"/>
              </a:defRPr>
            </a:lvl5pPr>
            <a:lvl6pPr marL="2743200" marR="0" lvl="5" indent="-342900" algn="r" rtl="1">
              <a:lnSpc>
                <a:spcPct val="100000"/>
              </a:lnSpc>
              <a:spcBef>
                <a:spcPts val="350"/>
              </a:spcBef>
              <a:spcAft>
                <a:spcPts val="0"/>
              </a:spcAft>
              <a:buClr>
                <a:schemeClr val="accent3"/>
              </a:buClr>
              <a:buSzPts val="1800"/>
              <a:buFont typeface="Noto Sans Symbols"/>
              <a:buChar char="■"/>
              <a:defRPr sz="1800" b="0" i="0" u="none" strike="noStrike" cap="none">
                <a:solidFill>
                  <a:schemeClr val="dk1"/>
                </a:solidFill>
                <a:latin typeface="Lucida Sans"/>
                <a:ea typeface="Lucida Sans"/>
                <a:cs typeface="Lucida Sans"/>
                <a:sym typeface="Lucida Sans"/>
              </a:defRPr>
            </a:lvl6pPr>
            <a:lvl7pPr marL="3200400" marR="0" lvl="6" indent="-330200" algn="r" rtl="1">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Lucida Sans"/>
                <a:ea typeface="Lucida Sans"/>
                <a:cs typeface="Lucida Sans"/>
                <a:sym typeface="Lucida Sans"/>
              </a:defRPr>
            </a:lvl7pPr>
            <a:lvl8pPr marL="3657600" marR="0" lvl="7" indent="-330200" algn="r" rtl="1">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Lucida Sans"/>
                <a:ea typeface="Lucida Sans"/>
                <a:cs typeface="Lucida Sans"/>
                <a:sym typeface="Lucida Sans"/>
              </a:defRPr>
            </a:lvl8pPr>
            <a:lvl9pPr marL="4114800" marR="0" lvl="8" indent="-330200" algn="r" rtl="1">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Lucida Sans"/>
                <a:ea typeface="Lucida Sans"/>
                <a:cs typeface="Lucida Sans"/>
                <a:sym typeface="Lucida Sans"/>
              </a:defRPr>
            </a:lvl9pPr>
          </a:lstStyle>
          <a:p>
            <a:endParaRPr/>
          </a:p>
        </p:txBody>
      </p:sp>
      <p:sp>
        <p:nvSpPr>
          <p:cNvPr id="16" name="Google Shape;16;p32"/>
          <p:cNvSpPr txBox="1">
            <a:spLocks noGrp="1"/>
          </p:cNvSpPr>
          <p:nvPr>
            <p:ph type="dt" idx="10"/>
          </p:nvPr>
        </p:nvSpPr>
        <p:spPr>
          <a:xfrm>
            <a:off x="6727825" y="6408738"/>
            <a:ext cx="1919288" cy="365125"/>
          </a:xfrm>
          <a:prstGeom prst="rect">
            <a:avLst/>
          </a:prstGeom>
          <a:noFill/>
          <a:ln>
            <a:noFill/>
          </a:ln>
        </p:spPr>
        <p:txBody>
          <a:bodyPr spcFirstLastPara="1" wrap="square" lIns="91425" tIns="45700" rIns="91425" bIns="45700" anchor="b" anchorCtr="0">
            <a:noAutofit/>
          </a:bodyPr>
          <a:lstStyle>
            <a:lvl1pPr marR="0" lvl="0" algn="l" rtl="1">
              <a:lnSpc>
                <a:spcPct val="100000"/>
              </a:lnSpc>
              <a:spcBef>
                <a:spcPts val="0"/>
              </a:spcBef>
              <a:spcAft>
                <a:spcPts val="0"/>
              </a:spcAft>
              <a:buClr>
                <a:srgbClr val="000000"/>
              </a:buClr>
              <a:buSzPts val="1400"/>
              <a:buFont typeface="Arial"/>
              <a:buNone/>
              <a:defRPr sz="1000" b="0" i="0" u="none" strike="noStrike" cap="none">
                <a:solidFill>
                  <a:schemeClr val="dk1"/>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ulim"/>
                <a:ea typeface="Gulim"/>
                <a:cs typeface="Gulim"/>
                <a:sym typeface="Gulim"/>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ulim"/>
                <a:ea typeface="Gulim"/>
                <a:cs typeface="Gulim"/>
                <a:sym typeface="Gulim"/>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ulim"/>
                <a:ea typeface="Gulim"/>
                <a:cs typeface="Gulim"/>
                <a:sym typeface="Gulim"/>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ulim"/>
                <a:ea typeface="Gulim"/>
                <a:cs typeface="Gulim"/>
                <a:sym typeface="Gulim"/>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ulim"/>
                <a:ea typeface="Gulim"/>
                <a:cs typeface="Gulim"/>
                <a:sym typeface="Gulim"/>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ulim"/>
                <a:ea typeface="Gulim"/>
                <a:cs typeface="Gulim"/>
                <a:sym typeface="Gulim"/>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ulim"/>
                <a:ea typeface="Gulim"/>
                <a:cs typeface="Gulim"/>
                <a:sym typeface="Gulim"/>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ulim"/>
                <a:ea typeface="Gulim"/>
                <a:cs typeface="Gulim"/>
                <a:sym typeface="Gulim"/>
              </a:defRPr>
            </a:lvl9pPr>
          </a:lstStyle>
          <a:p>
            <a:endParaRPr/>
          </a:p>
        </p:txBody>
      </p:sp>
      <p:sp>
        <p:nvSpPr>
          <p:cNvPr id="17" name="Google Shape;17;p32"/>
          <p:cNvSpPr txBox="1">
            <a:spLocks noGrp="1"/>
          </p:cNvSpPr>
          <p:nvPr>
            <p:ph type="ftr" idx="11"/>
          </p:nvPr>
        </p:nvSpPr>
        <p:spPr>
          <a:xfrm>
            <a:off x="4379913" y="6408738"/>
            <a:ext cx="2351087" cy="365125"/>
          </a:xfrm>
          <a:prstGeom prst="rect">
            <a:avLst/>
          </a:prstGeom>
          <a:noFill/>
          <a:ln>
            <a:noFill/>
          </a:ln>
        </p:spPr>
        <p:txBody>
          <a:bodyPr spcFirstLastPara="1" wrap="square" lIns="91425" tIns="45700" rIns="91425" bIns="45700" anchor="b" anchorCtr="0">
            <a:noAutofit/>
          </a:bodyPr>
          <a:lstStyle>
            <a:lvl1pPr marR="0" lvl="0" algn="r" rtl="1">
              <a:lnSpc>
                <a:spcPct val="100000"/>
              </a:lnSpc>
              <a:spcBef>
                <a:spcPts val="0"/>
              </a:spcBef>
              <a:spcAft>
                <a:spcPts val="0"/>
              </a:spcAft>
              <a:buClr>
                <a:srgbClr val="000000"/>
              </a:buClr>
              <a:buSzPts val="1400"/>
              <a:buFont typeface="Arial"/>
              <a:buNone/>
              <a:defRPr sz="1000" b="0" i="0" u="none" strike="noStrike" cap="none">
                <a:solidFill>
                  <a:schemeClr val="dk1"/>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ulim"/>
                <a:ea typeface="Gulim"/>
                <a:cs typeface="Gulim"/>
                <a:sym typeface="Gulim"/>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ulim"/>
                <a:ea typeface="Gulim"/>
                <a:cs typeface="Gulim"/>
                <a:sym typeface="Gulim"/>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ulim"/>
                <a:ea typeface="Gulim"/>
                <a:cs typeface="Gulim"/>
                <a:sym typeface="Gulim"/>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ulim"/>
                <a:ea typeface="Gulim"/>
                <a:cs typeface="Gulim"/>
                <a:sym typeface="Gulim"/>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ulim"/>
                <a:ea typeface="Gulim"/>
                <a:cs typeface="Gulim"/>
                <a:sym typeface="Gulim"/>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ulim"/>
                <a:ea typeface="Gulim"/>
                <a:cs typeface="Gulim"/>
                <a:sym typeface="Gulim"/>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ulim"/>
                <a:ea typeface="Gulim"/>
                <a:cs typeface="Gulim"/>
                <a:sym typeface="Gulim"/>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ulim"/>
                <a:ea typeface="Gulim"/>
                <a:cs typeface="Gulim"/>
                <a:sym typeface="Gulim"/>
              </a:defRPr>
            </a:lvl9pPr>
          </a:lstStyle>
          <a:p>
            <a:endParaRPr/>
          </a:p>
        </p:txBody>
      </p:sp>
      <p:sp>
        <p:nvSpPr>
          <p:cNvPr id="18" name="Google Shape;18;p32"/>
          <p:cNvSpPr txBox="1">
            <a:spLocks noGrp="1"/>
          </p:cNvSpPr>
          <p:nvPr>
            <p:ph type="sldNum" idx="12"/>
          </p:nvPr>
        </p:nvSpPr>
        <p:spPr>
          <a:xfrm>
            <a:off x="8647113" y="6408738"/>
            <a:ext cx="366712" cy="365125"/>
          </a:xfrm>
          <a:prstGeom prst="rect">
            <a:avLst/>
          </a:prstGeom>
          <a:noFill/>
          <a:ln>
            <a:noFill/>
          </a:ln>
        </p:spPr>
        <p:txBody>
          <a:bodyPr spcFirstLastPara="1" wrap="square" lIns="91425" tIns="45700" rIns="91425" bIns="45700" anchor="b" anchorCtr="0">
            <a:noAutofit/>
          </a:bodyPr>
          <a:lstStyle>
            <a:lvl1pPr marL="0" marR="0" lvl="0" indent="0" algn="r" rtl="1">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1pPr>
            <a:lvl2pPr marL="0" marR="0" lvl="1" indent="0" algn="r" rtl="1">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2pPr>
            <a:lvl3pPr marL="0" marR="0" lvl="2" indent="0" algn="r" rtl="1">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3pPr>
            <a:lvl4pPr marL="0" marR="0" lvl="3" indent="0" algn="r" rtl="1">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4pPr>
            <a:lvl5pPr marL="0" marR="0" lvl="4" indent="0" algn="r" rtl="1">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5pPr>
            <a:lvl6pPr marL="0" marR="0" lvl="5" indent="0" algn="r" rtl="1">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6pPr>
            <a:lvl7pPr marL="0" marR="0" lvl="6" indent="0" algn="r" rtl="1">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7pPr>
            <a:lvl8pPr marL="0" marR="0" lvl="7" indent="0" algn="r" rtl="1">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8pPr>
            <a:lvl9pPr marL="0" marR="0" lvl="8" indent="0" algn="r" rtl="1">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9pPr>
          </a:lstStyle>
          <a:p>
            <a:pPr marL="0" lvl="0" indent="0" algn="r" rtl="1">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5">
            <a:alphaModFix/>
          </a:blip>
          <a:tile tx="0" ty="0" sx="100000" sy="100000" flip="none" algn="tl"/>
        </a:blipFill>
        <a:effectLst/>
      </p:bgPr>
    </p:bg>
    <p:spTree>
      <p:nvGrpSpPr>
        <p:cNvPr id="1" name="Shape 102"/>
        <p:cNvGrpSpPr/>
        <p:nvPr/>
      </p:nvGrpSpPr>
      <p:grpSpPr>
        <a:xfrm>
          <a:off x="0" y="0"/>
          <a:ext cx="0" cy="0"/>
          <a:chOff x="0" y="0"/>
          <a:chExt cx="0" cy="0"/>
        </a:xfrm>
      </p:grpSpPr>
      <p:sp>
        <p:nvSpPr>
          <p:cNvPr id="103" name="Google Shape;103;p35"/>
          <p:cNvSpPr/>
          <p:nvPr/>
        </p:nvSpPr>
        <p:spPr>
          <a:xfrm>
            <a:off x="500063" y="415925"/>
            <a:ext cx="8134350" cy="492125"/>
          </a:xfrm>
          <a:custGeom>
            <a:avLst/>
            <a:gdLst/>
            <a:ahLst/>
            <a:cxnLst/>
            <a:rect l="l" t="t" r="r" b="b"/>
            <a:pathLst>
              <a:path w="5124" h="439" extrusionOk="0">
                <a:moveTo>
                  <a:pt x="3" y="435"/>
                </a:moveTo>
                <a:lnTo>
                  <a:pt x="4710" y="438"/>
                </a:lnTo>
                <a:lnTo>
                  <a:pt x="4863" y="438"/>
                </a:lnTo>
                <a:cubicBezTo>
                  <a:pt x="4906" y="426"/>
                  <a:pt x="4928" y="439"/>
                  <a:pt x="4971" y="367"/>
                </a:cubicBezTo>
                <a:lnTo>
                  <a:pt x="5124" y="3"/>
                </a:lnTo>
                <a:lnTo>
                  <a:pt x="241" y="2"/>
                </a:lnTo>
                <a:lnTo>
                  <a:pt x="200" y="0"/>
                </a:lnTo>
                <a:lnTo>
                  <a:pt x="150" y="0"/>
                </a:lnTo>
                <a:lnTo>
                  <a:pt x="118" y="9"/>
                </a:lnTo>
                <a:lnTo>
                  <a:pt x="86" y="24"/>
                </a:lnTo>
                <a:lnTo>
                  <a:pt x="57" y="47"/>
                </a:lnTo>
                <a:lnTo>
                  <a:pt x="25" y="83"/>
                </a:lnTo>
                <a:lnTo>
                  <a:pt x="7" y="109"/>
                </a:lnTo>
                <a:lnTo>
                  <a:pt x="0" y="142"/>
                </a:lnTo>
                <a:lnTo>
                  <a:pt x="3" y="43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ulim"/>
              <a:ea typeface="Gulim"/>
              <a:cs typeface="Gulim"/>
              <a:sym typeface="Gulim"/>
            </a:endParaRPr>
          </a:p>
        </p:txBody>
      </p:sp>
      <p:sp>
        <p:nvSpPr>
          <p:cNvPr id="104" name="Google Shape;104;p35"/>
          <p:cNvSpPr/>
          <p:nvPr/>
        </p:nvSpPr>
        <p:spPr>
          <a:xfrm>
            <a:off x="7967663" y="412750"/>
            <a:ext cx="671512" cy="495300"/>
          </a:xfrm>
          <a:custGeom>
            <a:avLst/>
            <a:gdLst/>
            <a:ahLst/>
            <a:cxnLst/>
            <a:rect l="l" t="t" r="r" b="b"/>
            <a:pathLst>
              <a:path w="423" h="404" extrusionOk="0">
                <a:moveTo>
                  <a:pt x="423" y="0"/>
                </a:moveTo>
                <a:lnTo>
                  <a:pt x="270" y="363"/>
                </a:lnTo>
                <a:cubicBezTo>
                  <a:pt x="236" y="404"/>
                  <a:pt x="300" y="318"/>
                  <a:pt x="219" y="246"/>
                </a:cubicBezTo>
                <a:cubicBezTo>
                  <a:pt x="138" y="174"/>
                  <a:pt x="0" y="272"/>
                  <a:pt x="37" y="229"/>
                </a:cubicBezTo>
                <a:lnTo>
                  <a:pt x="423" y="0"/>
                </a:lnTo>
                <a:close/>
              </a:path>
            </a:pathLst>
          </a:custGeom>
          <a:gradFill>
            <a:gsLst>
              <a:gs pos="0">
                <a:schemeClr val="lt1"/>
              </a:gs>
              <a:gs pos="100000">
                <a:schemeClr val="accent1"/>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ulim"/>
              <a:ea typeface="Gulim"/>
              <a:cs typeface="Gulim"/>
              <a:sym typeface="Gulim"/>
            </a:endParaRPr>
          </a:p>
        </p:txBody>
      </p:sp>
      <p:sp>
        <p:nvSpPr>
          <p:cNvPr id="105" name="Google Shape;105;p35"/>
          <p:cNvSpPr/>
          <p:nvPr/>
        </p:nvSpPr>
        <p:spPr>
          <a:xfrm>
            <a:off x="828675" y="228600"/>
            <a:ext cx="341313" cy="846138"/>
          </a:xfrm>
          <a:custGeom>
            <a:avLst/>
            <a:gdLst/>
            <a:ahLst/>
            <a:cxnLst/>
            <a:rect l="l" t="t" r="r" b="b"/>
            <a:pathLst>
              <a:path w="180" h="417" extrusionOk="0">
                <a:moveTo>
                  <a:pt x="146" y="133"/>
                </a:moveTo>
                <a:lnTo>
                  <a:pt x="167" y="136"/>
                </a:lnTo>
                <a:lnTo>
                  <a:pt x="102" y="378"/>
                </a:lnTo>
                <a:lnTo>
                  <a:pt x="96" y="388"/>
                </a:lnTo>
                <a:lnTo>
                  <a:pt x="89" y="402"/>
                </a:lnTo>
                <a:lnTo>
                  <a:pt x="75" y="412"/>
                </a:lnTo>
                <a:lnTo>
                  <a:pt x="59" y="417"/>
                </a:lnTo>
                <a:lnTo>
                  <a:pt x="35" y="412"/>
                </a:lnTo>
                <a:lnTo>
                  <a:pt x="23" y="405"/>
                </a:lnTo>
                <a:lnTo>
                  <a:pt x="14" y="399"/>
                </a:lnTo>
                <a:lnTo>
                  <a:pt x="3" y="382"/>
                </a:lnTo>
                <a:lnTo>
                  <a:pt x="0" y="372"/>
                </a:lnTo>
                <a:lnTo>
                  <a:pt x="3" y="346"/>
                </a:lnTo>
                <a:lnTo>
                  <a:pt x="86" y="34"/>
                </a:lnTo>
                <a:lnTo>
                  <a:pt x="90" y="22"/>
                </a:lnTo>
                <a:lnTo>
                  <a:pt x="99" y="12"/>
                </a:lnTo>
                <a:lnTo>
                  <a:pt x="110" y="4"/>
                </a:lnTo>
                <a:lnTo>
                  <a:pt x="123" y="0"/>
                </a:lnTo>
                <a:lnTo>
                  <a:pt x="149" y="1"/>
                </a:lnTo>
                <a:lnTo>
                  <a:pt x="162" y="6"/>
                </a:lnTo>
                <a:lnTo>
                  <a:pt x="173" y="16"/>
                </a:lnTo>
                <a:lnTo>
                  <a:pt x="177" y="31"/>
                </a:lnTo>
                <a:lnTo>
                  <a:pt x="180" y="43"/>
                </a:lnTo>
                <a:lnTo>
                  <a:pt x="179" y="60"/>
                </a:lnTo>
                <a:lnTo>
                  <a:pt x="171" y="90"/>
                </a:lnTo>
                <a:lnTo>
                  <a:pt x="149" y="90"/>
                </a:lnTo>
                <a:lnTo>
                  <a:pt x="155" y="61"/>
                </a:lnTo>
                <a:lnTo>
                  <a:pt x="158" y="51"/>
                </a:lnTo>
                <a:lnTo>
                  <a:pt x="158" y="40"/>
                </a:lnTo>
                <a:lnTo>
                  <a:pt x="155" y="27"/>
                </a:lnTo>
                <a:lnTo>
                  <a:pt x="146" y="22"/>
                </a:lnTo>
                <a:lnTo>
                  <a:pt x="131" y="19"/>
                </a:lnTo>
                <a:lnTo>
                  <a:pt x="119" y="25"/>
                </a:lnTo>
                <a:lnTo>
                  <a:pt x="113" y="36"/>
                </a:lnTo>
                <a:lnTo>
                  <a:pt x="107" y="49"/>
                </a:lnTo>
                <a:lnTo>
                  <a:pt x="104" y="61"/>
                </a:lnTo>
                <a:lnTo>
                  <a:pt x="24" y="357"/>
                </a:lnTo>
                <a:lnTo>
                  <a:pt x="21" y="372"/>
                </a:lnTo>
                <a:lnTo>
                  <a:pt x="27" y="384"/>
                </a:lnTo>
                <a:lnTo>
                  <a:pt x="41" y="391"/>
                </a:lnTo>
                <a:lnTo>
                  <a:pt x="51" y="393"/>
                </a:lnTo>
                <a:lnTo>
                  <a:pt x="71" y="390"/>
                </a:lnTo>
                <a:lnTo>
                  <a:pt x="81" y="373"/>
                </a:lnTo>
                <a:lnTo>
                  <a:pt x="84" y="360"/>
                </a:lnTo>
                <a:lnTo>
                  <a:pt x="146" y="133"/>
                </a:lnTo>
                <a:close/>
              </a:path>
            </a:pathLst>
          </a:custGeom>
          <a:gradFill>
            <a:gsLst>
              <a:gs pos="0">
                <a:srgbClr val="FCFCFC"/>
              </a:gs>
              <a:gs pos="100000">
                <a:srgbClr val="B2B2B2"/>
              </a:gs>
            </a:gsLst>
            <a:path path="circle">
              <a:fillToRect l="50000" t="50000" r="50000" b="50000"/>
            </a:path>
            <a:tileRect/>
          </a:gradFill>
          <a:ln>
            <a:noFill/>
          </a:ln>
          <a:effectLst>
            <a:outerShdw dist="25400" algn="ctr" rotWithShape="0">
              <a:schemeClr val="lt2"/>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ulim"/>
              <a:ea typeface="Gulim"/>
              <a:cs typeface="Gulim"/>
              <a:sym typeface="Gulim"/>
            </a:endParaRPr>
          </a:p>
        </p:txBody>
      </p:sp>
      <p:sp>
        <p:nvSpPr>
          <p:cNvPr id="106" name="Google Shape;106;p35"/>
          <p:cNvSpPr txBox="1">
            <a:spLocks noGrp="1"/>
          </p:cNvSpPr>
          <p:nvPr>
            <p:ph type="title"/>
          </p:nvPr>
        </p:nvSpPr>
        <p:spPr>
          <a:xfrm>
            <a:off x="1076325" y="390525"/>
            <a:ext cx="7543800" cy="446088"/>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2800" b="1" i="0" u="none" strike="noStrike" cap="none">
                <a:solidFill>
                  <a:schemeClr val="dk2"/>
                </a:solidFill>
                <a:latin typeface="Caveat"/>
                <a:ea typeface="Caveat"/>
                <a:cs typeface="Caveat"/>
                <a:sym typeface="Caveat"/>
              </a:defRPr>
            </a:lvl1pPr>
            <a:lvl2pPr marR="0" lvl="1" algn="l" rtl="0">
              <a:lnSpc>
                <a:spcPct val="100000"/>
              </a:lnSpc>
              <a:spcBef>
                <a:spcPts val="0"/>
              </a:spcBef>
              <a:spcAft>
                <a:spcPts val="0"/>
              </a:spcAft>
              <a:buClr>
                <a:srgbClr val="000000"/>
              </a:buClr>
              <a:buSzPts val="1400"/>
              <a:buFont typeface="Arial"/>
              <a:buNone/>
              <a:defRPr sz="2800" b="1" i="0" u="none" strike="noStrike" cap="none">
                <a:solidFill>
                  <a:schemeClr val="dk2"/>
                </a:solidFill>
                <a:latin typeface="Caveat"/>
                <a:ea typeface="Caveat"/>
                <a:cs typeface="Caveat"/>
                <a:sym typeface="Caveat"/>
              </a:defRPr>
            </a:lvl2pPr>
            <a:lvl3pPr marR="0" lvl="2" algn="l" rtl="0">
              <a:lnSpc>
                <a:spcPct val="100000"/>
              </a:lnSpc>
              <a:spcBef>
                <a:spcPts val="0"/>
              </a:spcBef>
              <a:spcAft>
                <a:spcPts val="0"/>
              </a:spcAft>
              <a:buClr>
                <a:srgbClr val="000000"/>
              </a:buClr>
              <a:buSzPts val="1400"/>
              <a:buFont typeface="Arial"/>
              <a:buNone/>
              <a:defRPr sz="2800" b="1" i="0" u="none" strike="noStrike" cap="none">
                <a:solidFill>
                  <a:schemeClr val="dk2"/>
                </a:solidFill>
                <a:latin typeface="Caveat"/>
                <a:ea typeface="Caveat"/>
                <a:cs typeface="Caveat"/>
                <a:sym typeface="Caveat"/>
              </a:defRPr>
            </a:lvl3pPr>
            <a:lvl4pPr marR="0" lvl="3" algn="l" rtl="0">
              <a:lnSpc>
                <a:spcPct val="100000"/>
              </a:lnSpc>
              <a:spcBef>
                <a:spcPts val="0"/>
              </a:spcBef>
              <a:spcAft>
                <a:spcPts val="0"/>
              </a:spcAft>
              <a:buClr>
                <a:srgbClr val="000000"/>
              </a:buClr>
              <a:buSzPts val="1400"/>
              <a:buFont typeface="Arial"/>
              <a:buNone/>
              <a:defRPr sz="2800" b="1" i="0" u="none" strike="noStrike" cap="none">
                <a:solidFill>
                  <a:schemeClr val="dk2"/>
                </a:solidFill>
                <a:latin typeface="Caveat"/>
                <a:ea typeface="Caveat"/>
                <a:cs typeface="Caveat"/>
                <a:sym typeface="Caveat"/>
              </a:defRPr>
            </a:lvl4pPr>
            <a:lvl5pPr marR="0" lvl="4" algn="l" rtl="0">
              <a:lnSpc>
                <a:spcPct val="100000"/>
              </a:lnSpc>
              <a:spcBef>
                <a:spcPts val="0"/>
              </a:spcBef>
              <a:spcAft>
                <a:spcPts val="0"/>
              </a:spcAft>
              <a:buClr>
                <a:srgbClr val="000000"/>
              </a:buClr>
              <a:buSzPts val="1400"/>
              <a:buFont typeface="Arial"/>
              <a:buNone/>
              <a:defRPr sz="2800" b="1" i="0" u="none" strike="noStrike" cap="none">
                <a:solidFill>
                  <a:schemeClr val="dk2"/>
                </a:solidFill>
                <a:latin typeface="Caveat"/>
                <a:ea typeface="Caveat"/>
                <a:cs typeface="Caveat"/>
                <a:sym typeface="Caveat"/>
              </a:defRPr>
            </a:lvl5pPr>
            <a:lvl6pPr marR="0" lvl="5" algn="l" rtl="0">
              <a:lnSpc>
                <a:spcPct val="100000"/>
              </a:lnSpc>
              <a:spcBef>
                <a:spcPts val="0"/>
              </a:spcBef>
              <a:spcAft>
                <a:spcPts val="0"/>
              </a:spcAft>
              <a:buClr>
                <a:srgbClr val="000000"/>
              </a:buClr>
              <a:buSzPts val="1400"/>
              <a:buFont typeface="Arial"/>
              <a:buNone/>
              <a:defRPr sz="2800" b="1" i="0" u="none" strike="noStrike" cap="none">
                <a:solidFill>
                  <a:schemeClr val="dk2"/>
                </a:solidFill>
                <a:latin typeface="Caveat"/>
                <a:ea typeface="Caveat"/>
                <a:cs typeface="Caveat"/>
                <a:sym typeface="Caveat"/>
              </a:defRPr>
            </a:lvl6pPr>
            <a:lvl7pPr marR="0" lvl="6" algn="l" rtl="0">
              <a:lnSpc>
                <a:spcPct val="100000"/>
              </a:lnSpc>
              <a:spcBef>
                <a:spcPts val="0"/>
              </a:spcBef>
              <a:spcAft>
                <a:spcPts val="0"/>
              </a:spcAft>
              <a:buClr>
                <a:srgbClr val="000000"/>
              </a:buClr>
              <a:buSzPts val="1400"/>
              <a:buFont typeface="Arial"/>
              <a:buNone/>
              <a:defRPr sz="2800" b="1" i="0" u="none" strike="noStrike" cap="none">
                <a:solidFill>
                  <a:schemeClr val="dk2"/>
                </a:solidFill>
                <a:latin typeface="Caveat"/>
                <a:ea typeface="Caveat"/>
                <a:cs typeface="Caveat"/>
                <a:sym typeface="Caveat"/>
              </a:defRPr>
            </a:lvl7pPr>
            <a:lvl8pPr marR="0" lvl="7" algn="l" rtl="0">
              <a:lnSpc>
                <a:spcPct val="100000"/>
              </a:lnSpc>
              <a:spcBef>
                <a:spcPts val="0"/>
              </a:spcBef>
              <a:spcAft>
                <a:spcPts val="0"/>
              </a:spcAft>
              <a:buClr>
                <a:srgbClr val="000000"/>
              </a:buClr>
              <a:buSzPts val="1400"/>
              <a:buFont typeface="Arial"/>
              <a:buNone/>
              <a:defRPr sz="2800" b="1" i="0" u="none" strike="noStrike" cap="none">
                <a:solidFill>
                  <a:schemeClr val="dk2"/>
                </a:solidFill>
                <a:latin typeface="Caveat"/>
                <a:ea typeface="Caveat"/>
                <a:cs typeface="Caveat"/>
                <a:sym typeface="Caveat"/>
              </a:defRPr>
            </a:lvl8pPr>
            <a:lvl9pPr marR="0" lvl="8" algn="l" rtl="0">
              <a:lnSpc>
                <a:spcPct val="100000"/>
              </a:lnSpc>
              <a:spcBef>
                <a:spcPts val="0"/>
              </a:spcBef>
              <a:spcAft>
                <a:spcPts val="0"/>
              </a:spcAft>
              <a:buClr>
                <a:srgbClr val="000000"/>
              </a:buClr>
              <a:buSzPts val="1400"/>
              <a:buFont typeface="Arial"/>
              <a:buNone/>
              <a:defRPr sz="2800" b="1" i="0" u="none" strike="noStrike" cap="none">
                <a:solidFill>
                  <a:schemeClr val="dk2"/>
                </a:solidFill>
                <a:latin typeface="Caveat"/>
                <a:ea typeface="Caveat"/>
                <a:cs typeface="Caveat"/>
                <a:sym typeface="Caveat"/>
              </a:defRPr>
            </a:lvl9pPr>
          </a:lstStyle>
          <a:p>
            <a:endParaRPr/>
          </a:p>
        </p:txBody>
      </p:sp>
      <p:sp>
        <p:nvSpPr>
          <p:cNvPr id="107" name="Google Shape;107;p35"/>
          <p:cNvSpPr txBox="1">
            <a:spLocks noGrp="1"/>
          </p:cNvSpPr>
          <p:nvPr>
            <p:ph type="body" idx="1"/>
          </p:nvPr>
        </p:nvSpPr>
        <p:spPr>
          <a:xfrm>
            <a:off x="500063" y="981075"/>
            <a:ext cx="8186737" cy="5145088"/>
          </a:xfrm>
          <a:prstGeom prst="rect">
            <a:avLst/>
          </a:prstGeom>
          <a:noFill/>
          <a:ln>
            <a:noFill/>
          </a:ln>
        </p:spPr>
        <p:txBody>
          <a:bodyPr spcFirstLastPara="1" wrap="square" lIns="91425" tIns="45700" rIns="91425" bIns="45700" anchor="t" anchorCtr="0">
            <a:noAutofit/>
          </a:bodyPr>
          <a:lstStyle>
            <a:lvl1pPr marL="457200" marR="0" lvl="0" indent="-319405" algn="l" rtl="0">
              <a:lnSpc>
                <a:spcPct val="100000"/>
              </a:lnSpc>
              <a:spcBef>
                <a:spcPts val="440"/>
              </a:spcBef>
              <a:spcAft>
                <a:spcPts val="0"/>
              </a:spcAft>
              <a:buClr>
                <a:schemeClr val="hlink"/>
              </a:buClr>
              <a:buSzPts val="1430"/>
              <a:buFont typeface="Noto Sans Symbols"/>
              <a:buChar char="❖"/>
              <a:defRPr sz="2200" b="0" i="0" u="none" strike="noStrike" cap="none">
                <a:solidFill>
                  <a:schemeClr val="dk1"/>
                </a:solidFill>
                <a:latin typeface="Times New Roman"/>
                <a:ea typeface="Times New Roman"/>
                <a:cs typeface="Times New Roman"/>
                <a:sym typeface="Times New Roman"/>
              </a:defRPr>
            </a:lvl1pPr>
            <a:lvl2pPr marL="914400" marR="0" lvl="1" indent="-342900" algn="l" rtl="0">
              <a:lnSpc>
                <a:spcPct val="100000"/>
              </a:lnSpc>
              <a:spcBef>
                <a:spcPts val="400"/>
              </a:spcBef>
              <a:spcAft>
                <a:spcPts val="0"/>
              </a:spcAft>
              <a:buClr>
                <a:schemeClr val="accent2"/>
              </a:buClr>
              <a:buSzPts val="1800"/>
              <a:buFont typeface="Noto Sans Symbols"/>
              <a:buChar char="⮚"/>
              <a:defRPr sz="2000" b="0" i="0" u="none" strike="noStrike" cap="none">
                <a:solidFill>
                  <a:schemeClr val="dk1"/>
                </a:solidFill>
                <a:latin typeface="Times New Roman"/>
                <a:ea typeface="Times New Roman"/>
                <a:cs typeface="Times New Roman"/>
                <a:sym typeface="Times New Roman"/>
              </a:defRPr>
            </a:lvl2pPr>
            <a:lvl3pPr marL="1371600" marR="0" lvl="2" indent="-365760" algn="l" rtl="0">
              <a:lnSpc>
                <a:spcPct val="100000"/>
              </a:lnSpc>
              <a:spcBef>
                <a:spcPts val="480"/>
              </a:spcBef>
              <a:spcAft>
                <a:spcPts val="0"/>
              </a:spcAft>
              <a:buClr>
                <a:schemeClr val="hlink"/>
              </a:buClr>
              <a:buSzPts val="2160"/>
              <a:buFont typeface="Noto Sans Symbols"/>
              <a:buChar char="▪"/>
              <a:defRPr sz="2400" b="0" i="1" u="none" strike="noStrike" cap="none">
                <a:solidFill>
                  <a:schemeClr val="dk1"/>
                </a:solidFill>
                <a:latin typeface="Times New Roman"/>
                <a:ea typeface="Times New Roman"/>
                <a:cs typeface="Times New Roman"/>
                <a:sym typeface="Times New Roman"/>
              </a:defRPr>
            </a:lvl3pPr>
            <a:lvl4pPr marL="1828800" marR="0" lvl="3" indent="-320039" algn="l" rtl="0">
              <a:lnSpc>
                <a:spcPct val="100000"/>
              </a:lnSpc>
              <a:spcBef>
                <a:spcPts val="320"/>
              </a:spcBef>
              <a:spcAft>
                <a:spcPts val="0"/>
              </a:spcAft>
              <a:buClr>
                <a:schemeClr val="accent2"/>
              </a:buClr>
              <a:buSzPts val="144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2286000" marR="0" lvl="4" indent="-308610" algn="l" rtl="0">
              <a:lnSpc>
                <a:spcPct val="100000"/>
              </a:lnSpc>
              <a:spcBef>
                <a:spcPts val="280"/>
              </a:spcBef>
              <a:spcAft>
                <a:spcPts val="0"/>
              </a:spcAft>
              <a:buClr>
                <a:schemeClr val="hlink"/>
              </a:buClr>
              <a:buSzPts val="1260"/>
              <a:buFont typeface="Noto Sans Symbols"/>
              <a:buChar char="🞣"/>
              <a:defRPr sz="1400" b="0" i="0" u="none" strike="noStrike" cap="none">
                <a:solidFill>
                  <a:schemeClr val="dk1"/>
                </a:solidFill>
                <a:latin typeface="Times New Roman"/>
                <a:ea typeface="Times New Roman"/>
                <a:cs typeface="Times New Roman"/>
                <a:sym typeface="Times New Roman"/>
              </a:defRPr>
            </a:lvl5pPr>
            <a:lvl6pPr marL="2743200" marR="0" lvl="5" indent="-308610" algn="l" rtl="0">
              <a:lnSpc>
                <a:spcPct val="100000"/>
              </a:lnSpc>
              <a:spcBef>
                <a:spcPts val="280"/>
              </a:spcBef>
              <a:spcAft>
                <a:spcPts val="0"/>
              </a:spcAft>
              <a:buClr>
                <a:schemeClr val="hlink"/>
              </a:buClr>
              <a:buSzPts val="1260"/>
              <a:buFont typeface="Noto Sans Symbols"/>
              <a:buChar char="🞣"/>
              <a:defRPr sz="1400" b="0" i="0" u="none" strike="noStrike" cap="none">
                <a:solidFill>
                  <a:schemeClr val="dk1"/>
                </a:solidFill>
                <a:latin typeface="Times New Roman"/>
                <a:ea typeface="Times New Roman"/>
                <a:cs typeface="Times New Roman"/>
                <a:sym typeface="Times New Roman"/>
              </a:defRPr>
            </a:lvl6pPr>
            <a:lvl7pPr marL="3200400" marR="0" lvl="6" indent="-308610" algn="l" rtl="0">
              <a:lnSpc>
                <a:spcPct val="100000"/>
              </a:lnSpc>
              <a:spcBef>
                <a:spcPts val="280"/>
              </a:spcBef>
              <a:spcAft>
                <a:spcPts val="0"/>
              </a:spcAft>
              <a:buClr>
                <a:schemeClr val="hlink"/>
              </a:buClr>
              <a:buSzPts val="1260"/>
              <a:buFont typeface="Noto Sans Symbols"/>
              <a:buChar char="🞣"/>
              <a:defRPr sz="1400" b="0" i="0" u="none" strike="noStrike" cap="none">
                <a:solidFill>
                  <a:schemeClr val="dk1"/>
                </a:solidFill>
                <a:latin typeface="Times New Roman"/>
                <a:ea typeface="Times New Roman"/>
                <a:cs typeface="Times New Roman"/>
                <a:sym typeface="Times New Roman"/>
              </a:defRPr>
            </a:lvl7pPr>
            <a:lvl8pPr marL="3657600" marR="0" lvl="7" indent="-308609" algn="l" rtl="0">
              <a:lnSpc>
                <a:spcPct val="100000"/>
              </a:lnSpc>
              <a:spcBef>
                <a:spcPts val="280"/>
              </a:spcBef>
              <a:spcAft>
                <a:spcPts val="0"/>
              </a:spcAft>
              <a:buClr>
                <a:schemeClr val="hlink"/>
              </a:buClr>
              <a:buSzPts val="1260"/>
              <a:buFont typeface="Noto Sans Symbols"/>
              <a:buChar char="🞣"/>
              <a:defRPr sz="1400" b="0" i="0" u="none" strike="noStrike" cap="none">
                <a:solidFill>
                  <a:schemeClr val="dk1"/>
                </a:solidFill>
                <a:latin typeface="Times New Roman"/>
                <a:ea typeface="Times New Roman"/>
                <a:cs typeface="Times New Roman"/>
                <a:sym typeface="Times New Roman"/>
              </a:defRPr>
            </a:lvl8pPr>
            <a:lvl9pPr marL="4114800" marR="0" lvl="8" indent="-308609" algn="l" rtl="0">
              <a:lnSpc>
                <a:spcPct val="100000"/>
              </a:lnSpc>
              <a:spcBef>
                <a:spcPts val="280"/>
              </a:spcBef>
              <a:spcAft>
                <a:spcPts val="0"/>
              </a:spcAft>
              <a:buClr>
                <a:schemeClr val="hlink"/>
              </a:buClr>
              <a:buSzPts val="1260"/>
              <a:buFont typeface="Noto Sans Symbols"/>
              <a:buChar char="🞣"/>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108" name="Google Shape;108;p35"/>
          <p:cNvSpPr txBox="1">
            <a:spLocks noGrp="1"/>
          </p:cNvSpPr>
          <p:nvPr>
            <p:ph type="dt" idx="10"/>
          </p:nvPr>
        </p:nvSpPr>
        <p:spPr>
          <a:xfrm>
            <a:off x="4953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Gulim"/>
                <a:ea typeface="Gulim"/>
                <a:cs typeface="Gulim"/>
                <a:sym typeface="Guli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ulim"/>
                <a:ea typeface="Gulim"/>
                <a:cs typeface="Gulim"/>
                <a:sym typeface="Gulim"/>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ulim"/>
                <a:ea typeface="Gulim"/>
                <a:cs typeface="Gulim"/>
                <a:sym typeface="Gulim"/>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ulim"/>
                <a:ea typeface="Gulim"/>
                <a:cs typeface="Gulim"/>
                <a:sym typeface="Gulim"/>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ulim"/>
                <a:ea typeface="Gulim"/>
                <a:cs typeface="Gulim"/>
                <a:sym typeface="Gulim"/>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ulim"/>
                <a:ea typeface="Gulim"/>
                <a:cs typeface="Gulim"/>
                <a:sym typeface="Gulim"/>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ulim"/>
                <a:ea typeface="Gulim"/>
                <a:cs typeface="Gulim"/>
                <a:sym typeface="Gulim"/>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ulim"/>
                <a:ea typeface="Gulim"/>
                <a:cs typeface="Gulim"/>
                <a:sym typeface="Gulim"/>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ulim"/>
                <a:ea typeface="Gulim"/>
                <a:cs typeface="Gulim"/>
                <a:sym typeface="Gulim"/>
              </a:defRPr>
            </a:lvl9pPr>
          </a:lstStyle>
          <a:p>
            <a:endParaRPr/>
          </a:p>
        </p:txBody>
      </p:sp>
      <p:sp>
        <p:nvSpPr>
          <p:cNvPr id="109" name="Google Shape;109;p3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Gulim"/>
                <a:ea typeface="Gulim"/>
                <a:cs typeface="Gulim"/>
                <a:sym typeface="Guli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ulim"/>
                <a:ea typeface="Gulim"/>
                <a:cs typeface="Gulim"/>
                <a:sym typeface="Gulim"/>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ulim"/>
                <a:ea typeface="Gulim"/>
                <a:cs typeface="Gulim"/>
                <a:sym typeface="Gulim"/>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ulim"/>
                <a:ea typeface="Gulim"/>
                <a:cs typeface="Gulim"/>
                <a:sym typeface="Gulim"/>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ulim"/>
                <a:ea typeface="Gulim"/>
                <a:cs typeface="Gulim"/>
                <a:sym typeface="Gulim"/>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ulim"/>
                <a:ea typeface="Gulim"/>
                <a:cs typeface="Gulim"/>
                <a:sym typeface="Gulim"/>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ulim"/>
                <a:ea typeface="Gulim"/>
                <a:cs typeface="Gulim"/>
                <a:sym typeface="Gulim"/>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ulim"/>
                <a:ea typeface="Gulim"/>
                <a:cs typeface="Gulim"/>
                <a:sym typeface="Gulim"/>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ulim"/>
                <a:ea typeface="Gulim"/>
                <a:cs typeface="Gulim"/>
                <a:sym typeface="Gulim"/>
              </a:defRPr>
            </a:lvl9pPr>
          </a:lstStyle>
          <a:p>
            <a:endParaRPr/>
          </a:p>
        </p:txBody>
      </p:sp>
      <p:sp>
        <p:nvSpPr>
          <p:cNvPr id="110" name="Google Shape;110;p3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1pPr>
            <a:lvl2pPr marL="0" marR="0" lvl="1" indent="0" algn="r" rtl="0">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2pPr>
            <a:lvl3pPr marL="0" marR="0" lvl="2" indent="0" algn="r" rtl="0">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3pPr>
            <a:lvl4pPr marL="0" marR="0" lvl="3" indent="0" algn="r" rtl="0">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4pPr>
            <a:lvl5pPr marL="0" marR="0" lvl="4" indent="0" algn="r" rtl="0">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5pPr>
            <a:lvl6pPr marL="0" marR="0" lvl="5" indent="0" algn="r" rtl="0">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6pPr>
            <a:lvl7pPr marL="0" marR="0" lvl="6" indent="0" algn="r" rtl="0">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7pPr>
            <a:lvl8pPr marL="0" marR="0" lvl="7" indent="0" algn="r" rtl="0">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8pPr>
            <a:lvl9pPr marL="0" marR="0" lvl="8" indent="0" algn="r" rtl="0">
              <a:lnSpc>
                <a:spcPct val="100000"/>
              </a:lnSpc>
              <a:spcBef>
                <a:spcPts val="0"/>
              </a:spcBef>
              <a:spcAft>
                <a:spcPts val="0"/>
              </a:spcAft>
              <a:buClr>
                <a:srgbClr val="000000"/>
              </a:buClr>
              <a:buSzPts val="1600"/>
              <a:buFont typeface="Arial"/>
              <a:buNone/>
              <a:defRPr sz="1600" b="1" i="0" u="none" strike="noStrike" cap="none">
                <a:solidFill>
                  <a:schemeClr val="dk1"/>
                </a:solidFill>
                <a:latin typeface="Gulim"/>
                <a:ea typeface="Gulim"/>
                <a:cs typeface="Gulim"/>
                <a:sym typeface="Gulim"/>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4.xml"/><Relationship Id="rId1" Type="http://schemas.openxmlformats.org/officeDocument/2006/relationships/vmlDrawing" Target="../drawings/vmlDrawing2.vml"/><Relationship Id="rId5" Type="http://schemas.openxmlformats.org/officeDocument/2006/relationships/image" Target="../media/image13.png"/><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https://www.rp-photonics.com/bandwidth.html" TargetMode="External"/><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hyperlink" Target="https://www.ni.com/docs/en-US/bundle/labview/page/lvanlsconcepts/what_is_dc_level.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
          <p:cNvSpPr txBox="1">
            <a:spLocks noGrp="1"/>
          </p:cNvSpPr>
          <p:nvPr>
            <p:ph type="ctrTitle"/>
          </p:nvPr>
        </p:nvSpPr>
        <p:spPr>
          <a:xfrm>
            <a:off x="532660" y="1752601"/>
            <a:ext cx="8123068" cy="1829761"/>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100000"/>
              </a:lnSpc>
              <a:spcBef>
                <a:spcPts val="0"/>
              </a:spcBef>
              <a:spcAft>
                <a:spcPts val="0"/>
              </a:spcAft>
              <a:buSzPct val="38888"/>
              <a:buNone/>
            </a:pPr>
            <a:r>
              <a:rPr lang="en-US" sz="4000" dirty="0">
                <a:solidFill>
                  <a:schemeClr val="tx1"/>
                </a:solidFill>
              </a:rPr>
              <a:t>Analog to digital Conversion</a:t>
            </a:r>
            <a:br>
              <a:rPr lang="en-US" sz="4000" dirty="0">
                <a:solidFill>
                  <a:schemeClr val="tx1"/>
                </a:solidFill>
              </a:rPr>
            </a:br>
            <a:r>
              <a:rPr lang="en-US" sz="4000" dirty="0">
                <a:solidFill>
                  <a:schemeClr val="tx1"/>
                </a:solidFill>
              </a:rPr>
              <a:t>(</a:t>
            </a:r>
            <a:r>
              <a:rPr lang="en-US" sz="4000">
                <a:solidFill>
                  <a:schemeClr val="tx1"/>
                </a:solidFill>
              </a:rPr>
              <a:t>fast </a:t>
            </a:r>
            <a:r>
              <a:rPr lang="en-US" sz="4000" smtClean="0">
                <a:solidFill>
                  <a:schemeClr val="tx1"/>
                </a:solidFill>
              </a:rPr>
              <a:t>review A/D Conversion)</a:t>
            </a:r>
            <a:r>
              <a:rPr lang="en-US" sz="4000" dirty="0">
                <a:solidFill>
                  <a:schemeClr val="tx1"/>
                </a:solidFill>
              </a:rPr>
              <a:t/>
            </a:r>
            <a:br>
              <a:rPr lang="en-US" sz="4000" dirty="0">
                <a:solidFill>
                  <a:schemeClr val="tx1"/>
                </a:solidFill>
              </a:rPr>
            </a:br>
            <a:r>
              <a:rPr lang="en-US" sz="4000" dirty="0">
                <a:solidFill>
                  <a:schemeClr val="tx1"/>
                </a:solidFill>
              </a:rPr>
              <a:t>1</a:t>
            </a:r>
            <a:endParaRPr sz="4000" dirty="0">
              <a:solidFill>
                <a:schemeClr val="tx1"/>
              </a:solidFill>
            </a:endParaRPr>
          </a:p>
        </p:txBody>
      </p:sp>
      <p:sp>
        <p:nvSpPr>
          <p:cNvPr id="205" name="Google Shape;205;p1"/>
          <p:cNvSpPr/>
          <p:nvPr/>
        </p:nvSpPr>
        <p:spPr>
          <a:xfrm>
            <a:off x="1300975" y="908725"/>
            <a:ext cx="6799500"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dirty="0"/>
              <a:t>Dig. Comm.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7"/>
          <p:cNvSpPr txBox="1">
            <a:spLocks noGrp="1"/>
          </p:cNvSpPr>
          <p:nvPr>
            <p:ph type="title"/>
          </p:nvPr>
        </p:nvSpPr>
        <p:spPr>
          <a:xfrm>
            <a:off x="1219200" y="0"/>
            <a:ext cx="7543800" cy="53373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b="0">
                <a:latin typeface="Times New Roman"/>
                <a:ea typeface="Times New Roman"/>
                <a:cs typeface="Times New Roman"/>
                <a:sym typeface="Times New Roman"/>
              </a:rPr>
              <a:t>Quantization &amp; Coding illustration</a:t>
            </a:r>
            <a:endParaRPr/>
          </a:p>
        </p:txBody>
      </p:sp>
      <p:sp>
        <p:nvSpPr>
          <p:cNvPr id="275" name="Google Shape;275;p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1600"/>
              <a:buNone/>
            </a:pPr>
            <a:fld id="{00000000-1234-1234-1234-123412341234}" type="slidenum">
              <a:rPr lang="en-US" sz="1600" b="1">
                <a:solidFill>
                  <a:schemeClr val="dk1"/>
                </a:solidFill>
                <a:latin typeface="Gulim"/>
                <a:ea typeface="Gulim"/>
                <a:cs typeface="Gulim"/>
                <a:sym typeface="Gulim"/>
              </a:rPr>
              <a:t>10</a:t>
            </a:fld>
            <a:endParaRPr sz="1600" b="1">
              <a:solidFill>
                <a:schemeClr val="dk1"/>
              </a:solidFill>
              <a:latin typeface="Gulim"/>
              <a:ea typeface="Gulim"/>
              <a:cs typeface="Gulim"/>
              <a:sym typeface="Gulim"/>
            </a:endParaRPr>
          </a:p>
        </p:txBody>
      </p:sp>
      <p:pic>
        <p:nvPicPr>
          <p:cNvPr id="276" name="Google Shape;276;p7"/>
          <p:cNvPicPr preferRelativeResize="0"/>
          <p:nvPr/>
        </p:nvPicPr>
        <p:blipFill rotWithShape="1">
          <a:blip r:embed="rId3">
            <a:alphaModFix/>
          </a:blip>
          <a:srcRect/>
          <a:stretch/>
        </p:blipFill>
        <p:spPr>
          <a:xfrm>
            <a:off x="0" y="634381"/>
            <a:ext cx="9144000" cy="645221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2" name="Google Shape;282;p8"/>
          <p:cNvSpPr txBox="1">
            <a:spLocks noGrp="1"/>
          </p:cNvSpPr>
          <p:nvPr>
            <p:ph type="title"/>
          </p:nvPr>
        </p:nvSpPr>
        <p:spPr>
          <a:xfrm>
            <a:off x="1076325" y="390525"/>
            <a:ext cx="7543800" cy="44608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3000">
                <a:latin typeface="Times New Roman"/>
                <a:ea typeface="Times New Roman"/>
                <a:cs typeface="Times New Roman"/>
                <a:sym typeface="Times New Roman"/>
              </a:rPr>
              <a:t>Pulse Code Modulation - PCM</a:t>
            </a:r>
            <a:endParaRPr/>
          </a:p>
        </p:txBody>
      </p:sp>
      <p:pic>
        <p:nvPicPr>
          <p:cNvPr id="283" name="Google Shape;283;p8"/>
          <p:cNvPicPr preferRelativeResize="0"/>
          <p:nvPr/>
        </p:nvPicPr>
        <p:blipFill rotWithShape="1">
          <a:blip r:embed="rId3">
            <a:alphaModFix/>
          </a:blip>
          <a:srcRect/>
          <a:stretch/>
        </p:blipFill>
        <p:spPr>
          <a:xfrm>
            <a:off x="210065" y="3564004"/>
            <a:ext cx="8410060" cy="2681221"/>
          </a:xfrm>
          <a:prstGeom prst="rect">
            <a:avLst/>
          </a:prstGeom>
          <a:noFill/>
          <a:ln>
            <a:noFill/>
          </a:ln>
        </p:spPr>
      </p:pic>
      <p:pic>
        <p:nvPicPr>
          <p:cNvPr id="284" name="Google Shape;284;p8"/>
          <p:cNvPicPr preferRelativeResize="0"/>
          <p:nvPr/>
        </p:nvPicPr>
        <p:blipFill rotWithShape="1">
          <a:blip r:embed="rId4">
            <a:alphaModFix/>
          </a:blip>
          <a:srcRect/>
          <a:stretch/>
        </p:blipFill>
        <p:spPr>
          <a:xfrm>
            <a:off x="1388165" y="1816443"/>
            <a:ext cx="5165035" cy="76773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9"/>
          <p:cNvSpPr txBox="1">
            <a:spLocks noGrp="1"/>
          </p:cNvSpPr>
          <p:nvPr>
            <p:ph type="title" idx="4294967295"/>
          </p:nvPr>
        </p:nvSpPr>
        <p:spPr>
          <a:xfrm>
            <a:off x="990600" y="163029"/>
            <a:ext cx="6667500" cy="381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solidFill>
                  <a:schemeClr val="dk1"/>
                </a:solidFill>
                <a:latin typeface="Times New Roman"/>
                <a:ea typeface="Times New Roman"/>
                <a:cs typeface="Times New Roman"/>
                <a:sym typeface="Times New Roman"/>
              </a:rPr>
              <a:t>                </a:t>
            </a:r>
            <a:r>
              <a:rPr lang="en-US" sz="3600">
                <a:solidFill>
                  <a:schemeClr val="dk1"/>
                </a:solidFill>
                <a:latin typeface="Times New Roman"/>
                <a:ea typeface="Times New Roman"/>
                <a:cs typeface="Times New Roman"/>
                <a:sym typeface="Times New Roman"/>
              </a:rPr>
              <a:t>Bandwidth of PCM</a:t>
            </a:r>
            <a:r>
              <a:rPr lang="en-US" sz="2400">
                <a:solidFill>
                  <a:schemeClr val="dk1"/>
                </a:solidFill>
                <a:latin typeface="Times New Roman"/>
                <a:ea typeface="Times New Roman"/>
                <a:cs typeface="Times New Roman"/>
                <a:sym typeface="Times New Roman"/>
              </a:rPr>
              <a:t/>
            </a:r>
            <a:br>
              <a:rPr lang="en-US" sz="2400">
                <a:solidFill>
                  <a:schemeClr val="dk1"/>
                </a:solidFill>
                <a:latin typeface="Times New Roman"/>
                <a:ea typeface="Times New Roman"/>
                <a:cs typeface="Times New Roman"/>
                <a:sym typeface="Times New Roman"/>
              </a:rPr>
            </a:br>
            <a:endParaRPr sz="1200">
              <a:solidFill>
                <a:schemeClr val="dk1"/>
              </a:solidFill>
              <a:latin typeface="Times New Roman"/>
              <a:ea typeface="Times New Roman"/>
              <a:cs typeface="Times New Roman"/>
              <a:sym typeface="Times New Roman"/>
            </a:endParaRPr>
          </a:p>
        </p:txBody>
      </p:sp>
      <p:sp>
        <p:nvSpPr>
          <p:cNvPr id="290" name="Google Shape;290;p9"/>
          <p:cNvSpPr txBox="1"/>
          <p:nvPr/>
        </p:nvSpPr>
        <p:spPr>
          <a:xfrm>
            <a:off x="152400" y="856357"/>
            <a:ext cx="8915400" cy="60016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Noto Sans Symbols"/>
              <a:buNone/>
            </a:pPr>
            <a:r>
              <a:rPr lang="en-US" sz="2400" b="0" i="0" u="none" strike="noStrike" cap="none">
                <a:solidFill>
                  <a:schemeClr val="dk1"/>
                </a:solidFill>
                <a:latin typeface="Times New Roman"/>
                <a:ea typeface="Times New Roman"/>
                <a:cs typeface="Times New Roman"/>
                <a:sym typeface="Times New Roman"/>
              </a:rPr>
              <a:t>Assume </a:t>
            </a:r>
            <a:r>
              <a:rPr lang="en-US" sz="2400" b="0" i="1" u="none" strike="noStrike" cap="none">
                <a:solidFill>
                  <a:schemeClr val="dk1"/>
                </a:solidFill>
                <a:latin typeface="Times New Roman"/>
                <a:ea typeface="Times New Roman"/>
                <a:cs typeface="Times New Roman"/>
                <a:sym typeface="Times New Roman"/>
              </a:rPr>
              <a:t>m(t)</a:t>
            </a:r>
            <a:r>
              <a:rPr lang="en-US" sz="2400" b="0" i="0" u="none" strike="noStrike" cap="none">
                <a:solidFill>
                  <a:schemeClr val="dk1"/>
                </a:solidFill>
                <a:latin typeface="Times New Roman"/>
                <a:ea typeface="Times New Roman"/>
                <a:cs typeface="Times New Roman"/>
                <a:sym typeface="Times New Roman"/>
              </a:rPr>
              <a:t> is bandlimited to </a:t>
            </a:r>
            <a:r>
              <a:rPr lang="en-US" sz="2400" b="0" i="1" u="none" strike="noStrike" cap="none">
                <a:solidFill>
                  <a:schemeClr val="dk1"/>
                </a:solidFill>
                <a:latin typeface="Times New Roman"/>
                <a:ea typeface="Times New Roman"/>
                <a:cs typeface="Times New Roman"/>
                <a:sym typeface="Times New Roman"/>
              </a:rPr>
              <a:t>B</a:t>
            </a:r>
            <a:r>
              <a:rPr lang="en-US" sz="2400" b="0" i="0" u="none" strike="noStrike" cap="none">
                <a:solidFill>
                  <a:schemeClr val="dk1"/>
                </a:solidFill>
                <a:latin typeface="Times New Roman"/>
                <a:ea typeface="Times New Roman"/>
                <a:cs typeface="Times New Roman"/>
                <a:sym typeface="Times New Roman"/>
              </a:rPr>
              <a:t> hertz.</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Noto Sans Symbols"/>
              <a:buNone/>
            </a:pPr>
            <a:r>
              <a:rPr lang="en-US" sz="2400" b="0" i="0" u="none" strike="noStrike" cap="none">
                <a:solidFill>
                  <a:schemeClr val="dk1"/>
                </a:solidFill>
                <a:latin typeface="Times New Roman"/>
                <a:ea typeface="Times New Roman"/>
                <a:cs typeface="Times New Roman"/>
                <a:sym typeface="Times New Roman"/>
              </a:rPr>
              <a:t>Minimum sampling rate = </a:t>
            </a:r>
            <a:r>
              <a:rPr lang="en-US" sz="2400" b="0" i="1" u="none" strike="noStrike" cap="none">
                <a:solidFill>
                  <a:schemeClr val="dk1"/>
                </a:solidFill>
                <a:latin typeface="Times New Roman"/>
                <a:ea typeface="Times New Roman"/>
                <a:cs typeface="Times New Roman"/>
                <a:sym typeface="Times New Roman"/>
              </a:rPr>
              <a:t>2B</a:t>
            </a:r>
            <a:r>
              <a:rPr lang="en-US" sz="2400" b="0" i="0" u="none" strike="noStrike" cap="none">
                <a:solidFill>
                  <a:schemeClr val="dk1"/>
                </a:solidFill>
                <a:latin typeface="Times New Roman"/>
                <a:ea typeface="Times New Roman"/>
                <a:cs typeface="Times New Roman"/>
                <a:sym typeface="Times New Roman"/>
              </a:rPr>
              <a:t> samples / second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Noto Sans Symbols"/>
              <a:buNone/>
            </a:pPr>
            <a:r>
              <a:rPr lang="en-US" sz="2400" b="0" i="0" u="none" strike="noStrike" cap="none">
                <a:solidFill>
                  <a:schemeClr val="dk1"/>
                </a:solidFill>
                <a:latin typeface="Times New Roman"/>
                <a:ea typeface="Times New Roman"/>
                <a:cs typeface="Times New Roman"/>
                <a:sym typeface="Times New Roman"/>
              </a:rPr>
              <a:t>A/D output = </a:t>
            </a:r>
            <a:r>
              <a:rPr lang="en-US" sz="2400" b="0" i="1" u="none" strike="noStrike" cap="none">
                <a:solidFill>
                  <a:schemeClr val="dk1"/>
                </a:solidFill>
                <a:latin typeface="Times New Roman"/>
                <a:ea typeface="Times New Roman"/>
                <a:cs typeface="Times New Roman"/>
                <a:sym typeface="Times New Roman"/>
              </a:rPr>
              <a:t>n</a:t>
            </a:r>
            <a:r>
              <a:rPr lang="en-US" sz="2400" b="0" i="0" u="none" strike="noStrike" cap="none">
                <a:solidFill>
                  <a:schemeClr val="dk1"/>
                </a:solidFill>
                <a:latin typeface="Times New Roman"/>
                <a:ea typeface="Times New Roman"/>
                <a:cs typeface="Times New Roman"/>
                <a:sym typeface="Times New Roman"/>
              </a:rPr>
              <a:t> bits per sample (quantization level </a:t>
            </a:r>
            <a:r>
              <a:rPr lang="en-US" sz="2400" b="0" i="1" u="none" strike="noStrike" cap="none">
                <a:solidFill>
                  <a:schemeClr val="dk1"/>
                </a:solidFill>
                <a:latin typeface="Times New Roman"/>
                <a:ea typeface="Times New Roman"/>
                <a:cs typeface="Times New Roman"/>
                <a:sym typeface="Times New Roman"/>
              </a:rPr>
              <a:t>M=2</a:t>
            </a:r>
            <a:r>
              <a:rPr lang="en-US" sz="2400" b="0" i="1" u="none" strike="noStrike" cap="none" baseline="30000">
                <a:solidFill>
                  <a:schemeClr val="dk1"/>
                </a:solidFill>
                <a:latin typeface="Times New Roman"/>
                <a:ea typeface="Times New Roman"/>
                <a:cs typeface="Times New Roman"/>
                <a:sym typeface="Times New Roman"/>
              </a:rPr>
              <a:t>n</a:t>
            </a:r>
            <a:r>
              <a:rPr lang="en-US" sz="2400" b="0" i="0" u="none" strike="noStrike" cap="none">
                <a:solidFill>
                  <a:schemeClr val="dk1"/>
                </a:solidFill>
                <a:latin typeface="Times New Roman"/>
                <a:ea typeface="Times New Roman"/>
                <a:cs typeface="Times New Roman"/>
                <a:sym typeface="Times New Roman"/>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Noto Sans Symbols"/>
              <a:buNone/>
            </a:pPr>
            <a:r>
              <a:rPr lang="en-US" sz="2400" b="0" i="0" u="none" strike="noStrike" cap="none">
                <a:solidFill>
                  <a:schemeClr val="dk1"/>
                </a:solidFill>
                <a:latin typeface="Times New Roman"/>
                <a:ea typeface="Times New Roman"/>
                <a:cs typeface="Times New Roman"/>
                <a:sym typeface="Times New Roman"/>
              </a:rPr>
              <a:t>Assume a simple PCM without redundancy.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Noto Sans Symbols"/>
              <a:buNone/>
            </a:pPr>
            <a:r>
              <a:rPr lang="en-US" sz="2400" b="1" i="0" u="none" strike="noStrike" cap="none">
                <a:solidFill>
                  <a:schemeClr val="dk1"/>
                </a:solidFill>
                <a:latin typeface="Times New Roman"/>
                <a:ea typeface="Times New Roman"/>
                <a:cs typeface="Times New Roman"/>
                <a:sym typeface="Times New Roman"/>
              </a:rPr>
              <a:t>Minimum channel bandwidth = bit rate /2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Noto Sans Symbols"/>
              <a:buNone/>
            </a:pPr>
            <a:endParaRPr sz="2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Times New Roman"/>
                <a:ea typeface="Times New Roman"/>
                <a:cs typeface="Times New Roman"/>
                <a:sym typeface="Times New Roman"/>
              </a:rPr>
              <a:t>  Bandwidth of PCM signals: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Noto Sans Symbols"/>
              <a:buNone/>
            </a:pPr>
            <a:r>
              <a:rPr lang="en-US" sz="2400" b="1" i="1" u="none" strike="noStrike" cap="none">
                <a:solidFill>
                  <a:schemeClr val="dk1"/>
                </a:solidFill>
                <a:latin typeface="Times New Roman"/>
                <a:ea typeface="Times New Roman"/>
                <a:cs typeface="Times New Roman"/>
                <a:sym typeface="Times New Roman"/>
              </a:rPr>
              <a:t>           B</a:t>
            </a:r>
            <a:r>
              <a:rPr lang="en-US" sz="2400" b="1" i="0" u="none" strike="noStrike" cap="none" baseline="-25000">
                <a:solidFill>
                  <a:schemeClr val="dk1"/>
                </a:solidFill>
                <a:latin typeface="Times New Roman"/>
                <a:ea typeface="Times New Roman"/>
                <a:cs typeface="Times New Roman"/>
                <a:sym typeface="Times New Roman"/>
              </a:rPr>
              <a:t>PCM</a:t>
            </a:r>
            <a:r>
              <a:rPr lang="en-US" sz="2400" b="1" i="0" u="none" strike="noStrike" cap="none">
                <a:solidFill>
                  <a:schemeClr val="dk1"/>
                </a:solidFill>
                <a:latin typeface="Times New Roman"/>
                <a:ea typeface="Times New Roman"/>
                <a:cs typeface="Times New Roman"/>
                <a:sym typeface="Times New Roman"/>
              </a:rPr>
              <a:t> ≥ </a:t>
            </a:r>
            <a:r>
              <a:rPr lang="en-US" sz="2400" b="1" i="1" u="none" strike="noStrike" cap="none">
                <a:solidFill>
                  <a:schemeClr val="dk1"/>
                </a:solidFill>
                <a:latin typeface="Times New Roman"/>
                <a:ea typeface="Times New Roman"/>
                <a:cs typeface="Times New Roman"/>
                <a:sym typeface="Times New Roman"/>
              </a:rPr>
              <a:t>nB </a:t>
            </a:r>
            <a:r>
              <a:rPr lang="en-US" sz="2400" b="0" i="0" u="none" strike="noStrike" cap="none">
                <a:solidFill>
                  <a:schemeClr val="dk1"/>
                </a:solidFill>
                <a:latin typeface="Times New Roman"/>
                <a:ea typeface="Times New Roman"/>
                <a:cs typeface="Times New Roman"/>
                <a:sym typeface="Times New Roman"/>
              </a:rPr>
              <a:t>(with </a:t>
            </a:r>
            <a:r>
              <a:rPr lang="en-US" sz="2400" b="1" i="0" u="none" strike="noStrike" cap="none">
                <a:solidFill>
                  <a:schemeClr val="dk1"/>
                </a:solidFill>
                <a:latin typeface="Times New Roman"/>
                <a:ea typeface="Times New Roman"/>
                <a:cs typeface="Times New Roman"/>
                <a:sym typeface="Times New Roman"/>
              </a:rPr>
              <a:t>sinc functions </a:t>
            </a:r>
            <a:r>
              <a:rPr lang="en-US" sz="2400" b="0" i="0" u="none" strike="noStrike" cap="none">
                <a:solidFill>
                  <a:schemeClr val="dk1"/>
                </a:solidFill>
                <a:latin typeface="Times New Roman"/>
                <a:ea typeface="Times New Roman"/>
                <a:cs typeface="Times New Roman"/>
                <a:sym typeface="Times New Roman"/>
              </a:rPr>
              <a:t>as orthogonal basis)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Noto Sans Symbols"/>
              <a:buNone/>
            </a:pPr>
            <a:r>
              <a:rPr lang="en-US" sz="2400" b="0" i="1" u="none" strike="noStrike" cap="none">
                <a:solidFill>
                  <a:schemeClr val="dk1"/>
                </a:solidFill>
                <a:latin typeface="Times New Roman"/>
                <a:ea typeface="Times New Roman"/>
                <a:cs typeface="Times New Roman"/>
                <a:sym typeface="Times New Roman"/>
              </a:rPr>
              <a:t>           </a:t>
            </a:r>
            <a:r>
              <a:rPr lang="en-US" sz="2400" b="1" i="1" u="none" strike="noStrike" cap="none">
                <a:solidFill>
                  <a:schemeClr val="dk1"/>
                </a:solidFill>
                <a:latin typeface="Times New Roman"/>
                <a:ea typeface="Times New Roman"/>
                <a:cs typeface="Times New Roman"/>
                <a:sym typeface="Times New Roman"/>
              </a:rPr>
              <a:t>B</a:t>
            </a:r>
            <a:r>
              <a:rPr lang="en-US" sz="2400" b="1" i="0" u="none" strike="noStrike" cap="none" baseline="-25000">
                <a:solidFill>
                  <a:schemeClr val="dk1"/>
                </a:solidFill>
                <a:latin typeface="Times New Roman"/>
                <a:ea typeface="Times New Roman"/>
                <a:cs typeface="Times New Roman"/>
                <a:sym typeface="Times New Roman"/>
              </a:rPr>
              <a:t>PCM</a:t>
            </a:r>
            <a:r>
              <a:rPr lang="en-US" sz="2400" b="1" i="0" u="none" strike="noStrike" cap="none">
                <a:solidFill>
                  <a:schemeClr val="dk1"/>
                </a:solidFill>
                <a:latin typeface="Times New Roman"/>
                <a:ea typeface="Times New Roman"/>
                <a:cs typeface="Times New Roman"/>
                <a:sym typeface="Times New Roman"/>
              </a:rPr>
              <a:t> ≥ 2</a:t>
            </a:r>
            <a:r>
              <a:rPr lang="en-US" sz="2400" b="1" i="1" u="none" strike="noStrike" cap="none">
                <a:solidFill>
                  <a:schemeClr val="dk1"/>
                </a:solidFill>
                <a:latin typeface="Times New Roman"/>
                <a:ea typeface="Times New Roman"/>
                <a:cs typeface="Times New Roman"/>
                <a:sym typeface="Times New Roman"/>
              </a:rPr>
              <a:t>nB </a:t>
            </a:r>
            <a:r>
              <a:rPr lang="en-US" sz="2400" b="0" i="0" u="none" strike="noStrike" cap="none">
                <a:solidFill>
                  <a:schemeClr val="dk1"/>
                </a:solidFill>
                <a:latin typeface="Times New Roman"/>
                <a:ea typeface="Times New Roman"/>
                <a:cs typeface="Times New Roman"/>
                <a:sym typeface="Times New Roman"/>
              </a:rPr>
              <a:t>(with </a:t>
            </a:r>
            <a:r>
              <a:rPr lang="en-US" sz="2400" b="1" i="0" u="none" strike="noStrike" cap="none">
                <a:solidFill>
                  <a:schemeClr val="dk1"/>
                </a:solidFill>
                <a:latin typeface="Times New Roman"/>
                <a:ea typeface="Times New Roman"/>
                <a:cs typeface="Times New Roman"/>
                <a:sym typeface="Times New Roman"/>
              </a:rPr>
              <a:t>rectangular pulses </a:t>
            </a:r>
            <a:r>
              <a:rPr lang="en-US" sz="2400" b="0" i="0" u="none" strike="noStrike" cap="none">
                <a:solidFill>
                  <a:schemeClr val="dk1"/>
                </a:solidFill>
                <a:latin typeface="Times New Roman"/>
                <a:ea typeface="Times New Roman"/>
                <a:cs typeface="Times New Roman"/>
                <a:sym typeface="Times New Roman"/>
              </a:rPr>
              <a:t>as orthogonal basis)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Times New Roman"/>
                <a:ea typeface="Times New Roman"/>
                <a:cs typeface="Times New Roman"/>
                <a:sym typeface="Times New Roman"/>
              </a:rPr>
              <a:t>  For any reasonable quantization level </a:t>
            </a:r>
            <a:r>
              <a:rPr lang="en-US" sz="2400" b="0" i="1" u="none" strike="noStrike" cap="none">
                <a:solidFill>
                  <a:schemeClr val="dk1"/>
                </a:solidFill>
                <a:latin typeface="Times New Roman"/>
                <a:ea typeface="Times New Roman"/>
                <a:cs typeface="Times New Roman"/>
                <a:sym typeface="Times New Roman"/>
              </a:rPr>
              <a:t>M</a:t>
            </a:r>
            <a:r>
              <a:rPr lang="en-US" sz="2400" b="0" i="0" u="none" strike="noStrike" cap="none">
                <a:solidFill>
                  <a:schemeClr val="dk1"/>
                </a:solidFill>
                <a:latin typeface="Times New Roman"/>
                <a:ea typeface="Times New Roman"/>
                <a:cs typeface="Times New Roman"/>
                <a:sym typeface="Times New Roman"/>
              </a:rPr>
              <a:t>, PCM requires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Noto Sans Symbols"/>
              <a:buNone/>
            </a:pPr>
            <a:r>
              <a:rPr lang="en-US" sz="2400" b="0" i="0" u="none" strike="noStrike" cap="none">
                <a:solidFill>
                  <a:schemeClr val="dk1"/>
                </a:solidFill>
                <a:latin typeface="Times New Roman"/>
                <a:ea typeface="Times New Roman"/>
                <a:cs typeface="Times New Roman"/>
                <a:sym typeface="Times New Roman"/>
              </a:rPr>
              <a:t>      much higher bandwidth than the original </a:t>
            </a:r>
            <a:r>
              <a:rPr lang="en-US" sz="2400" b="0" i="1" u="none" strike="noStrike" cap="none">
                <a:solidFill>
                  <a:schemeClr val="dk1"/>
                </a:solidFill>
                <a:latin typeface="Times New Roman"/>
                <a:ea typeface="Times New Roman"/>
                <a:cs typeface="Times New Roman"/>
                <a:sym typeface="Times New Roman"/>
              </a:rPr>
              <a:t>m(t).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chemeClr val="hlink"/>
              </a:buClr>
              <a:buSzPts val="1300"/>
              <a:buFont typeface="Noto Sans Symbols"/>
              <a:buNone/>
            </a:pPr>
            <a:r>
              <a:rPr lang="en-US" sz="2000" b="1" i="0" u="none" strike="noStrike" cap="none">
                <a:solidFill>
                  <a:schemeClr val="dk1"/>
                </a:solidFill>
                <a:latin typeface="Times New Roman"/>
                <a:ea typeface="Times New Roman"/>
                <a:cs typeface="Times New Roman"/>
                <a:sym typeface="Times New Roman"/>
              </a:rPr>
              <a:t>Bandwidth depends on: bit rate and pulse shape </a:t>
            </a:r>
            <a:r>
              <a:rPr lang="en-US" sz="2000" b="0" i="0" u="none" strike="noStrike" cap="none">
                <a:solidFill>
                  <a:schemeClr val="dk1"/>
                </a:solidFill>
                <a:latin typeface="Times New Roman"/>
                <a:ea typeface="Times New Roman"/>
                <a:cs typeface="Times New Roman"/>
                <a:sym typeface="Times New Roman"/>
              </a:rPr>
              <a:t>used to represent the data</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400"/>
              </a:spcBef>
              <a:spcAft>
                <a:spcPts val="0"/>
              </a:spcAft>
              <a:buClr>
                <a:schemeClr val="accent2"/>
              </a:buClr>
              <a:buSzPts val="1800"/>
              <a:buFont typeface="Noto Sans Symbols"/>
              <a:buChar char="⮚"/>
            </a:pPr>
            <a:r>
              <a:rPr lang="en-US" sz="2000" b="0" i="0" u="none" strike="noStrike" cap="none">
                <a:solidFill>
                  <a:schemeClr val="dk1"/>
                </a:solidFill>
                <a:latin typeface="Times New Roman"/>
                <a:ea typeface="Times New Roman"/>
                <a:cs typeface="Times New Roman"/>
                <a:sym typeface="Times New Roman"/>
              </a:rPr>
              <a:t>Dimensionality theorem gives the bounds: </a:t>
            </a:r>
            <a:endParaRPr sz="1400" b="0" i="0" u="none" strike="noStrike" cap="none">
              <a:solidFill>
                <a:srgbClr val="000000"/>
              </a:solidFill>
              <a:latin typeface="Arial"/>
              <a:ea typeface="Arial"/>
              <a:cs typeface="Arial"/>
              <a:sym typeface="Arial"/>
            </a:endParaRPr>
          </a:p>
          <a:p>
            <a:pPr marL="742950" marR="0" lvl="1" indent="-171450" algn="l" rtl="0">
              <a:lnSpc>
                <a:spcPct val="100000"/>
              </a:lnSpc>
              <a:spcBef>
                <a:spcPts val="400"/>
              </a:spcBef>
              <a:spcAft>
                <a:spcPts val="0"/>
              </a:spcAft>
              <a:buClr>
                <a:schemeClr val="accent2"/>
              </a:buClr>
              <a:buSzPts val="1800"/>
              <a:buFont typeface="Noto Sans Symbols"/>
              <a:buNone/>
            </a:pPr>
            <a:endParaRPr sz="2000" b="0" i="1" u="none" strike="noStrike" cap="none">
              <a:solidFill>
                <a:schemeClr val="dk1"/>
              </a:solidFill>
              <a:latin typeface="Times New Roman"/>
              <a:ea typeface="Times New Roman"/>
              <a:cs typeface="Times New Roman"/>
              <a:sym typeface="Times New Roman"/>
            </a:endParaRPr>
          </a:p>
          <a:p>
            <a:pPr marL="742950" marR="0" lvl="1" indent="-171450" algn="l" rtl="0">
              <a:lnSpc>
                <a:spcPct val="100000"/>
              </a:lnSpc>
              <a:spcBef>
                <a:spcPts val="400"/>
              </a:spcBef>
              <a:spcAft>
                <a:spcPts val="0"/>
              </a:spcAft>
              <a:buClr>
                <a:schemeClr val="accent2"/>
              </a:buClr>
              <a:buSzPts val="1800"/>
              <a:buFont typeface="Noto Sans Symbols"/>
              <a:buNone/>
            </a:pPr>
            <a:endParaRPr sz="2000" b="0" i="1"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400"/>
              <a:buFont typeface="Noto Sans Symbols"/>
              <a:buNone/>
            </a:pPr>
            <a:endParaRPr sz="2400" b="0" i="1" u="none" strike="noStrike" cap="none">
              <a:solidFill>
                <a:schemeClr val="dk1"/>
              </a:solidFill>
              <a:latin typeface="Times New Roman"/>
              <a:ea typeface="Times New Roman"/>
              <a:cs typeface="Times New Roman"/>
              <a:sym typeface="Times New Roman"/>
            </a:endParaRPr>
          </a:p>
        </p:txBody>
      </p:sp>
      <p:sp>
        <p:nvSpPr>
          <p:cNvPr id="291" name="Google Shape;291;p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1600"/>
              <a:buNone/>
            </a:pPr>
            <a:fld id="{00000000-1234-1234-1234-123412341234}" type="slidenum">
              <a:rPr lang="en-US" sz="1600" b="1">
                <a:solidFill>
                  <a:schemeClr val="dk1"/>
                </a:solidFill>
                <a:latin typeface="Gulim"/>
                <a:ea typeface="Gulim"/>
                <a:cs typeface="Gulim"/>
                <a:sym typeface="Gulim"/>
              </a:rPr>
              <a:t>12</a:t>
            </a:fld>
            <a:endParaRPr sz="1600" b="1">
              <a:solidFill>
                <a:schemeClr val="dk1"/>
              </a:solidFill>
              <a:latin typeface="Gulim"/>
              <a:ea typeface="Gulim"/>
              <a:cs typeface="Gulim"/>
              <a:sym typeface="Gulim"/>
            </a:endParaRPr>
          </a:p>
        </p:txBody>
      </p:sp>
      <p:graphicFrame>
        <p:nvGraphicFramePr>
          <p:cNvPr id="292" name="Google Shape;292;p9"/>
          <p:cNvGraphicFramePr/>
          <p:nvPr/>
        </p:nvGraphicFramePr>
        <p:xfrm>
          <a:off x="2895600" y="5864225"/>
          <a:ext cx="2306637" cy="762000"/>
        </p:xfrm>
        <a:graphic>
          <a:graphicData uri="http://schemas.openxmlformats.org/presentationml/2006/ole">
            <mc:AlternateContent xmlns:mc="http://schemas.openxmlformats.org/markup-compatibility/2006">
              <mc:Choice xmlns:v="urn:schemas-microsoft-com:vml" Requires="v">
                <p:oleObj spid="_x0000_s1039" r:id="rId4" imgW="2306637" imgH="762000" progId="">
                  <p:embed/>
                </p:oleObj>
              </mc:Choice>
              <mc:Fallback>
                <p:oleObj r:id="rId4" imgW="2306637" imgH="762000" progId="">
                  <p:embed/>
                  <p:pic>
                    <p:nvPicPr>
                      <p:cNvPr id="292" name="Google Shape;292;p9"/>
                      <p:cNvPicPr preferRelativeResize="0"/>
                      <p:nvPr/>
                    </p:nvPicPr>
                    <p:blipFill rotWithShape="1">
                      <a:blip r:embed="rId5">
                        <a:alphaModFix/>
                      </a:blip>
                      <a:srcRect/>
                      <a:stretch/>
                    </p:blipFill>
                    <p:spPr>
                      <a:xfrm>
                        <a:off x="2895600" y="5864225"/>
                        <a:ext cx="2306637" cy="762000"/>
                      </a:xfrm>
                      <a:prstGeom prst="rect">
                        <a:avLst/>
                      </a:prstGeom>
                      <a:noFill/>
                      <a:ln>
                        <a:noFill/>
                      </a:ln>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8" name="Google Shape;298;p10"/>
          <p:cNvSpPr txBox="1">
            <a:spLocks noGrp="1"/>
          </p:cNvSpPr>
          <p:nvPr>
            <p:ph type="title"/>
          </p:nvPr>
        </p:nvSpPr>
        <p:spPr>
          <a:xfrm>
            <a:off x="1076325" y="390525"/>
            <a:ext cx="7543800" cy="44608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3200">
                <a:latin typeface="Calibri"/>
                <a:ea typeface="Calibri"/>
                <a:cs typeface="Calibri"/>
                <a:sym typeface="Calibri"/>
              </a:rPr>
              <a:t>Noise Considerations in PCM Systems</a:t>
            </a:r>
            <a:endParaRPr/>
          </a:p>
        </p:txBody>
      </p:sp>
      <p:sp>
        <p:nvSpPr>
          <p:cNvPr id="299" name="Google Shape;299;p10"/>
          <p:cNvSpPr txBox="1">
            <a:spLocks noGrp="1"/>
          </p:cNvSpPr>
          <p:nvPr>
            <p:ph type="body" idx="1"/>
          </p:nvPr>
        </p:nvSpPr>
        <p:spPr>
          <a:xfrm>
            <a:off x="228600" y="1023252"/>
            <a:ext cx="8686801" cy="572293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1820"/>
              <a:buChar char="❖"/>
            </a:pPr>
            <a:r>
              <a:rPr lang="en-US" sz="2800" dirty="0"/>
              <a:t>Two major sources:</a:t>
            </a:r>
            <a:endParaRPr dirty="0"/>
          </a:p>
          <a:p>
            <a:pPr marL="669925" lvl="1" indent="-325438" algn="l" rtl="0">
              <a:lnSpc>
                <a:spcPct val="100000"/>
              </a:lnSpc>
              <a:spcBef>
                <a:spcPts val="560"/>
              </a:spcBef>
              <a:spcAft>
                <a:spcPts val="0"/>
              </a:spcAft>
              <a:buSzPts val="2520"/>
              <a:buChar char="⮚"/>
            </a:pPr>
            <a:r>
              <a:rPr lang="en-US" sz="2800" dirty="0"/>
              <a:t>channel noise – always present</a:t>
            </a:r>
            <a:endParaRPr dirty="0"/>
          </a:p>
          <a:p>
            <a:pPr marL="669925" lvl="1" indent="-325438" algn="l" rtl="0">
              <a:lnSpc>
                <a:spcPct val="100000"/>
              </a:lnSpc>
              <a:spcBef>
                <a:spcPts val="560"/>
              </a:spcBef>
              <a:spcAft>
                <a:spcPts val="0"/>
              </a:spcAft>
              <a:buSzPts val="2520"/>
              <a:buChar char="⮚"/>
            </a:pPr>
            <a:r>
              <a:rPr lang="en-US" sz="2800" dirty="0"/>
              <a:t>quantization noise – signal dependent</a:t>
            </a:r>
            <a:endParaRPr dirty="0"/>
          </a:p>
          <a:p>
            <a:pPr marL="0" lvl="0" indent="0" algn="l" rtl="0">
              <a:lnSpc>
                <a:spcPct val="100000"/>
              </a:lnSpc>
              <a:spcBef>
                <a:spcPts val="560"/>
              </a:spcBef>
              <a:spcAft>
                <a:spcPts val="0"/>
              </a:spcAft>
              <a:buSzPts val="1820"/>
              <a:buNone/>
            </a:pPr>
            <a:endParaRPr sz="2800" dirty="0">
              <a:latin typeface="Calibri"/>
              <a:ea typeface="Calibri"/>
              <a:cs typeface="Calibri"/>
              <a:sym typeface="Calibri"/>
            </a:endParaRPr>
          </a:p>
          <a:p>
            <a:pPr marL="342900" lvl="0" indent="-342900" algn="l" rtl="0">
              <a:lnSpc>
                <a:spcPct val="100000"/>
              </a:lnSpc>
              <a:spcBef>
                <a:spcPts val="560"/>
              </a:spcBef>
              <a:spcAft>
                <a:spcPts val="0"/>
              </a:spcAft>
              <a:buSzPts val="1820"/>
              <a:buNone/>
            </a:pPr>
            <a:r>
              <a:rPr lang="en-US" sz="2800" b="1" dirty="0"/>
              <a:t>Define</a:t>
            </a:r>
            <a:r>
              <a:rPr lang="en-US" sz="2800" dirty="0"/>
              <a:t> : Bit Error Rate (BER )</a:t>
            </a:r>
            <a:endParaRPr dirty="0"/>
          </a:p>
          <a:p>
            <a:pPr marL="0" lvl="0" indent="0" algn="l" rtl="0">
              <a:lnSpc>
                <a:spcPct val="100000"/>
              </a:lnSpc>
              <a:spcBef>
                <a:spcPts val="520"/>
              </a:spcBef>
              <a:spcAft>
                <a:spcPts val="0"/>
              </a:spcAft>
              <a:buSzPts val="1690"/>
              <a:buNone/>
            </a:pPr>
            <a:r>
              <a:rPr lang="en-US" sz="2600" dirty="0"/>
              <a:t>BER is the probability that the reconstructed bit at the receiver output differs from the transmitted bit on the average.  </a:t>
            </a:r>
            <a:endParaRPr dirty="0"/>
          </a:p>
          <a:p>
            <a:pPr marL="342900" lvl="0" indent="-342900" algn="l" rtl="0">
              <a:lnSpc>
                <a:spcPct val="100000"/>
              </a:lnSpc>
              <a:spcBef>
                <a:spcPts val="520"/>
              </a:spcBef>
              <a:spcAft>
                <a:spcPts val="0"/>
              </a:spcAft>
              <a:buSzPts val="1690"/>
              <a:buChar char="❖"/>
            </a:pPr>
            <a:r>
              <a:rPr lang="en-US" sz="2600" dirty="0"/>
              <a:t>Usually  channel noise is assumed  </a:t>
            </a:r>
            <a:r>
              <a:rPr lang="en-US" sz="2400" dirty="0"/>
              <a:t>Additive, White &amp; Gaussian</a:t>
            </a:r>
            <a:r>
              <a:rPr lang="en-US" sz="2600" dirty="0"/>
              <a:t> (AWGN)</a:t>
            </a:r>
            <a:endParaRPr dirty="0"/>
          </a:p>
          <a:p>
            <a:pPr marL="342900" lvl="0" indent="-342900" algn="l" rtl="0">
              <a:lnSpc>
                <a:spcPct val="100000"/>
              </a:lnSpc>
              <a:spcBef>
                <a:spcPts val="520"/>
              </a:spcBef>
              <a:spcAft>
                <a:spcPts val="0"/>
              </a:spcAft>
              <a:buSzPts val="1690"/>
              <a:buChar char="❖"/>
            </a:pPr>
            <a:r>
              <a:rPr lang="en-US" sz="2600" dirty="0"/>
              <a:t>Quantization noise  is under designer's control.</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1"/>
          <p:cNvSpPr txBox="1">
            <a:spLocks noGrp="1"/>
          </p:cNvSpPr>
          <p:nvPr>
            <p:ph type="title"/>
          </p:nvPr>
        </p:nvSpPr>
        <p:spPr>
          <a:xfrm>
            <a:off x="1076325" y="427596"/>
            <a:ext cx="7543800" cy="44608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2400" dirty="0">
                <a:latin typeface="Times New Roman"/>
                <a:ea typeface="Times New Roman"/>
                <a:cs typeface="Times New Roman"/>
                <a:sym typeface="Times New Roman"/>
              </a:rPr>
              <a:t>Signal-to-Noise Ratio-</a:t>
            </a:r>
            <a:r>
              <a:rPr lang="en-US" sz="1800" dirty="0">
                <a:latin typeface="Times New Roman"/>
                <a:ea typeface="Times New Roman"/>
                <a:cs typeface="Times New Roman"/>
                <a:sym typeface="Times New Roman"/>
              </a:rPr>
              <a:t>(metric to quantify quality of digital signal)</a:t>
            </a:r>
            <a:endParaRPr dirty="0"/>
          </a:p>
        </p:txBody>
      </p:sp>
      <p:pic>
        <p:nvPicPr>
          <p:cNvPr id="306" name="Google Shape;306;p11"/>
          <p:cNvPicPr preferRelativeResize="0"/>
          <p:nvPr/>
        </p:nvPicPr>
        <p:blipFill rotWithShape="1">
          <a:blip r:embed="rId3">
            <a:alphaModFix/>
          </a:blip>
          <a:srcRect/>
          <a:stretch/>
        </p:blipFill>
        <p:spPr>
          <a:xfrm>
            <a:off x="266700" y="1427162"/>
            <a:ext cx="8610600" cy="5040313"/>
          </a:xfrm>
          <a:prstGeom prst="rect">
            <a:avLst/>
          </a:prstGeom>
          <a:noFill/>
          <a:ln>
            <a:noFill/>
          </a:ln>
        </p:spPr>
      </p:pic>
      <p:sp>
        <p:nvSpPr>
          <p:cNvPr id="2" name="Slide Number Placeholder 1">
            <a:extLst>
              <a:ext uri="{FF2B5EF4-FFF2-40B4-BE49-F238E27FC236}">
                <a16:creationId xmlns:a16="http://schemas.microsoft.com/office/drawing/2014/main" id="{D151DC1F-18F2-46F5-AC15-5CD1570845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2"/>
          <p:cNvSpPr txBox="1">
            <a:spLocks noGrp="1"/>
          </p:cNvSpPr>
          <p:nvPr>
            <p:ph type="title"/>
          </p:nvPr>
        </p:nvSpPr>
        <p:spPr>
          <a:xfrm>
            <a:off x="1076325" y="390525"/>
            <a:ext cx="7543800" cy="44608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endParaRPr/>
          </a:p>
        </p:txBody>
      </p:sp>
      <p:sp>
        <p:nvSpPr>
          <p:cNvPr id="312" name="Google Shape;312;p1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600"/>
              <a:buNone/>
            </a:pPr>
            <a:fld id="{00000000-1234-1234-1234-123412341234}" type="slidenum">
              <a:rPr lang="en-US"/>
              <a:t>15</a:t>
            </a:fld>
            <a:endParaRPr/>
          </a:p>
        </p:txBody>
      </p:sp>
      <p:pic>
        <p:nvPicPr>
          <p:cNvPr id="313" name="Google Shape;313;p12"/>
          <p:cNvPicPr preferRelativeResize="0"/>
          <p:nvPr/>
        </p:nvPicPr>
        <p:blipFill rotWithShape="1">
          <a:blip r:embed="rId3">
            <a:alphaModFix/>
          </a:blip>
          <a:srcRect/>
          <a:stretch/>
        </p:blipFill>
        <p:spPr>
          <a:xfrm>
            <a:off x="76200" y="1120958"/>
            <a:ext cx="8991600" cy="505124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13"/>
          <p:cNvSpPr/>
          <p:nvPr/>
        </p:nvSpPr>
        <p:spPr>
          <a:xfrm>
            <a:off x="266700" y="1065142"/>
            <a:ext cx="8610600" cy="830997"/>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2400"/>
              <a:buFont typeface="Noto Sans Symbols"/>
              <a:buNone/>
            </a:pPr>
            <a:r>
              <a:rPr lang="en-US" sz="2400" b="0" i="0" u="none" strike="noStrike" cap="none">
                <a:solidFill>
                  <a:schemeClr val="dk1"/>
                </a:solidFill>
                <a:latin typeface="Calibri"/>
                <a:ea typeface="Calibri"/>
                <a:cs typeface="Calibri"/>
                <a:sym typeface="Calibri"/>
              </a:rPr>
              <a:t>BER depends on Eb/No ,where Eb/No is the ratio of the transmitted      signal energy per bit (Eb), to the noise spectral density (No).</a:t>
            </a:r>
            <a:endParaRPr sz="2400" b="0" i="0" u="none" strike="noStrike" cap="none">
              <a:solidFill>
                <a:schemeClr val="dk1"/>
              </a:solidFill>
              <a:latin typeface="Calibri"/>
              <a:ea typeface="Calibri"/>
              <a:cs typeface="Calibri"/>
              <a:sym typeface="Calibri"/>
            </a:endParaRPr>
          </a:p>
        </p:txBody>
      </p:sp>
      <p:graphicFrame>
        <p:nvGraphicFramePr>
          <p:cNvPr id="319" name="Google Shape;319;p13"/>
          <p:cNvGraphicFramePr/>
          <p:nvPr/>
        </p:nvGraphicFramePr>
        <p:xfrm>
          <a:off x="642938" y="2643188"/>
          <a:ext cx="6081700" cy="3779600"/>
        </p:xfrm>
        <a:graphic>
          <a:graphicData uri="http://schemas.openxmlformats.org/drawingml/2006/table">
            <a:tbl>
              <a:tblPr>
                <a:noFill/>
                <a:tableStyleId>{B325C3B1-3E77-4163-9933-280138C14306}</a:tableStyleId>
              </a:tblPr>
              <a:tblGrid>
                <a:gridCol w="2027225">
                  <a:extLst>
                    <a:ext uri="{9D8B030D-6E8A-4147-A177-3AD203B41FA5}">
                      <a16:colId xmlns:a16="http://schemas.microsoft.com/office/drawing/2014/main" val="20000"/>
                    </a:ext>
                  </a:extLst>
                </a:gridCol>
                <a:gridCol w="2027250">
                  <a:extLst>
                    <a:ext uri="{9D8B030D-6E8A-4147-A177-3AD203B41FA5}">
                      <a16:colId xmlns:a16="http://schemas.microsoft.com/office/drawing/2014/main" val="20001"/>
                    </a:ext>
                  </a:extLst>
                </a:gridCol>
                <a:gridCol w="2027225">
                  <a:extLst>
                    <a:ext uri="{9D8B030D-6E8A-4147-A177-3AD203B41FA5}">
                      <a16:colId xmlns:a16="http://schemas.microsoft.com/office/drawing/2014/main" val="20002"/>
                    </a:ext>
                  </a:extLst>
                </a:gridCol>
              </a:tblGrid>
              <a:tr h="914475">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For   a bit rate of 10^5 b/s, one error every </a:t>
                      </a:r>
                      <a:endParaRPr sz="2000" b="0" i="0" u="none" strike="noStrike" cap="none">
                        <a:solidFill>
                          <a:schemeClr val="dk1"/>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probability of error (Pe)</a:t>
                      </a:r>
                      <a:endParaRPr sz="2000" b="0" i="0" u="none" strike="noStrike" cap="none">
                        <a:solidFill>
                          <a:schemeClr val="dk1"/>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Times New Roman"/>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Eb/No (dB)</a:t>
                      </a:r>
                      <a:endParaRPr sz="2000" b="0" i="0" u="none" strike="noStrike" cap="none">
                        <a:solidFill>
                          <a:schemeClr val="dk1"/>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65800">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10-3 second </a:t>
                      </a:r>
                      <a:endParaRPr sz="2000" b="0" i="0" u="none" strike="noStrike" cap="none">
                        <a:solidFill>
                          <a:schemeClr val="dk1"/>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10^-2</a:t>
                      </a:r>
                      <a:endParaRPr sz="2000" b="0" i="0" u="none" strike="noStrike" cap="none">
                        <a:solidFill>
                          <a:schemeClr val="dk1"/>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4.3</a:t>
                      </a:r>
                      <a:endParaRPr sz="2000" b="0" i="0" u="none" strike="noStrike" cap="none">
                        <a:solidFill>
                          <a:schemeClr val="dk1"/>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65800">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10-1 second</a:t>
                      </a:r>
                      <a:endParaRPr sz="2000" b="0" i="0" u="none" strike="noStrike" cap="none">
                        <a:solidFill>
                          <a:schemeClr val="dk1"/>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10^-4</a:t>
                      </a:r>
                      <a:endParaRPr sz="2000" b="0" i="0" u="none" strike="noStrike" cap="none">
                        <a:solidFill>
                          <a:schemeClr val="dk1"/>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8.4</a:t>
                      </a:r>
                      <a:endParaRPr sz="2000" b="0" i="0" u="none" strike="noStrike" cap="none">
                        <a:solidFill>
                          <a:schemeClr val="dk1"/>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65800">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10 second</a:t>
                      </a:r>
                      <a:endParaRPr sz="2000" b="0" i="0" u="none" strike="noStrike" cap="none">
                        <a:solidFill>
                          <a:schemeClr val="dk1"/>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10^-6</a:t>
                      </a:r>
                      <a:endParaRPr sz="2000" b="0" i="0" u="none" strike="noStrike" cap="none">
                        <a:solidFill>
                          <a:schemeClr val="dk1"/>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10.6</a:t>
                      </a:r>
                      <a:endParaRPr sz="2000" b="0" i="0" u="none" strike="noStrike" cap="none">
                        <a:solidFill>
                          <a:schemeClr val="dk1"/>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65800">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a:t>
                      </a:r>
                      <a:endParaRPr sz="2000" b="0" i="0" u="none" strike="noStrike" cap="none">
                        <a:solidFill>
                          <a:schemeClr val="dk1"/>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a:t>
                      </a:r>
                      <a:endParaRPr sz="2000" b="0" i="0" u="none" strike="noStrike" cap="none">
                        <a:solidFill>
                          <a:schemeClr val="dk1"/>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→11.0</a:t>
                      </a:r>
                      <a:endParaRPr sz="2000" b="0" i="0" u="none" strike="noStrike" cap="none">
                        <a:solidFill>
                          <a:schemeClr val="dk1"/>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65800">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20 minutes</a:t>
                      </a:r>
                      <a:endParaRPr sz="2000" b="0" i="0" u="none" strike="noStrike" cap="none">
                        <a:solidFill>
                          <a:schemeClr val="dk1"/>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10^-8</a:t>
                      </a:r>
                      <a:endParaRPr sz="2000" b="0" i="0" u="none" strike="noStrike" cap="none">
                        <a:solidFill>
                          <a:schemeClr val="dk1"/>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12.0</a:t>
                      </a:r>
                      <a:endParaRPr sz="2000" b="0" i="0" u="none" strike="noStrike" cap="none">
                        <a:solidFill>
                          <a:schemeClr val="dk1"/>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65800">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1 day</a:t>
                      </a:r>
                      <a:endParaRPr sz="2000" b="0" i="0" u="none" strike="noStrike" cap="none">
                        <a:solidFill>
                          <a:schemeClr val="dk1"/>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10^-10</a:t>
                      </a:r>
                      <a:endParaRPr sz="2000" b="0" i="0" u="none" strike="noStrike" cap="none">
                        <a:solidFill>
                          <a:schemeClr val="dk1"/>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13.0</a:t>
                      </a:r>
                      <a:endParaRPr sz="2000" b="0" i="0" u="none" strike="noStrike" cap="none">
                        <a:solidFill>
                          <a:schemeClr val="dk1"/>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65800">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3 months</a:t>
                      </a:r>
                      <a:endParaRPr sz="2000" b="0" i="0" u="none" strike="noStrike" cap="none">
                        <a:solidFill>
                          <a:schemeClr val="dk1"/>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10^-12</a:t>
                      </a:r>
                      <a:endParaRPr sz="2000" b="0" i="0" u="none" strike="noStrike" cap="none">
                        <a:solidFill>
                          <a:schemeClr val="dk1"/>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14.0</a:t>
                      </a:r>
                      <a:endParaRPr sz="2000" b="0" i="0" u="none" strike="noStrike" cap="none">
                        <a:solidFill>
                          <a:schemeClr val="dk1"/>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320" name="Google Shape;320;p13"/>
          <p:cNvSpPr/>
          <p:nvPr/>
        </p:nvSpPr>
        <p:spPr>
          <a:xfrm>
            <a:off x="0" y="5719763"/>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p:txBody>
      </p:sp>
      <p:sp>
        <p:nvSpPr>
          <p:cNvPr id="321" name="Google Shape;321;p1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1600"/>
              <a:buNone/>
            </a:pPr>
            <a:fld id="{00000000-1234-1234-1234-123412341234}" type="slidenum">
              <a:rPr lang="en-US" sz="1600" b="1">
                <a:solidFill>
                  <a:schemeClr val="dk1"/>
                </a:solidFill>
                <a:latin typeface="Gulim"/>
                <a:ea typeface="Gulim"/>
                <a:cs typeface="Gulim"/>
                <a:sym typeface="Gulim"/>
              </a:rPr>
              <a:t>16</a:t>
            </a:fld>
            <a:endParaRPr sz="1600" b="1">
              <a:solidFill>
                <a:schemeClr val="dk1"/>
              </a:solidFill>
              <a:latin typeface="Gulim"/>
              <a:ea typeface="Gulim"/>
              <a:cs typeface="Gulim"/>
              <a:sym typeface="Gulim"/>
            </a:endParaRPr>
          </a:p>
        </p:txBody>
      </p:sp>
      <p:sp>
        <p:nvSpPr>
          <p:cNvPr id="322" name="Google Shape;322;p13"/>
          <p:cNvSpPr/>
          <p:nvPr/>
        </p:nvSpPr>
        <p:spPr>
          <a:xfrm>
            <a:off x="571500" y="2241982"/>
            <a:ext cx="7632700" cy="40011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2000"/>
              <a:buFont typeface="Noto Sans Symbols"/>
              <a:buNone/>
            </a:pPr>
            <a:r>
              <a:rPr lang="en-US" sz="2000" b="1" i="0" u="none" strike="noStrike" cap="none">
                <a:solidFill>
                  <a:schemeClr val="dk1"/>
                </a:solidFill>
                <a:latin typeface="Calibri"/>
                <a:ea typeface="Calibri"/>
                <a:cs typeface="Calibri"/>
                <a:sym typeface="Calibri"/>
              </a:rPr>
              <a:t>Table: Influence of  Eb/No on the probability of error :</a:t>
            </a:r>
            <a:endParaRPr sz="1400" b="0" i="0" u="none" strike="noStrike" cap="none">
              <a:solidFill>
                <a:srgbClr val="000000"/>
              </a:solidFill>
              <a:latin typeface="Arial"/>
              <a:ea typeface="Arial"/>
              <a:cs typeface="Arial"/>
              <a:sym typeface="Arial"/>
            </a:endParaRPr>
          </a:p>
        </p:txBody>
      </p:sp>
      <p:sp>
        <p:nvSpPr>
          <p:cNvPr id="323" name="Google Shape;323;p13"/>
          <p:cNvSpPr/>
          <p:nvPr/>
        </p:nvSpPr>
        <p:spPr>
          <a:xfrm>
            <a:off x="1371600" y="368777"/>
            <a:ext cx="36576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Calibri"/>
                <a:ea typeface="Calibri"/>
                <a:cs typeface="Calibri"/>
                <a:sym typeface="Calibri"/>
              </a:rPr>
              <a:t>Error  threshold : </a:t>
            </a:r>
            <a:endParaRPr sz="3200" b="0" i="0" u="none" strike="noStrike" cap="none">
              <a:solidFill>
                <a:schemeClr val="dk1"/>
              </a:solidFill>
              <a:latin typeface="Gulim"/>
              <a:ea typeface="Gulim"/>
              <a:cs typeface="Gulim"/>
              <a:sym typeface="Gulim"/>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4"/>
          <p:cNvSpPr/>
          <p:nvPr/>
        </p:nvSpPr>
        <p:spPr>
          <a:xfrm>
            <a:off x="152400" y="1006832"/>
            <a:ext cx="8911701" cy="526293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2400"/>
              <a:buFont typeface="Noto Sans Symbols"/>
              <a:buNone/>
            </a:pPr>
            <a:r>
              <a:rPr lang="en-US" sz="2400" b="0" i="0" u="none" strike="noStrike" cap="none" dirty="0">
                <a:solidFill>
                  <a:schemeClr val="dk1"/>
                </a:solidFill>
                <a:latin typeface="Calibri"/>
                <a:ea typeface="Calibri"/>
                <a:cs typeface="Calibri"/>
                <a:sym typeface="Calibri"/>
              </a:rPr>
              <a:t>The threshold is about Eb/No = 11.0 dB</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Noto Sans Symbols"/>
              <a:buNone/>
            </a:pPr>
            <a:endParaRPr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Noto Sans Symbols"/>
              <a:buNone/>
            </a:pPr>
            <a:r>
              <a:rPr lang="en-US" sz="2400" b="0" i="0" u="none" strike="noStrike" cap="none" dirty="0">
                <a:solidFill>
                  <a:schemeClr val="dk1"/>
                </a:solidFill>
                <a:latin typeface="Calibri"/>
                <a:ea typeface="Calibri"/>
                <a:cs typeface="Calibri"/>
                <a:sym typeface="Calibri"/>
              </a:rPr>
              <a:t>If  Eb/No &gt; 11.0 dB then,   channel noise  has   virtually  no-effect on      the receiver performance ( goal of PCM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Noto Sans Symbols"/>
              <a:buNone/>
            </a:pPr>
            <a:endParaRPr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Noto Sans Symbols"/>
              <a:buNone/>
            </a:pPr>
            <a:r>
              <a:rPr lang="en-US" sz="2400" b="1" i="0" u="none" strike="noStrike" cap="none" dirty="0">
                <a:solidFill>
                  <a:schemeClr val="dk1"/>
                </a:solidFill>
                <a:latin typeface="Calibri"/>
                <a:ea typeface="Calibri"/>
                <a:cs typeface="Calibri"/>
                <a:sym typeface="Calibri"/>
              </a:rPr>
              <a:t>CASE: PCM vs. AM	</a:t>
            </a:r>
            <a:endParaRPr sz="24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11 dB error threshold in PCM (using NRZ signaling).</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60-70 dB for AM used for high quality transmission speech.</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Noto Sans Symbols"/>
              <a:buNone/>
            </a:pPr>
            <a:r>
              <a:rPr lang="en-US" sz="2400" b="0" i="0" u="none" strike="noStrike" cap="none" dirty="0">
                <a:solidFill>
                  <a:schemeClr val="dk1"/>
                </a:solidFill>
                <a:latin typeface="Arial"/>
                <a:ea typeface="Arial"/>
                <a:cs typeface="Arial"/>
                <a:sym typeface="Arial"/>
              </a:rPr>
              <a:t>→ PCM  requires much less power (even though the average noise power in PCM system is increased by the R-fold increase in the bandwidth.</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Noto Sans Symbols"/>
              <a:buChar char="❖"/>
            </a:pPr>
            <a:r>
              <a:rPr lang="en-US" sz="2400" b="0" i="0" u="none" strike="noStrike" cap="none" dirty="0">
                <a:solidFill>
                  <a:schemeClr val="dk1"/>
                </a:solidFill>
                <a:latin typeface="Arial"/>
                <a:ea typeface="Arial"/>
                <a:cs typeface="Arial"/>
                <a:sym typeface="Arial"/>
              </a:rPr>
              <a:t>R: # of bits in a codeword</a:t>
            </a:r>
            <a:endParaRPr sz="24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Noto Sans Symbols"/>
              <a:buNone/>
            </a:pPr>
            <a:endParaRPr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Noto Sans Symbols"/>
              <a:buNone/>
            </a:pPr>
            <a:r>
              <a:rPr lang="en-US" sz="2400" b="1" i="0" u="none" strike="noStrike" cap="none" dirty="0">
                <a:solidFill>
                  <a:schemeClr val="dk1"/>
                </a:solidFill>
                <a:latin typeface="Calibri"/>
                <a:ea typeface="Calibri"/>
                <a:cs typeface="Calibri"/>
                <a:sym typeface="Calibri"/>
              </a:rPr>
              <a:t>PCM is robust to channel noise &amp; interference </a:t>
            </a:r>
            <a:endParaRPr sz="2400" b="0" i="0" u="none" strike="noStrike" cap="none" dirty="0">
              <a:solidFill>
                <a:schemeClr val="dk1"/>
              </a:solidFill>
              <a:latin typeface="Calibri"/>
              <a:ea typeface="Calibri"/>
              <a:cs typeface="Calibri"/>
              <a:sym typeface="Calibri"/>
            </a:endParaRPr>
          </a:p>
        </p:txBody>
      </p:sp>
      <p:sp>
        <p:nvSpPr>
          <p:cNvPr id="329" name="Google Shape;329;p1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1600"/>
              <a:buNone/>
            </a:pPr>
            <a:fld id="{00000000-1234-1234-1234-123412341234}" type="slidenum">
              <a:rPr lang="en-US" sz="1600" b="1">
                <a:solidFill>
                  <a:schemeClr val="dk1"/>
                </a:solidFill>
                <a:latin typeface="Gulim"/>
                <a:ea typeface="Gulim"/>
                <a:cs typeface="Gulim"/>
                <a:sym typeface="Gulim"/>
              </a:rPr>
              <a:t>17</a:t>
            </a:fld>
            <a:endParaRPr sz="1600" b="1">
              <a:solidFill>
                <a:schemeClr val="dk1"/>
              </a:solidFill>
              <a:latin typeface="Gulim"/>
              <a:ea typeface="Gulim"/>
              <a:cs typeface="Gulim"/>
              <a:sym typeface="Gulim"/>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15"/>
          <p:cNvSpPr txBox="1">
            <a:spLocks noGrp="1"/>
          </p:cNvSpPr>
          <p:nvPr>
            <p:ph type="title" idx="4294967295"/>
          </p:nvPr>
        </p:nvSpPr>
        <p:spPr>
          <a:xfrm>
            <a:off x="1200150" y="533400"/>
            <a:ext cx="7121525" cy="381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2400" b="0">
                <a:solidFill>
                  <a:schemeClr val="dk1"/>
                </a:solidFill>
                <a:latin typeface="Rockwell"/>
                <a:ea typeface="Rockwell"/>
                <a:cs typeface="Rockwell"/>
                <a:sym typeface="Rockwell"/>
              </a:rPr>
              <a:t>Performance of PCM </a:t>
            </a:r>
            <a:br>
              <a:rPr lang="en-US" sz="2400" b="0">
                <a:solidFill>
                  <a:schemeClr val="dk1"/>
                </a:solidFill>
                <a:latin typeface="Rockwell"/>
                <a:ea typeface="Rockwell"/>
                <a:cs typeface="Rockwell"/>
                <a:sym typeface="Rockwell"/>
              </a:rPr>
            </a:br>
            <a:r>
              <a:rPr lang="en-US" sz="2400" b="0">
                <a:solidFill>
                  <a:schemeClr val="dk1"/>
                </a:solidFill>
                <a:latin typeface="Rockwell"/>
                <a:ea typeface="Rockwell"/>
                <a:cs typeface="Rockwell"/>
                <a:sym typeface="Rockwell"/>
              </a:rPr>
              <a:t>(</a:t>
            </a:r>
            <a:r>
              <a:rPr lang="en-US" sz="2400" b="0" i="1">
                <a:solidFill>
                  <a:schemeClr val="dk1"/>
                </a:solidFill>
                <a:latin typeface="Rockwell"/>
                <a:ea typeface="Rockwell"/>
                <a:cs typeface="Rockwell"/>
                <a:sym typeface="Rockwell"/>
              </a:rPr>
              <a:t>P</a:t>
            </a:r>
            <a:r>
              <a:rPr lang="en-US" sz="2400" b="0" i="1" baseline="-25000">
                <a:solidFill>
                  <a:schemeClr val="dk1"/>
                </a:solidFill>
                <a:latin typeface="Rockwell"/>
                <a:ea typeface="Rockwell"/>
                <a:cs typeface="Rockwell"/>
                <a:sym typeface="Rockwell"/>
              </a:rPr>
              <a:t>e </a:t>
            </a:r>
            <a:r>
              <a:rPr lang="en-US" sz="2400" b="0" i="1">
                <a:solidFill>
                  <a:schemeClr val="dk1"/>
                </a:solidFill>
                <a:latin typeface="Rockwell"/>
                <a:ea typeface="Rockwell"/>
                <a:cs typeface="Rockwell"/>
                <a:sym typeface="Rockwell"/>
              </a:rPr>
              <a:t>≅ 0</a:t>
            </a:r>
            <a:r>
              <a:rPr lang="en-US" sz="2400" b="0">
                <a:solidFill>
                  <a:schemeClr val="dk1"/>
                </a:solidFill>
                <a:latin typeface="Rockwell"/>
                <a:ea typeface="Rockwell"/>
                <a:cs typeface="Rockwell"/>
                <a:sym typeface="Rockwell"/>
              </a:rPr>
              <a:t>, uniform quantization steps)</a:t>
            </a:r>
            <a:endParaRPr sz="2400" b="0">
              <a:solidFill>
                <a:schemeClr val="dk1"/>
              </a:solidFill>
              <a:latin typeface="Rockwell"/>
              <a:ea typeface="Rockwell"/>
              <a:cs typeface="Rockwell"/>
              <a:sym typeface="Rockwell"/>
            </a:endParaRPr>
          </a:p>
        </p:txBody>
      </p:sp>
      <p:graphicFrame>
        <p:nvGraphicFramePr>
          <p:cNvPr id="335" name="Google Shape;335;p15"/>
          <p:cNvGraphicFramePr/>
          <p:nvPr/>
        </p:nvGraphicFramePr>
        <p:xfrm>
          <a:off x="381000" y="1130265"/>
          <a:ext cx="7583055" cy="4899094"/>
        </p:xfrm>
        <a:graphic>
          <a:graphicData uri="http://schemas.openxmlformats.org/presentationml/2006/ole">
            <mc:AlternateContent xmlns:mc="http://schemas.openxmlformats.org/markup-compatibility/2006">
              <mc:Choice xmlns:v="urn:schemas-microsoft-com:vml" Requires="v">
                <p:oleObj spid="_x0000_s2063" r:id="rId4" imgW="7583055" imgH="4899094" progId="PBrush">
                  <p:embed/>
                </p:oleObj>
              </mc:Choice>
              <mc:Fallback>
                <p:oleObj r:id="rId4" imgW="7583055" imgH="4899094" progId="PBrush">
                  <p:embed/>
                  <p:pic>
                    <p:nvPicPr>
                      <p:cNvPr id="335" name="Google Shape;335;p15"/>
                      <p:cNvPicPr preferRelativeResize="0"/>
                      <p:nvPr/>
                    </p:nvPicPr>
                    <p:blipFill rotWithShape="1">
                      <a:blip r:embed="rId5">
                        <a:alphaModFix/>
                      </a:blip>
                      <a:srcRect/>
                      <a:stretch/>
                    </p:blipFill>
                    <p:spPr>
                      <a:xfrm>
                        <a:off x="381000" y="1130265"/>
                        <a:ext cx="7583055" cy="4899094"/>
                      </a:xfrm>
                      <a:prstGeom prst="rect">
                        <a:avLst/>
                      </a:prstGeom>
                      <a:noFill/>
                      <a:ln>
                        <a:noFill/>
                      </a:ln>
                    </p:spPr>
                  </p:pic>
                </p:oleObj>
              </mc:Fallback>
            </mc:AlternateContent>
          </a:graphicData>
        </a:graphic>
      </p:graphicFrame>
      <p:sp>
        <p:nvSpPr>
          <p:cNvPr id="336" name="Google Shape;336;p1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1600"/>
              <a:buNone/>
            </a:pPr>
            <a:fld id="{00000000-1234-1234-1234-123412341234}" type="slidenum">
              <a:rPr lang="en-US" sz="1600" b="1">
                <a:solidFill>
                  <a:schemeClr val="dk1"/>
                </a:solidFill>
                <a:latin typeface="Gulim"/>
                <a:ea typeface="Gulim"/>
                <a:cs typeface="Gulim"/>
                <a:sym typeface="Gulim"/>
              </a:rPr>
              <a:t>18</a:t>
            </a:fld>
            <a:endParaRPr sz="1600" b="1">
              <a:solidFill>
                <a:schemeClr val="dk1"/>
              </a:solidFill>
              <a:latin typeface="Gulim"/>
              <a:ea typeface="Gulim"/>
              <a:cs typeface="Gulim"/>
              <a:sym typeface="Gulim"/>
            </a:endParaRPr>
          </a:p>
        </p:txBody>
      </p:sp>
      <p:sp>
        <p:nvSpPr>
          <p:cNvPr id="337" name="Google Shape;337;p15"/>
          <p:cNvSpPr/>
          <p:nvPr/>
        </p:nvSpPr>
        <p:spPr>
          <a:xfrm>
            <a:off x="875427" y="6075144"/>
            <a:ext cx="7446248" cy="67710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Noto Sans Symbols"/>
              <a:buChar char="✔"/>
            </a:pPr>
            <a:r>
              <a:rPr lang="en-US" sz="1800" b="1" i="1" u="none" strike="noStrike" cap="none">
                <a:solidFill>
                  <a:schemeClr val="dk1"/>
                </a:solidFill>
                <a:latin typeface="Gulim"/>
                <a:ea typeface="Gulim"/>
                <a:cs typeface="Gulim"/>
                <a:sym typeface="Gulim"/>
              </a:rPr>
              <a:t>B</a:t>
            </a:r>
            <a:r>
              <a:rPr lang="en-US" sz="1800" b="1" i="0" u="none" strike="noStrike" cap="none" baseline="-25000">
                <a:solidFill>
                  <a:schemeClr val="dk1"/>
                </a:solidFill>
                <a:latin typeface="Gulim"/>
                <a:ea typeface="Gulim"/>
                <a:cs typeface="Gulim"/>
                <a:sym typeface="Gulim"/>
              </a:rPr>
              <a:t>PCM</a:t>
            </a:r>
            <a:r>
              <a:rPr lang="en-US" sz="1800" b="1" i="0" u="none" strike="noStrike" cap="none">
                <a:solidFill>
                  <a:schemeClr val="dk1"/>
                </a:solidFill>
                <a:latin typeface="Gulim"/>
                <a:ea typeface="Gulim"/>
                <a:cs typeface="Gulim"/>
                <a:sym typeface="Gulim"/>
              </a:rPr>
              <a:t> ≥ </a:t>
            </a:r>
            <a:r>
              <a:rPr lang="en-US" sz="1800" b="1" i="1" u="none" strike="noStrike" cap="none">
                <a:solidFill>
                  <a:schemeClr val="dk1"/>
                </a:solidFill>
                <a:latin typeface="Gulim"/>
                <a:ea typeface="Gulim"/>
                <a:cs typeface="Gulim"/>
                <a:sym typeface="Gulim"/>
              </a:rPr>
              <a:t>nB </a:t>
            </a:r>
            <a:r>
              <a:rPr lang="en-US" sz="1800" b="0" i="0" u="none" strike="noStrike" cap="none">
                <a:solidFill>
                  <a:schemeClr val="dk1"/>
                </a:solidFill>
                <a:latin typeface="Gulim"/>
                <a:ea typeface="Gulim"/>
                <a:cs typeface="Gulim"/>
                <a:sym typeface="Gulim"/>
              </a:rPr>
              <a:t>(with </a:t>
            </a:r>
            <a:r>
              <a:rPr lang="en-US" sz="1800" b="1" i="0" u="none" strike="noStrike" cap="none">
                <a:solidFill>
                  <a:schemeClr val="dk1"/>
                </a:solidFill>
                <a:latin typeface="Gulim"/>
                <a:ea typeface="Gulim"/>
                <a:cs typeface="Gulim"/>
                <a:sym typeface="Gulim"/>
              </a:rPr>
              <a:t>sinc functions </a:t>
            </a:r>
            <a:r>
              <a:rPr lang="en-US" sz="1800" b="0" i="0" u="none" strike="noStrike" cap="none">
                <a:solidFill>
                  <a:schemeClr val="dk1"/>
                </a:solidFill>
                <a:latin typeface="Gulim"/>
                <a:ea typeface="Gulim"/>
                <a:cs typeface="Gulim"/>
                <a:sym typeface="Gulim"/>
              </a:rPr>
              <a:t>as orthogonal basis)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Noto Sans Symbols"/>
              <a:buChar char="✔"/>
            </a:pPr>
            <a:r>
              <a:rPr lang="en-US" sz="2000" b="1" i="1" u="none" strike="noStrike" cap="none">
                <a:solidFill>
                  <a:schemeClr val="dk1"/>
                </a:solidFill>
                <a:latin typeface="Gulim"/>
                <a:ea typeface="Gulim"/>
                <a:cs typeface="Gulim"/>
                <a:sym typeface="Gulim"/>
              </a:rPr>
              <a:t>B</a:t>
            </a:r>
            <a:r>
              <a:rPr lang="en-US" sz="2000" b="1" i="0" u="none" strike="noStrike" cap="none" baseline="-25000">
                <a:solidFill>
                  <a:schemeClr val="dk1"/>
                </a:solidFill>
                <a:latin typeface="Gulim"/>
                <a:ea typeface="Gulim"/>
                <a:cs typeface="Gulim"/>
                <a:sym typeface="Gulim"/>
              </a:rPr>
              <a:t>PCM</a:t>
            </a:r>
            <a:r>
              <a:rPr lang="en-US" sz="2000" b="1" i="0" u="none" strike="noStrike" cap="none">
                <a:solidFill>
                  <a:schemeClr val="dk1"/>
                </a:solidFill>
                <a:latin typeface="Gulim"/>
                <a:ea typeface="Gulim"/>
                <a:cs typeface="Gulim"/>
                <a:sym typeface="Gulim"/>
              </a:rPr>
              <a:t> ≥ 2</a:t>
            </a:r>
            <a:r>
              <a:rPr lang="en-US" sz="2000" b="1" i="1" u="none" strike="noStrike" cap="none">
                <a:solidFill>
                  <a:schemeClr val="dk1"/>
                </a:solidFill>
                <a:latin typeface="Gulim"/>
                <a:ea typeface="Gulim"/>
                <a:cs typeface="Gulim"/>
                <a:sym typeface="Gulim"/>
              </a:rPr>
              <a:t>nB </a:t>
            </a:r>
            <a:r>
              <a:rPr lang="en-US" sz="2000" b="1" i="0" u="none" strike="noStrike" cap="none">
                <a:solidFill>
                  <a:schemeClr val="dk1"/>
                </a:solidFill>
                <a:latin typeface="Gulim"/>
                <a:ea typeface="Gulim"/>
                <a:cs typeface="Gulim"/>
                <a:sym typeface="Gulim"/>
              </a:rPr>
              <a:t>(with rectangular pulses as orthogonal basis)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6"/>
          <p:cNvSpPr txBox="1">
            <a:spLocks noGrp="1"/>
          </p:cNvSpPr>
          <p:nvPr>
            <p:ph type="sldNum" idx="12"/>
          </p:nvPr>
        </p:nvSpPr>
        <p:spPr>
          <a:xfrm>
            <a:off x="4953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400" dirty="0">
              <a:solidFill>
                <a:schemeClr val="dk1"/>
              </a:solidFill>
              <a:latin typeface="Gulim"/>
              <a:ea typeface="Gulim"/>
              <a:cs typeface="Gulim"/>
              <a:sym typeface="Gulim"/>
            </a:endParaRPr>
          </a:p>
        </p:txBody>
      </p:sp>
      <p:sp>
        <p:nvSpPr>
          <p:cNvPr id="344" name="Google Shape;344;p16"/>
          <p:cNvSpPr/>
          <p:nvPr/>
        </p:nvSpPr>
        <p:spPr>
          <a:xfrm>
            <a:off x="0" y="0"/>
            <a:ext cx="9144000" cy="1371600"/>
          </a:xfrm>
          <a:prstGeom prst="rect">
            <a:avLst/>
          </a:prstGeom>
          <a:solidFill>
            <a:srgbClr val="33CC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endParaRPr sz="3200" b="1" i="0" u="none" strike="noStrike" cap="none">
              <a:solidFill>
                <a:schemeClr val="dk1"/>
              </a:solidFill>
              <a:latin typeface="Gulim"/>
              <a:ea typeface="Gulim"/>
              <a:cs typeface="Gulim"/>
              <a:sym typeface="Gulim"/>
            </a:endParaRPr>
          </a:p>
        </p:txBody>
      </p:sp>
      <p:sp>
        <p:nvSpPr>
          <p:cNvPr id="345" name="Google Shape;345;p16"/>
          <p:cNvSpPr txBox="1"/>
          <p:nvPr/>
        </p:nvSpPr>
        <p:spPr>
          <a:xfrm>
            <a:off x="228600" y="406400"/>
            <a:ext cx="7406579" cy="5539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chemeClr val="dk1"/>
                </a:solidFill>
                <a:latin typeface="Times"/>
                <a:ea typeface="Times"/>
                <a:cs typeface="Times"/>
                <a:sym typeface="Times"/>
              </a:rPr>
              <a:t>DIGITAL-TO-DIGITAL CONVERSION</a:t>
            </a:r>
            <a:endParaRPr sz="3000" b="0" i="0" u="none" strike="noStrike" cap="none">
              <a:solidFill>
                <a:srgbClr val="000000"/>
              </a:solidFill>
              <a:latin typeface="Arial"/>
              <a:ea typeface="Arial"/>
              <a:cs typeface="Arial"/>
              <a:sym typeface="Arial"/>
            </a:endParaRPr>
          </a:p>
        </p:txBody>
      </p:sp>
      <p:sp>
        <p:nvSpPr>
          <p:cNvPr id="346" name="Google Shape;346;p16"/>
          <p:cNvSpPr txBox="1"/>
          <p:nvPr/>
        </p:nvSpPr>
        <p:spPr>
          <a:xfrm>
            <a:off x="8229600" y="6400800"/>
            <a:ext cx="184150" cy="3667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Gulim"/>
              <a:ea typeface="Gulim"/>
              <a:cs typeface="Gulim"/>
              <a:sym typeface="Gulim"/>
            </a:endParaRPr>
          </a:p>
        </p:txBody>
      </p:sp>
      <p:sp>
        <p:nvSpPr>
          <p:cNvPr id="347" name="Google Shape;347;p16"/>
          <p:cNvSpPr/>
          <p:nvPr/>
        </p:nvSpPr>
        <p:spPr>
          <a:xfrm>
            <a:off x="191238" y="1527157"/>
            <a:ext cx="8229600" cy="954107"/>
          </a:xfrm>
          <a:prstGeom prst="rect">
            <a:avLst/>
          </a:prstGeom>
          <a:noFill/>
          <a:ln>
            <a:noFill/>
          </a:ln>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Clr>
                <a:srgbClr val="000000"/>
              </a:buClr>
              <a:buSzPts val="2800"/>
              <a:buFont typeface="Arial"/>
              <a:buNone/>
            </a:pPr>
            <a:r>
              <a:rPr lang="en-US" sz="2800" b="1" i="1" u="none" strike="noStrike" cap="none">
                <a:solidFill>
                  <a:schemeClr val="dk1"/>
                </a:solidFill>
                <a:latin typeface="Gulim"/>
                <a:ea typeface="Gulim"/>
                <a:cs typeface="Gulim"/>
                <a:sym typeface="Gulim"/>
              </a:rPr>
              <a:t>How we can represent digital data by using digital signals.</a:t>
            </a:r>
            <a:endParaRPr sz="1400" b="0" i="0" u="none" strike="noStrike" cap="none">
              <a:solidFill>
                <a:srgbClr val="000000"/>
              </a:solidFill>
              <a:latin typeface="Arial"/>
              <a:ea typeface="Arial"/>
              <a:cs typeface="Arial"/>
              <a:sym typeface="Arial"/>
            </a:endParaRPr>
          </a:p>
        </p:txBody>
      </p:sp>
      <p:sp>
        <p:nvSpPr>
          <p:cNvPr id="348" name="Google Shape;348;p16"/>
          <p:cNvSpPr txBox="1"/>
          <p:nvPr/>
        </p:nvSpPr>
        <p:spPr>
          <a:xfrm>
            <a:off x="495300" y="2775097"/>
            <a:ext cx="7772400" cy="3470128"/>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1430"/>
              <a:buFont typeface="Noto Sans Symbols"/>
              <a:buChar char="❖"/>
            </a:pPr>
            <a:r>
              <a:rPr lang="en-US" sz="2200" b="0" i="0" u="none" strike="noStrike" cap="none">
                <a:solidFill>
                  <a:schemeClr val="dk1"/>
                </a:solidFill>
                <a:latin typeface="Times New Roman"/>
                <a:ea typeface="Times New Roman"/>
                <a:cs typeface="Times New Roman"/>
                <a:sym typeface="Times New Roman"/>
              </a:rPr>
              <a:t>Converting a string of 1’s and 0’s (digital data) into a sequence of signals that denote the 1’s and 0’s.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440"/>
              </a:spcBef>
              <a:spcAft>
                <a:spcPts val="0"/>
              </a:spcAft>
              <a:buClr>
                <a:schemeClr val="hlink"/>
              </a:buClr>
              <a:buSzPts val="1430"/>
              <a:buFont typeface="Noto Sans Symbols"/>
              <a:buChar char="❖"/>
            </a:pPr>
            <a:r>
              <a:rPr lang="en-US" sz="2200" b="0" i="0" u="none" strike="noStrike" cap="none">
                <a:solidFill>
                  <a:schemeClr val="dk1"/>
                </a:solidFill>
                <a:latin typeface="Times New Roman"/>
                <a:ea typeface="Times New Roman"/>
                <a:cs typeface="Times New Roman"/>
                <a:sym typeface="Times New Roman"/>
              </a:rPr>
              <a:t>For example a high voltage level (+V) could represent a “1”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40"/>
              </a:spcBef>
              <a:spcAft>
                <a:spcPts val="0"/>
              </a:spcAft>
              <a:buClr>
                <a:schemeClr val="hlink"/>
              </a:buClr>
              <a:buSzPts val="1430"/>
              <a:buFont typeface="Noto Sans Symbols"/>
              <a:buNone/>
            </a:pPr>
            <a:r>
              <a:rPr lang="en-US" sz="2200" b="0" i="0" u="none" strike="noStrike" cap="none">
                <a:solidFill>
                  <a:schemeClr val="dk1"/>
                </a:solidFill>
                <a:latin typeface="Times New Roman"/>
                <a:ea typeface="Times New Roman"/>
                <a:cs typeface="Times New Roman"/>
                <a:sym typeface="Times New Roman"/>
              </a:rPr>
              <a:t>                   and a low voltage level (-V) could represent a “0”.</a:t>
            </a:r>
            <a:endParaRPr sz="1400" b="0" i="0" u="none" strike="noStrike" cap="none">
              <a:solidFill>
                <a:srgbClr val="000000"/>
              </a:solidFill>
              <a:latin typeface="Arial"/>
              <a:ea typeface="Arial"/>
              <a:cs typeface="Arial"/>
              <a:sym typeface="Arial"/>
            </a:endParaRPr>
          </a:p>
        </p:txBody>
      </p:sp>
      <p:sp>
        <p:nvSpPr>
          <p:cNvPr id="349" name="Google Shape;349;p16"/>
          <p:cNvSpPr/>
          <p:nvPr/>
        </p:nvSpPr>
        <p:spPr>
          <a:xfrm>
            <a:off x="2130241" y="5146177"/>
            <a:ext cx="5333239"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Arial"/>
                <a:ea typeface="Arial"/>
                <a:cs typeface="Arial"/>
                <a:sym typeface="Arial"/>
              </a:rPr>
              <a:t>This is Digital Transmission</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2400" b="0"/>
              <a:t>Block Diagram-Typical Communication system</a:t>
            </a:r>
            <a:endParaRPr/>
          </a:p>
        </p:txBody>
      </p:sp>
      <p:sp>
        <p:nvSpPr>
          <p:cNvPr id="211" name="Google Shape;211;p2"/>
          <p:cNvSpPr txBox="1">
            <a:spLocks noGrp="1"/>
          </p:cNvSpPr>
          <p:nvPr>
            <p:ph type="sldNum" idx="12"/>
          </p:nvPr>
        </p:nvSpPr>
        <p:spPr>
          <a:xfrm>
            <a:off x="8647113" y="6408738"/>
            <a:ext cx="366712" cy="365125"/>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SzPts val="1000"/>
              <a:buNone/>
            </a:pPr>
            <a:fld id="{00000000-1234-1234-1234-123412341234}" type="slidenum">
              <a:rPr lang="en-US"/>
              <a:t>2</a:t>
            </a:fld>
            <a:endParaRPr/>
          </a:p>
        </p:txBody>
      </p:sp>
      <p:pic>
        <p:nvPicPr>
          <p:cNvPr id="212" name="Google Shape;212;p2" descr="C:\Users\DELL\Desktop\Block-diagram-for-a-digital-communication-system.png"/>
          <p:cNvPicPr preferRelativeResize="0"/>
          <p:nvPr/>
        </p:nvPicPr>
        <p:blipFill rotWithShape="1">
          <a:blip r:embed="rId3">
            <a:alphaModFix/>
          </a:blip>
          <a:srcRect/>
          <a:stretch/>
        </p:blipFill>
        <p:spPr>
          <a:xfrm>
            <a:off x="575469" y="2286000"/>
            <a:ext cx="8229600" cy="287551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17"/>
          <p:cNvSpPr txBox="1">
            <a:spLocks noGrp="1"/>
          </p:cNvSpPr>
          <p:nvPr>
            <p:ph type="sldNum" idx="12"/>
          </p:nvPr>
        </p:nvSpPr>
        <p:spPr>
          <a:xfrm>
            <a:off x="4953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400" dirty="0">
              <a:solidFill>
                <a:schemeClr val="dk1"/>
              </a:solidFill>
              <a:latin typeface="Gulim"/>
              <a:ea typeface="Gulim"/>
              <a:cs typeface="Gulim"/>
              <a:sym typeface="Gulim"/>
            </a:endParaRPr>
          </a:p>
        </p:txBody>
      </p:sp>
      <p:cxnSp>
        <p:nvCxnSpPr>
          <p:cNvPr id="356" name="Google Shape;356;p17"/>
          <p:cNvCxnSpPr/>
          <p:nvPr/>
        </p:nvCxnSpPr>
        <p:spPr>
          <a:xfrm>
            <a:off x="152400" y="533400"/>
            <a:ext cx="8763000" cy="0"/>
          </a:xfrm>
          <a:prstGeom prst="straightConnector1">
            <a:avLst/>
          </a:prstGeom>
          <a:noFill/>
          <a:ln w="76200" cap="flat" cmpd="sng">
            <a:solidFill>
              <a:schemeClr val="hlink"/>
            </a:solidFill>
            <a:prstDash val="solid"/>
            <a:round/>
            <a:headEnd type="none" w="sm" len="sm"/>
            <a:tailEnd type="none" w="sm" len="sm"/>
          </a:ln>
        </p:spPr>
      </p:cxnSp>
      <p:cxnSp>
        <p:nvCxnSpPr>
          <p:cNvPr id="357" name="Google Shape;357;p17"/>
          <p:cNvCxnSpPr/>
          <p:nvPr/>
        </p:nvCxnSpPr>
        <p:spPr>
          <a:xfrm>
            <a:off x="152400" y="1371600"/>
            <a:ext cx="8763000" cy="0"/>
          </a:xfrm>
          <a:prstGeom prst="straightConnector1">
            <a:avLst/>
          </a:prstGeom>
          <a:noFill/>
          <a:ln w="19050" cap="flat" cmpd="sng">
            <a:solidFill>
              <a:schemeClr val="hlink"/>
            </a:solidFill>
            <a:prstDash val="solid"/>
            <a:round/>
            <a:headEnd type="none" w="sm" len="sm"/>
            <a:tailEnd type="none" w="sm" len="sm"/>
          </a:ln>
        </p:spPr>
      </p:cxnSp>
      <p:sp>
        <p:nvSpPr>
          <p:cNvPr id="358" name="Google Shape;358;p17"/>
          <p:cNvSpPr txBox="1"/>
          <p:nvPr/>
        </p:nvSpPr>
        <p:spPr>
          <a:xfrm>
            <a:off x="1066800" y="478493"/>
            <a:ext cx="4511171"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1" u="none" strike="noStrike" cap="none">
                <a:solidFill>
                  <a:schemeClr val="dk1"/>
                </a:solidFill>
                <a:latin typeface="Gulim"/>
                <a:ea typeface="Gulim"/>
                <a:cs typeface="Gulim"/>
                <a:sym typeface="Gulim"/>
              </a:rPr>
              <a:t>Line coding and decoding</a:t>
            </a:r>
            <a:endParaRPr sz="1400" b="0" i="0" u="none" strike="noStrike" cap="none">
              <a:solidFill>
                <a:srgbClr val="000000"/>
              </a:solidFill>
              <a:latin typeface="Arial"/>
              <a:ea typeface="Arial"/>
              <a:cs typeface="Arial"/>
              <a:sym typeface="Arial"/>
            </a:endParaRPr>
          </a:p>
        </p:txBody>
      </p:sp>
      <p:cxnSp>
        <p:nvCxnSpPr>
          <p:cNvPr id="359" name="Google Shape;359;p17"/>
          <p:cNvCxnSpPr/>
          <p:nvPr/>
        </p:nvCxnSpPr>
        <p:spPr>
          <a:xfrm>
            <a:off x="152400" y="6248400"/>
            <a:ext cx="8763000" cy="0"/>
          </a:xfrm>
          <a:prstGeom prst="straightConnector1">
            <a:avLst/>
          </a:prstGeom>
          <a:noFill/>
          <a:ln w="76200" cap="flat" cmpd="sng">
            <a:solidFill>
              <a:schemeClr val="hlink"/>
            </a:solidFill>
            <a:prstDash val="solid"/>
            <a:round/>
            <a:headEnd type="none" w="sm" len="sm"/>
            <a:tailEnd type="none" w="sm" len="sm"/>
          </a:ln>
        </p:spPr>
      </p:cxnSp>
      <p:pic>
        <p:nvPicPr>
          <p:cNvPr id="360" name="Google Shape;360;p17"/>
          <p:cNvPicPr preferRelativeResize="0"/>
          <p:nvPr/>
        </p:nvPicPr>
        <p:blipFill rotWithShape="1">
          <a:blip r:embed="rId3">
            <a:alphaModFix/>
          </a:blip>
          <a:srcRect/>
          <a:stretch/>
        </p:blipFill>
        <p:spPr>
          <a:xfrm>
            <a:off x="139700" y="2111375"/>
            <a:ext cx="8775700" cy="26892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EC156E-FFFC-4B99-9F08-DF8C941E91E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
        <p:nvSpPr>
          <p:cNvPr id="3" name="Rectangle 2">
            <a:extLst>
              <a:ext uri="{FF2B5EF4-FFF2-40B4-BE49-F238E27FC236}">
                <a16:creationId xmlns:a16="http://schemas.microsoft.com/office/drawing/2014/main" id="{844F49CD-9C89-4643-9EBC-03A55EF3F37D}"/>
              </a:ext>
            </a:extLst>
          </p:cNvPr>
          <p:cNvSpPr/>
          <p:nvPr/>
        </p:nvSpPr>
        <p:spPr>
          <a:xfrm>
            <a:off x="222885" y="1300758"/>
            <a:ext cx="8698230" cy="5262979"/>
          </a:xfrm>
          <a:prstGeom prst="rect">
            <a:avLst/>
          </a:prstGeom>
        </p:spPr>
        <p:txBody>
          <a:bodyPr wrap="square">
            <a:spAutoFit/>
          </a:bodyPr>
          <a:lstStyle/>
          <a:p>
            <a:r>
              <a:rPr lang="en-GB" sz="1600" dirty="0">
                <a:solidFill>
                  <a:srgbClr val="374151"/>
                </a:solidFill>
                <a:latin typeface="Söhne"/>
              </a:rPr>
              <a:t>Line coding is an essential technique in digital communication systems that is used to convert digital data into a format that can be transmitted over a communication channel. The importance of using line codes includes:</a:t>
            </a:r>
          </a:p>
          <a:p>
            <a:pPr marL="342900" indent="-342900">
              <a:buFont typeface="+mj-lt"/>
              <a:buAutoNum type="arabicParenR"/>
            </a:pPr>
            <a:r>
              <a:rPr lang="en-GB" sz="1600" dirty="0">
                <a:solidFill>
                  <a:srgbClr val="374151"/>
                </a:solidFill>
                <a:latin typeface="Söhne"/>
              </a:rPr>
              <a:t>Efficient use of bandwidth: Line coding allows for efficient use of the available bandwidth by converting digital data into a format that is suitable for transmission over the communication channel. By using line codes, the data rate can be increased while minimizing the bandwidth required.</a:t>
            </a:r>
          </a:p>
          <a:p>
            <a:pPr marL="342900" indent="-342900">
              <a:buFont typeface="+mj-lt"/>
              <a:buAutoNum type="arabicParenR"/>
            </a:pPr>
            <a:r>
              <a:rPr lang="en-GB" sz="1600" dirty="0">
                <a:solidFill>
                  <a:srgbClr val="374151"/>
                </a:solidFill>
                <a:latin typeface="Söhne"/>
              </a:rPr>
              <a:t>Improved signal quality: Line coding can improve the quality of the transmitted signal by minimizing the effects of noise and interference. This is achieved by using specific pulse shapes and modulation techniques that are designed to maximize the signal-to-noise ratio (SNR).</a:t>
            </a:r>
          </a:p>
          <a:p>
            <a:pPr marL="342900" indent="-342900">
              <a:buFont typeface="+mj-lt"/>
              <a:buAutoNum type="arabicParenR"/>
            </a:pPr>
            <a:r>
              <a:rPr lang="en-GB" sz="1600" dirty="0">
                <a:solidFill>
                  <a:srgbClr val="374151"/>
                </a:solidFill>
                <a:latin typeface="Söhne"/>
              </a:rPr>
              <a:t>Reliable data transmission: Line coding ensures reliable data transmission by minimizing errors and ensuring that the data can be correctly decoded at the receiver end. This is achieved by using error-correcting codes, synchronization techniques, and other methods that improve the accuracy of data transmission.</a:t>
            </a:r>
          </a:p>
          <a:p>
            <a:pPr marL="342900" indent="-342900">
              <a:buFont typeface="+mj-lt"/>
              <a:buAutoNum type="arabicParenR"/>
            </a:pPr>
            <a:r>
              <a:rPr lang="en-GB" sz="1600" dirty="0">
                <a:solidFill>
                  <a:srgbClr val="374151"/>
                </a:solidFill>
                <a:latin typeface="Söhne"/>
              </a:rPr>
              <a:t>Compatibility: Line coding ensures compatibility between the transmitter and receiver by using standard coding schemes that are widely used and understood. This ensures that data can be transmitted and received by different devices and systems.</a:t>
            </a:r>
          </a:p>
          <a:p>
            <a:pPr marL="342900" indent="-342900">
              <a:buFont typeface="+mj-lt"/>
              <a:buAutoNum type="arabicParenR"/>
            </a:pPr>
            <a:r>
              <a:rPr lang="en-GB" sz="1600" dirty="0">
                <a:solidFill>
                  <a:srgbClr val="374151"/>
                </a:solidFill>
                <a:latin typeface="Söhne"/>
              </a:rPr>
              <a:t>Flexibility: Line coding provides flexibility in selecting the coding scheme that is most suitable for the specific application, communication channel, and performance requirements. This allows for the optimization of the transmission system for different scenarios, such as high-speed data transmission or low-power communication.</a:t>
            </a:r>
          </a:p>
        </p:txBody>
      </p:sp>
      <p:sp>
        <p:nvSpPr>
          <p:cNvPr id="4" name="Rectangle 3">
            <a:extLst>
              <a:ext uri="{FF2B5EF4-FFF2-40B4-BE49-F238E27FC236}">
                <a16:creationId xmlns:a16="http://schemas.microsoft.com/office/drawing/2014/main" id="{88EB6425-083C-4226-8B59-FA6D40B0EC4D}"/>
              </a:ext>
            </a:extLst>
          </p:cNvPr>
          <p:cNvSpPr/>
          <p:nvPr/>
        </p:nvSpPr>
        <p:spPr>
          <a:xfrm>
            <a:off x="1422054" y="429042"/>
            <a:ext cx="6641562" cy="461665"/>
          </a:xfrm>
          <a:prstGeom prst="rect">
            <a:avLst/>
          </a:prstGeom>
        </p:spPr>
        <p:txBody>
          <a:bodyPr wrap="none">
            <a:spAutoFit/>
          </a:bodyPr>
          <a:lstStyle/>
          <a:p>
            <a:r>
              <a:rPr lang="en-GB" sz="2400" b="1" dirty="0">
                <a:solidFill>
                  <a:srgbClr val="374151"/>
                </a:solidFill>
                <a:latin typeface="Söhne"/>
              </a:rPr>
              <a:t>The Importance of Using Line Coding (Line Format)</a:t>
            </a:r>
          </a:p>
        </p:txBody>
      </p:sp>
    </p:spTree>
    <p:extLst>
      <p:ext uri="{BB962C8B-B14F-4D97-AF65-F5344CB8AC3E}">
        <p14:creationId xmlns:p14="http://schemas.microsoft.com/office/powerpoint/2010/main" val="1030140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18"/>
          <p:cNvSpPr/>
          <p:nvPr/>
        </p:nvSpPr>
        <p:spPr>
          <a:xfrm>
            <a:off x="517124" y="1623362"/>
            <a:ext cx="8512576" cy="373944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2800"/>
              <a:buFont typeface="Noto Sans Symbols"/>
              <a:buNone/>
            </a:pPr>
            <a:r>
              <a:rPr lang="en-US" sz="2200" b="0" i="0" u="none" strike="noStrike" cap="none" dirty="0">
                <a:solidFill>
                  <a:schemeClr val="dk1"/>
                </a:solidFill>
                <a:latin typeface="Calibri"/>
                <a:ea typeface="Calibri"/>
                <a:cs typeface="Calibri"/>
                <a:sym typeface="Calibri"/>
              </a:rPr>
              <a:t>The choice of a particular pair of pulses to represent the symbols 1 &amp; 0 is called </a:t>
            </a:r>
            <a:r>
              <a:rPr lang="en-US" sz="2200" b="1" i="0" u="none" strike="noStrike" cap="none" dirty="0">
                <a:solidFill>
                  <a:schemeClr val="dk1"/>
                </a:solidFill>
                <a:latin typeface="Calibri"/>
                <a:ea typeface="Calibri"/>
                <a:cs typeface="Calibri"/>
                <a:sym typeface="Calibri"/>
              </a:rPr>
              <a:t>line coding. This depends on the following:</a:t>
            </a:r>
            <a:endParaRPr sz="22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dk1"/>
              </a:buClr>
              <a:buSzPts val="2800"/>
              <a:buFont typeface="Noto Sans Symbols"/>
              <a:buChar char="✔"/>
            </a:pPr>
            <a:r>
              <a:rPr lang="en-US" sz="1800" b="0" i="0" u="none" strike="noStrike" cap="none" dirty="0">
                <a:solidFill>
                  <a:schemeClr val="dk1"/>
                </a:solidFill>
                <a:latin typeface="Calibri"/>
                <a:ea typeface="Calibri"/>
                <a:cs typeface="Calibri"/>
                <a:sym typeface="Calibri"/>
              </a:rPr>
              <a:t>presence or absence of DC level   </a:t>
            </a:r>
            <a:endParaRPr sz="18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dk1"/>
              </a:buClr>
              <a:buSzPts val="2800"/>
              <a:buFont typeface="Noto Sans Symbols"/>
              <a:buChar char="✔"/>
            </a:pPr>
            <a:r>
              <a:rPr lang="en-US" sz="1800" b="0" i="0" u="none" strike="noStrike" cap="none" dirty="0">
                <a:solidFill>
                  <a:schemeClr val="dk1"/>
                </a:solidFill>
                <a:latin typeface="Calibri"/>
                <a:ea typeface="Calibri"/>
                <a:cs typeface="Calibri"/>
                <a:sym typeface="Calibri"/>
              </a:rPr>
              <a:t>power spectral density </a:t>
            </a:r>
            <a:endParaRPr sz="18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dk1"/>
              </a:buClr>
              <a:buSzPts val="2800"/>
              <a:buFont typeface="Noto Sans Symbols"/>
              <a:buChar char="✔"/>
            </a:pPr>
            <a:r>
              <a:rPr lang="en-US" sz="1800" b="0" i="0" u="none" strike="noStrike" cap="none" dirty="0">
                <a:solidFill>
                  <a:schemeClr val="dk1"/>
                </a:solidFill>
                <a:latin typeface="Calibri"/>
                <a:ea typeface="Calibri"/>
                <a:cs typeface="Calibri"/>
                <a:sym typeface="Calibri"/>
              </a:rPr>
              <a:t>band width (spectral occupancy)</a:t>
            </a:r>
            <a:endParaRPr sz="18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dk1"/>
              </a:buClr>
              <a:buSzPts val="2800"/>
              <a:buFont typeface="Noto Sans Symbols"/>
              <a:buChar char="✔"/>
            </a:pPr>
            <a:r>
              <a:rPr lang="en-US" sz="1800" b="0" i="0" u="none" strike="noStrike" cap="none" dirty="0">
                <a:solidFill>
                  <a:schemeClr val="dk1"/>
                </a:solidFill>
                <a:latin typeface="Calibri"/>
                <a:ea typeface="Calibri"/>
                <a:cs typeface="Calibri"/>
                <a:sym typeface="Calibri"/>
              </a:rPr>
              <a:t>Bit Error Rate (BER) performance </a:t>
            </a:r>
            <a:endParaRPr sz="18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dk1"/>
              </a:buClr>
              <a:buSzPts val="2800"/>
              <a:buFont typeface="Noto Sans Symbols"/>
              <a:buChar char="✔"/>
            </a:pPr>
            <a:r>
              <a:rPr lang="en-US" sz="1800" b="0" i="0" u="none" strike="noStrike" cap="none" dirty="0">
                <a:solidFill>
                  <a:schemeClr val="dk1"/>
                </a:solidFill>
                <a:latin typeface="Calibri"/>
                <a:ea typeface="Calibri"/>
                <a:cs typeface="Calibri"/>
                <a:sym typeface="Calibri"/>
              </a:rPr>
              <a:t>transparency (i.e., the property that any arbitrary symbol or bit pattern can be transmitted &amp; received)</a:t>
            </a:r>
            <a:endParaRPr sz="18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dk1"/>
              </a:buClr>
              <a:buSzPts val="2800"/>
              <a:buFont typeface="Noto Sans Symbols"/>
              <a:buChar char="✔"/>
            </a:pPr>
            <a:r>
              <a:rPr lang="en-US" sz="1800" b="0" i="0" u="none" strike="noStrike" cap="none" dirty="0">
                <a:solidFill>
                  <a:schemeClr val="dk1"/>
                </a:solidFill>
                <a:latin typeface="Calibri"/>
                <a:ea typeface="Calibri"/>
                <a:cs typeface="Calibri"/>
                <a:sym typeface="Calibri"/>
              </a:rPr>
              <a:t>easy of recovery (synchronization)</a:t>
            </a:r>
            <a:endParaRPr lang="en-GB" sz="1800" dirty="0"/>
          </a:p>
        </p:txBody>
      </p:sp>
      <p:sp>
        <p:nvSpPr>
          <p:cNvPr id="366" name="Google Shape;366;p1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1600"/>
              <a:buNone/>
            </a:pPr>
            <a:fld id="{00000000-1234-1234-1234-123412341234}" type="slidenum">
              <a:rPr lang="en-US" sz="1600" b="1">
                <a:solidFill>
                  <a:schemeClr val="dk1"/>
                </a:solidFill>
                <a:latin typeface="Gulim"/>
                <a:ea typeface="Gulim"/>
                <a:cs typeface="Gulim"/>
                <a:sym typeface="Gulim"/>
              </a:rPr>
              <a:t>22</a:t>
            </a:fld>
            <a:endParaRPr sz="1600" b="1">
              <a:solidFill>
                <a:schemeClr val="dk1"/>
              </a:solidFill>
              <a:latin typeface="Gulim"/>
              <a:ea typeface="Gulim"/>
              <a:cs typeface="Gulim"/>
              <a:sym typeface="Gulim"/>
            </a:endParaRPr>
          </a:p>
        </p:txBody>
      </p:sp>
      <p:sp>
        <p:nvSpPr>
          <p:cNvPr id="367" name="Google Shape;367;p18"/>
          <p:cNvSpPr/>
          <p:nvPr/>
        </p:nvSpPr>
        <p:spPr>
          <a:xfrm>
            <a:off x="2667000" y="261450"/>
            <a:ext cx="32766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Calibri"/>
                <a:ea typeface="Calibri"/>
                <a:cs typeface="Calibri"/>
                <a:sym typeface="Calibri"/>
              </a:rPr>
              <a:t>Line coding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18"/>
          <p:cNvSpPr/>
          <p:nvPr/>
        </p:nvSpPr>
        <p:spPr>
          <a:xfrm>
            <a:off x="517124" y="1092449"/>
            <a:ext cx="8512576" cy="480127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2800"/>
              <a:buFont typeface="Noto Sans Symbols"/>
              <a:buNone/>
            </a:pPr>
            <a:r>
              <a:rPr lang="en-US" sz="1800" b="0" i="0" u="none" strike="noStrike" cap="none" dirty="0">
                <a:solidFill>
                  <a:schemeClr val="dk1"/>
                </a:solidFill>
                <a:latin typeface="Calibri"/>
                <a:ea typeface="Calibri"/>
                <a:cs typeface="Calibri"/>
                <a:sym typeface="Calibri"/>
              </a:rPr>
              <a:t>The choice of a particular pair of pulses to represent the symbols 1 &amp; 0 is called </a:t>
            </a:r>
            <a:r>
              <a:rPr lang="en-US" sz="1800" b="1" i="0" u="none" strike="noStrike" cap="none" dirty="0">
                <a:solidFill>
                  <a:schemeClr val="dk1"/>
                </a:solidFill>
                <a:latin typeface="Calibri"/>
                <a:ea typeface="Calibri"/>
                <a:cs typeface="Calibri"/>
                <a:sym typeface="Calibri"/>
              </a:rPr>
              <a:t>line coding. This depends on the following:</a:t>
            </a:r>
            <a:endParaRPr sz="1050" b="0" i="0" u="none" strike="noStrike" cap="none" dirty="0">
              <a:solidFill>
                <a:srgbClr val="000000"/>
              </a:solidFill>
              <a:latin typeface="Arial"/>
              <a:ea typeface="Arial"/>
              <a:cs typeface="Arial"/>
              <a:sym typeface="Arial"/>
            </a:endParaRPr>
          </a:p>
          <a:p>
            <a:endParaRPr lang="en-GB" dirty="0"/>
          </a:p>
          <a:p>
            <a:pPr marL="342900" indent="-342900">
              <a:buFont typeface="+mj-lt"/>
              <a:buAutoNum type="arabicParenR"/>
            </a:pPr>
            <a:r>
              <a:rPr lang="en-GB" sz="1600" dirty="0"/>
              <a:t>Transmission rate: The transmission rate or bit rate of the communication channel determines the number of bits that can be transmitted per second. The line coding scheme should be able to support the required bit rate.</a:t>
            </a:r>
          </a:p>
          <a:p>
            <a:pPr marL="342900" indent="-342900">
              <a:buFont typeface="+mj-lt"/>
              <a:buAutoNum type="arabicParenR"/>
            </a:pPr>
            <a:r>
              <a:rPr lang="en-GB" sz="1600" dirty="0"/>
              <a:t>Bandwidth: The bandwidth of the communication channel limits the frequency range that can be used to transmit the signal. The line coding scheme should be designed to minimize the bandwidth requirements.</a:t>
            </a:r>
          </a:p>
          <a:p>
            <a:pPr marL="342900" indent="-342900">
              <a:buFont typeface="+mj-lt"/>
              <a:buAutoNum type="arabicParenR"/>
            </a:pPr>
            <a:r>
              <a:rPr lang="en-GB" sz="1600" dirty="0"/>
              <a:t>Signal-to-noise ratio (SNR): The SNR of the communication channel refers to the ratio of the signal power to the noise power. The line coding scheme should be designed to maximize the SNR and minimize the effects of noise.</a:t>
            </a:r>
          </a:p>
          <a:p>
            <a:pPr marL="342900" indent="-342900">
              <a:buFont typeface="+mj-lt"/>
              <a:buAutoNum type="arabicParenR"/>
            </a:pPr>
            <a:r>
              <a:rPr lang="en-GB" sz="1600" dirty="0"/>
              <a:t>Complexity: The complexity of the line coding scheme should be reasonable to ensure that it can be implemented efficiently and reliably.</a:t>
            </a:r>
          </a:p>
          <a:p>
            <a:pPr marL="342900" indent="-342900">
              <a:buFont typeface="+mj-lt"/>
              <a:buAutoNum type="arabicParenR"/>
            </a:pPr>
            <a:r>
              <a:rPr lang="en-GB" sz="1600" dirty="0"/>
              <a:t>Error rate: The line coding scheme should be designed to minimize the error rate and ensure reliable transmission of data.</a:t>
            </a:r>
          </a:p>
          <a:p>
            <a:pPr marL="342900" indent="-342900">
              <a:buFont typeface="+mj-lt"/>
              <a:buAutoNum type="arabicParenR"/>
            </a:pPr>
            <a:r>
              <a:rPr lang="en-GB" sz="1600" dirty="0"/>
              <a:t>Compatibility: The line coding scheme should be compatible with the receiver's decoding scheme to ensure that the transmitted data can be correctly decoded at the receiver end.</a:t>
            </a:r>
          </a:p>
        </p:txBody>
      </p:sp>
      <p:sp>
        <p:nvSpPr>
          <p:cNvPr id="366" name="Google Shape;366;p1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1600"/>
              <a:buNone/>
            </a:pPr>
            <a:fld id="{00000000-1234-1234-1234-123412341234}" type="slidenum">
              <a:rPr lang="en-US" sz="1600" b="1">
                <a:solidFill>
                  <a:schemeClr val="dk1"/>
                </a:solidFill>
                <a:latin typeface="Gulim"/>
                <a:ea typeface="Gulim"/>
                <a:cs typeface="Gulim"/>
                <a:sym typeface="Gulim"/>
              </a:rPr>
              <a:t>23</a:t>
            </a:fld>
            <a:endParaRPr sz="1600" b="1">
              <a:solidFill>
                <a:schemeClr val="dk1"/>
              </a:solidFill>
              <a:latin typeface="Gulim"/>
              <a:ea typeface="Gulim"/>
              <a:cs typeface="Gulim"/>
              <a:sym typeface="Gulim"/>
            </a:endParaRPr>
          </a:p>
        </p:txBody>
      </p:sp>
      <p:sp>
        <p:nvSpPr>
          <p:cNvPr id="367" name="Google Shape;367;p18"/>
          <p:cNvSpPr/>
          <p:nvPr/>
        </p:nvSpPr>
        <p:spPr>
          <a:xfrm>
            <a:off x="2667000" y="261450"/>
            <a:ext cx="32766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Calibri"/>
                <a:ea typeface="Calibri"/>
                <a:cs typeface="Calibri"/>
                <a:sym typeface="Calibri"/>
              </a:rPr>
              <a:t>Line coding :</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054720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6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600"/>
              <a:buNone/>
            </a:pPr>
            <a:fld id="{00000000-1234-1234-1234-123412341234}" type="slidenum">
              <a:rPr lang="en-US"/>
              <a:t>24</a:t>
            </a:fld>
            <a:endParaRPr/>
          </a:p>
        </p:txBody>
      </p:sp>
      <p:pic>
        <p:nvPicPr>
          <p:cNvPr id="373" name="Google Shape;373;p60" descr="DC Level of a Signal - NI"/>
          <p:cNvPicPr preferRelativeResize="0"/>
          <p:nvPr/>
        </p:nvPicPr>
        <p:blipFill rotWithShape="1">
          <a:blip r:embed="rId3">
            <a:alphaModFix/>
          </a:blip>
          <a:srcRect/>
          <a:stretch/>
        </p:blipFill>
        <p:spPr>
          <a:xfrm>
            <a:off x="273081" y="1066707"/>
            <a:ext cx="3440805" cy="1827413"/>
          </a:xfrm>
          <a:prstGeom prst="rect">
            <a:avLst/>
          </a:prstGeom>
          <a:noFill/>
          <a:ln>
            <a:noFill/>
          </a:ln>
        </p:spPr>
      </p:pic>
      <p:sp>
        <p:nvSpPr>
          <p:cNvPr id="374" name="Google Shape;374;p60"/>
          <p:cNvSpPr/>
          <p:nvPr/>
        </p:nvSpPr>
        <p:spPr>
          <a:xfrm>
            <a:off x="396571" y="2984892"/>
            <a:ext cx="177484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sng" strike="noStrike" cap="none">
                <a:solidFill>
                  <a:schemeClr val="accent4"/>
                </a:solidFill>
                <a:latin typeface="Tahoma"/>
                <a:ea typeface="Tahoma"/>
                <a:cs typeface="Tahoma"/>
                <a:sym typeface="Tahoma"/>
                <a:hlinkClick r:id="rId4">
                  <a:extLst>
                    <a:ext uri="{A12FA001-AC4F-418D-AE19-62706E023703}">
                      <ahyp:hlinkClr xmlns="" xmlns:ahyp="http://schemas.microsoft.com/office/drawing/2018/hyperlinkcolor" val="tx"/>
                    </a:ext>
                  </a:extLst>
                </a:hlinkClick>
              </a:rPr>
              <a:t>DC Level of a Signa</a:t>
            </a:r>
            <a:r>
              <a:rPr lang="en-US" sz="1400" b="0" i="0" u="none" strike="noStrike" cap="none">
                <a:solidFill>
                  <a:schemeClr val="accent4"/>
                </a:solidFill>
                <a:latin typeface="Tahoma"/>
                <a:ea typeface="Tahoma"/>
                <a:cs typeface="Tahoma"/>
                <a:sym typeface="Tahoma"/>
              </a:rPr>
              <a:t>l</a:t>
            </a:r>
            <a:endParaRPr sz="1400" b="0" i="0" u="none" strike="noStrike" cap="none">
              <a:solidFill>
                <a:schemeClr val="accent4"/>
              </a:solidFill>
              <a:latin typeface="Tahoma"/>
              <a:ea typeface="Tahoma"/>
              <a:cs typeface="Tahoma"/>
              <a:sym typeface="Tahoma"/>
            </a:endParaRPr>
          </a:p>
        </p:txBody>
      </p:sp>
      <p:pic>
        <p:nvPicPr>
          <p:cNvPr id="375" name="Google Shape;375;p60" descr="Power Spectral Density (PSD) of a signal that is a mix of two pure... |  Download Scientific Diagram"/>
          <p:cNvPicPr preferRelativeResize="0"/>
          <p:nvPr/>
        </p:nvPicPr>
        <p:blipFill rotWithShape="1">
          <a:blip r:embed="rId5">
            <a:alphaModFix/>
          </a:blip>
          <a:srcRect/>
          <a:stretch/>
        </p:blipFill>
        <p:spPr>
          <a:xfrm>
            <a:off x="4875921" y="1016585"/>
            <a:ext cx="3354558" cy="1902417"/>
          </a:xfrm>
          <a:prstGeom prst="rect">
            <a:avLst/>
          </a:prstGeom>
          <a:noFill/>
          <a:ln>
            <a:noFill/>
          </a:ln>
        </p:spPr>
      </p:pic>
      <p:sp>
        <p:nvSpPr>
          <p:cNvPr id="376" name="Google Shape;376;p60"/>
          <p:cNvSpPr/>
          <p:nvPr/>
        </p:nvSpPr>
        <p:spPr>
          <a:xfrm>
            <a:off x="4709604" y="2984892"/>
            <a:ext cx="3816558"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dirty="0">
                <a:solidFill>
                  <a:srgbClr val="333333"/>
                </a:solidFill>
                <a:latin typeface="Tahoma"/>
                <a:ea typeface="Tahoma"/>
                <a:cs typeface="Tahoma"/>
                <a:sym typeface="Tahoma"/>
              </a:rPr>
              <a:t>Fig. 1. Power Spectral Density (PSD) of a signal that is a mix of two pure tones at 50 Hz and 100 Hz, obtained by FFT. The harmonic is about 0.3 times the fundamental in amplitude.</a:t>
            </a:r>
            <a:endParaRPr sz="1600" b="0" i="0" u="none" strike="noStrike" cap="none" dirty="0">
              <a:solidFill>
                <a:srgbClr val="000000"/>
              </a:solidFill>
              <a:latin typeface="Tahoma"/>
              <a:ea typeface="Tahoma"/>
              <a:cs typeface="Tahoma"/>
              <a:sym typeface="Tahoma"/>
            </a:endParaRPr>
          </a:p>
        </p:txBody>
      </p:sp>
      <p:pic>
        <p:nvPicPr>
          <p:cNvPr id="377" name="Google Shape;377;p60" descr="Bandwidth, explained by RP Photonics Encyclopedia; optical spectrum,  telecom fiber"/>
          <p:cNvPicPr preferRelativeResize="0"/>
          <p:nvPr/>
        </p:nvPicPr>
        <p:blipFill rotWithShape="1">
          <a:blip r:embed="rId6">
            <a:alphaModFix/>
          </a:blip>
          <a:srcRect/>
          <a:stretch/>
        </p:blipFill>
        <p:spPr>
          <a:xfrm>
            <a:off x="273081" y="4154443"/>
            <a:ext cx="3637671" cy="1948752"/>
          </a:xfrm>
          <a:prstGeom prst="rect">
            <a:avLst/>
          </a:prstGeom>
          <a:noFill/>
          <a:ln>
            <a:noFill/>
          </a:ln>
        </p:spPr>
      </p:pic>
      <p:sp>
        <p:nvSpPr>
          <p:cNvPr id="378" name="Google Shape;378;p60"/>
          <p:cNvSpPr/>
          <p:nvPr/>
        </p:nvSpPr>
        <p:spPr>
          <a:xfrm>
            <a:off x="457200" y="6245225"/>
            <a:ext cx="101662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sng" strike="noStrike" cap="none">
                <a:solidFill>
                  <a:srgbClr val="FFFFFF"/>
                </a:solidFill>
                <a:latin typeface="Tahoma"/>
                <a:ea typeface="Tahoma"/>
                <a:cs typeface="Tahoma"/>
                <a:sym typeface="Tahoma"/>
                <a:hlinkClick r:id="rId7">
                  <a:extLst>
                    <a:ext uri="{A12FA001-AC4F-418D-AE19-62706E023703}">
                      <ahyp:hlinkClr xmlns="" xmlns:ahyp="http://schemas.microsoft.com/office/drawing/2018/hyperlinkcolor" val="tx"/>
                    </a:ext>
                  </a:extLst>
                </a:hlinkClick>
              </a:rPr>
              <a:t>Bandwidth</a:t>
            </a:r>
            <a:endParaRPr sz="1400" b="0" i="0" u="none" strike="noStrike" cap="none">
              <a:solidFill>
                <a:srgbClr val="000000"/>
              </a:solidFill>
              <a:latin typeface="Tahoma"/>
              <a:ea typeface="Tahoma"/>
              <a:cs typeface="Tahoma"/>
              <a:sym typeface="Tahom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Google Shape;383;p19"/>
          <p:cNvPicPr preferRelativeResize="0"/>
          <p:nvPr/>
        </p:nvPicPr>
        <p:blipFill rotWithShape="1">
          <a:blip r:embed="rId3">
            <a:alphaModFix/>
          </a:blip>
          <a:srcRect r="11213"/>
          <a:stretch/>
        </p:blipFill>
        <p:spPr>
          <a:xfrm>
            <a:off x="4836271" y="332656"/>
            <a:ext cx="4107689" cy="5308698"/>
          </a:xfrm>
          <a:prstGeom prst="rect">
            <a:avLst/>
          </a:prstGeom>
          <a:noFill/>
          <a:ln>
            <a:noFill/>
          </a:ln>
        </p:spPr>
      </p:pic>
      <p:sp>
        <p:nvSpPr>
          <p:cNvPr id="384" name="Google Shape;384;p1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1600"/>
              <a:buNone/>
            </a:pPr>
            <a:fld id="{00000000-1234-1234-1234-123412341234}" type="slidenum">
              <a:rPr lang="en-US" sz="1600" b="1">
                <a:solidFill>
                  <a:schemeClr val="dk1"/>
                </a:solidFill>
                <a:latin typeface="Gulim"/>
                <a:ea typeface="Gulim"/>
                <a:cs typeface="Gulim"/>
                <a:sym typeface="Gulim"/>
              </a:rPr>
              <a:t>25</a:t>
            </a:fld>
            <a:endParaRPr sz="1600" b="1">
              <a:solidFill>
                <a:schemeClr val="dk1"/>
              </a:solidFill>
              <a:latin typeface="Gulim"/>
              <a:ea typeface="Gulim"/>
              <a:cs typeface="Gulim"/>
              <a:sym typeface="Gulim"/>
            </a:endParaRPr>
          </a:p>
        </p:txBody>
      </p:sp>
      <p:pic>
        <p:nvPicPr>
          <p:cNvPr id="385" name="Google Shape;385;p19"/>
          <p:cNvPicPr preferRelativeResize="0"/>
          <p:nvPr/>
        </p:nvPicPr>
        <p:blipFill rotWithShape="1">
          <a:blip r:embed="rId4">
            <a:alphaModFix/>
          </a:blip>
          <a:srcRect/>
          <a:stretch/>
        </p:blipFill>
        <p:spPr>
          <a:xfrm>
            <a:off x="395536" y="96376"/>
            <a:ext cx="3404537" cy="5649168"/>
          </a:xfrm>
          <a:prstGeom prst="rect">
            <a:avLst/>
          </a:prstGeom>
          <a:noFill/>
          <a:ln>
            <a:noFill/>
          </a:ln>
        </p:spPr>
      </p:pic>
      <p:pic>
        <p:nvPicPr>
          <p:cNvPr id="386" name="Google Shape;386;p19"/>
          <p:cNvPicPr preferRelativeResize="0"/>
          <p:nvPr/>
        </p:nvPicPr>
        <p:blipFill rotWithShape="1">
          <a:blip r:embed="rId5">
            <a:alphaModFix/>
          </a:blip>
          <a:srcRect/>
          <a:stretch/>
        </p:blipFill>
        <p:spPr>
          <a:xfrm>
            <a:off x="133146" y="5816425"/>
            <a:ext cx="8782201" cy="857600"/>
          </a:xfrm>
          <a:prstGeom prst="rect">
            <a:avLst/>
          </a:prstGeom>
          <a:noFill/>
          <a:ln>
            <a:noFill/>
          </a:ln>
        </p:spPr>
      </p:pic>
      <p:sp>
        <p:nvSpPr>
          <p:cNvPr id="387" name="Google Shape;387;p19"/>
          <p:cNvSpPr/>
          <p:nvPr/>
        </p:nvSpPr>
        <p:spPr>
          <a:xfrm rot="-1991302">
            <a:off x="4255706" y="284890"/>
            <a:ext cx="1679195"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Gulim"/>
                <a:ea typeface="Gulim"/>
                <a:cs typeface="Gulim"/>
                <a:sym typeface="Gulim"/>
              </a:rPr>
              <a:t> Check the reference, Iann</a:t>
            </a:r>
            <a:endParaRPr sz="1800" b="0" i="0" u="none" strike="noStrike" cap="none">
              <a:solidFill>
                <a:schemeClr val="dk1"/>
              </a:solidFill>
              <a:latin typeface="Gulim"/>
              <a:ea typeface="Gulim"/>
              <a:cs typeface="Gulim"/>
              <a:sym typeface="Gulim"/>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2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600"/>
              <a:buNone/>
            </a:pPr>
            <a:fld id="{00000000-1234-1234-1234-123412341234}" type="slidenum">
              <a:rPr lang="en-US"/>
              <a:t>26</a:t>
            </a:fld>
            <a:endParaRPr/>
          </a:p>
        </p:txBody>
      </p:sp>
      <p:pic>
        <p:nvPicPr>
          <p:cNvPr id="393" name="Google Shape;393;p20" descr="https://upload.wikimedia.org/wikipedia/commons/thumb/9/90/Manchester_encoding_both_conventions.svg/650px-Manchester_encoding_both_conventions.svg.png"/>
          <p:cNvPicPr preferRelativeResize="0"/>
          <p:nvPr/>
        </p:nvPicPr>
        <p:blipFill rotWithShape="1">
          <a:blip r:embed="rId3">
            <a:alphaModFix/>
          </a:blip>
          <a:srcRect/>
          <a:stretch/>
        </p:blipFill>
        <p:spPr>
          <a:xfrm>
            <a:off x="0" y="1702826"/>
            <a:ext cx="9144000" cy="433284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pic>
        <p:nvPicPr>
          <p:cNvPr id="398" name="Google Shape;398;p21"/>
          <p:cNvPicPr preferRelativeResize="0"/>
          <p:nvPr/>
        </p:nvPicPr>
        <p:blipFill rotWithShape="1">
          <a:blip r:embed="rId3">
            <a:alphaModFix/>
          </a:blip>
          <a:srcRect/>
          <a:stretch/>
        </p:blipFill>
        <p:spPr>
          <a:xfrm>
            <a:off x="0" y="15476"/>
            <a:ext cx="9144001" cy="6004324"/>
          </a:xfrm>
          <a:prstGeom prst="rect">
            <a:avLst/>
          </a:prstGeom>
          <a:noFill/>
          <a:ln>
            <a:noFill/>
          </a:ln>
        </p:spPr>
      </p:pic>
      <p:sp>
        <p:nvSpPr>
          <p:cNvPr id="399" name="Google Shape;399;p21"/>
          <p:cNvSpPr txBox="1"/>
          <p:nvPr/>
        </p:nvSpPr>
        <p:spPr>
          <a:xfrm>
            <a:off x="457200" y="6191568"/>
            <a:ext cx="7543799"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200"/>
              <a:buFont typeface="Noto Sans Symbols"/>
              <a:buNone/>
            </a:pPr>
            <a:r>
              <a:rPr lang="en-US" sz="2200" b="0" i="0" u="none" strike="noStrike" cap="none">
                <a:solidFill>
                  <a:schemeClr val="dk1"/>
                </a:solidFill>
                <a:latin typeface="Calibri"/>
                <a:ea typeface="Calibri"/>
                <a:cs typeface="Calibri"/>
                <a:sym typeface="Calibri"/>
              </a:rPr>
              <a:t>Commonly used line code symbols(0,1) and associated spectra</a:t>
            </a:r>
            <a:endParaRPr sz="1400" b="0" i="0" u="none" strike="noStrike" cap="none">
              <a:solidFill>
                <a:srgbClr val="000000"/>
              </a:solidFill>
              <a:latin typeface="Arial"/>
              <a:ea typeface="Arial"/>
              <a:cs typeface="Arial"/>
              <a:sym typeface="Arial"/>
            </a:endParaRPr>
          </a:p>
        </p:txBody>
      </p:sp>
      <p:sp>
        <p:nvSpPr>
          <p:cNvPr id="400" name="Google Shape;400;p2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1600"/>
              <a:buNone/>
            </a:pPr>
            <a:fld id="{00000000-1234-1234-1234-123412341234}" type="slidenum">
              <a:rPr lang="en-US" sz="1600" b="1">
                <a:solidFill>
                  <a:schemeClr val="dk1"/>
                </a:solidFill>
                <a:latin typeface="Gulim"/>
                <a:ea typeface="Gulim"/>
                <a:cs typeface="Gulim"/>
                <a:sym typeface="Gulim"/>
              </a:rPr>
              <a:t>27</a:t>
            </a:fld>
            <a:endParaRPr sz="1600" b="1">
              <a:solidFill>
                <a:schemeClr val="dk1"/>
              </a:solidFill>
              <a:latin typeface="Gulim"/>
              <a:ea typeface="Gulim"/>
              <a:cs typeface="Gulim"/>
              <a:sym typeface="Gulim"/>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pic>
        <p:nvPicPr>
          <p:cNvPr id="405" name="Google Shape;405;p22"/>
          <p:cNvPicPr preferRelativeResize="0"/>
          <p:nvPr/>
        </p:nvPicPr>
        <p:blipFill rotWithShape="1">
          <a:blip r:embed="rId3">
            <a:alphaModFix/>
          </a:blip>
          <a:srcRect b="3846"/>
          <a:stretch/>
        </p:blipFill>
        <p:spPr>
          <a:xfrm>
            <a:off x="1524000" y="909183"/>
            <a:ext cx="5410200" cy="5914943"/>
          </a:xfrm>
          <a:prstGeom prst="rect">
            <a:avLst/>
          </a:prstGeom>
          <a:noFill/>
          <a:ln>
            <a:noFill/>
          </a:ln>
        </p:spPr>
      </p:pic>
      <p:sp>
        <p:nvSpPr>
          <p:cNvPr id="406" name="Google Shape;406;p22"/>
          <p:cNvSpPr txBox="1"/>
          <p:nvPr/>
        </p:nvSpPr>
        <p:spPr>
          <a:xfrm>
            <a:off x="1619672" y="452618"/>
            <a:ext cx="557212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Noto Sans Symbols"/>
              <a:buNone/>
            </a:pPr>
            <a:r>
              <a:rPr lang="en-US" sz="2400" b="1" i="0" u="none" strike="noStrike" cap="none">
                <a:solidFill>
                  <a:schemeClr val="dk1"/>
                </a:solidFill>
                <a:latin typeface="Times New Roman"/>
                <a:ea typeface="Times New Roman"/>
                <a:cs typeface="Times New Roman"/>
                <a:sym typeface="Times New Roman"/>
              </a:rPr>
              <a:t>Example</a:t>
            </a:r>
            <a:r>
              <a:rPr lang="en-US" sz="1800" b="0" i="0" u="none" strike="noStrike" cap="none">
                <a:solidFill>
                  <a:schemeClr val="dk1"/>
                </a:solidFill>
                <a:latin typeface="Calibri"/>
                <a:ea typeface="Calibri"/>
                <a:cs typeface="Calibri"/>
                <a:sym typeface="Calibri"/>
              </a:rPr>
              <a:t>- </a:t>
            </a:r>
            <a:r>
              <a:rPr lang="en-US" sz="1800" b="0" i="1" u="none" strike="noStrike" cap="none">
                <a:solidFill>
                  <a:srgbClr val="E06C00"/>
                </a:solidFill>
                <a:latin typeface="Calibri"/>
                <a:ea typeface="Calibri"/>
                <a:cs typeface="Calibri"/>
                <a:sym typeface="Calibri"/>
              </a:rPr>
              <a:t>check the reference</a:t>
            </a:r>
            <a:endParaRPr sz="1800" b="0" i="1" u="none" strike="noStrike" cap="none">
              <a:solidFill>
                <a:srgbClr val="E06C00"/>
              </a:solidFill>
              <a:latin typeface="Calibri"/>
              <a:ea typeface="Calibri"/>
              <a:cs typeface="Calibri"/>
              <a:sym typeface="Calibri"/>
            </a:endParaRPr>
          </a:p>
        </p:txBody>
      </p:sp>
      <p:sp>
        <p:nvSpPr>
          <p:cNvPr id="407" name="Google Shape;407;p2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1600"/>
              <a:buNone/>
            </a:pPr>
            <a:fld id="{00000000-1234-1234-1234-123412341234}" type="slidenum">
              <a:rPr lang="en-US" sz="1600" b="1">
                <a:solidFill>
                  <a:schemeClr val="dk1"/>
                </a:solidFill>
                <a:latin typeface="Gulim"/>
                <a:ea typeface="Gulim"/>
                <a:cs typeface="Gulim"/>
                <a:sym typeface="Gulim"/>
              </a:rPr>
              <a:t>28</a:t>
            </a:fld>
            <a:endParaRPr sz="1600" b="1">
              <a:solidFill>
                <a:schemeClr val="dk1"/>
              </a:solidFill>
              <a:latin typeface="Gulim"/>
              <a:ea typeface="Gulim"/>
              <a:cs typeface="Gulim"/>
              <a:sym typeface="Gulim"/>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2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1600"/>
              <a:buNone/>
            </a:pPr>
            <a:fld id="{00000000-1234-1234-1234-123412341234}" type="slidenum">
              <a:rPr lang="en-US" sz="1600" b="1">
                <a:solidFill>
                  <a:schemeClr val="dk1"/>
                </a:solidFill>
                <a:latin typeface="Gulim"/>
                <a:ea typeface="Gulim"/>
                <a:cs typeface="Gulim"/>
                <a:sym typeface="Gulim"/>
              </a:rPr>
              <a:t>29</a:t>
            </a:fld>
            <a:endParaRPr sz="1600" b="1">
              <a:solidFill>
                <a:schemeClr val="dk1"/>
              </a:solidFill>
              <a:latin typeface="Gulim"/>
              <a:ea typeface="Gulim"/>
              <a:cs typeface="Gulim"/>
              <a:sym typeface="Gulim"/>
            </a:endParaRPr>
          </a:p>
        </p:txBody>
      </p:sp>
      <p:sp>
        <p:nvSpPr>
          <p:cNvPr id="413" name="Google Shape;413;p23"/>
          <p:cNvSpPr/>
          <p:nvPr/>
        </p:nvSpPr>
        <p:spPr>
          <a:xfrm>
            <a:off x="609600" y="4572000"/>
            <a:ext cx="8020050" cy="1752600"/>
          </a:xfrm>
          <a:prstGeom prst="rect">
            <a:avLst/>
          </a:prstGeom>
          <a:noFill/>
          <a:ln>
            <a:noFill/>
          </a:ln>
        </p:spPr>
        <p:txBody>
          <a:bodyPr spcFirstLastPara="1" wrap="square" lIns="92075" tIns="46025" rIns="92075" bIns="46025" anchor="ctr" anchorCtr="0">
            <a:noAutofit/>
          </a:bodyPr>
          <a:lstStyle/>
          <a:p>
            <a:pPr marL="0" marR="0" lvl="0" indent="0" algn="l" rtl="0">
              <a:lnSpc>
                <a:spcPct val="100000"/>
              </a:lnSpc>
              <a:spcBef>
                <a:spcPts val="0"/>
              </a:spcBef>
              <a:spcAft>
                <a:spcPts val="0"/>
              </a:spcAft>
              <a:buClr>
                <a:schemeClr val="dk1"/>
              </a:buClr>
              <a:buSzPts val="2000"/>
              <a:buFont typeface="Noto Sans Symbols"/>
              <a:buNone/>
            </a:pPr>
            <a:endParaRPr sz="2000" b="1" i="1" u="sng" strike="noStrike" cap="none">
              <a:solidFill>
                <a:srgbClr val="FF0000"/>
              </a:solidFill>
              <a:latin typeface="Arial"/>
              <a:ea typeface="Arial"/>
              <a:cs typeface="Arial"/>
              <a:sym typeface="Arial"/>
            </a:endParaRPr>
          </a:p>
        </p:txBody>
      </p:sp>
      <p:pic>
        <p:nvPicPr>
          <p:cNvPr id="414" name="Google Shape;414;p23" descr="F03-16a copy"/>
          <p:cNvPicPr preferRelativeResize="0"/>
          <p:nvPr/>
        </p:nvPicPr>
        <p:blipFill rotWithShape="1">
          <a:blip r:embed="rId3">
            <a:alphaModFix/>
          </a:blip>
          <a:srcRect/>
          <a:stretch/>
        </p:blipFill>
        <p:spPr>
          <a:xfrm>
            <a:off x="3810000" y="1309422"/>
            <a:ext cx="4572000" cy="3880115"/>
          </a:xfrm>
          <a:prstGeom prst="rect">
            <a:avLst/>
          </a:prstGeom>
          <a:noFill/>
          <a:ln>
            <a:noFill/>
          </a:ln>
        </p:spPr>
      </p:pic>
      <p:sp>
        <p:nvSpPr>
          <p:cNvPr id="415" name="Google Shape;415;p23"/>
          <p:cNvSpPr txBox="1">
            <a:spLocks noGrp="1"/>
          </p:cNvSpPr>
          <p:nvPr>
            <p:ph type="title"/>
          </p:nvPr>
        </p:nvSpPr>
        <p:spPr>
          <a:xfrm>
            <a:off x="304800" y="4724400"/>
            <a:ext cx="8077200" cy="1371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2400" b="0">
                <a:solidFill>
                  <a:schemeClr val="dk1"/>
                </a:solidFill>
                <a:latin typeface="Times New Roman"/>
                <a:ea typeface="Times New Roman"/>
                <a:cs typeface="Times New Roman"/>
                <a:sym typeface="Times New Roman"/>
              </a:rPr>
              <a:t>(a) Unipolar NRZ signal. </a:t>
            </a:r>
            <a:br>
              <a:rPr lang="en-US" sz="2400" b="0">
                <a:solidFill>
                  <a:schemeClr val="dk1"/>
                </a:solidFill>
                <a:latin typeface="Times New Roman"/>
                <a:ea typeface="Times New Roman"/>
                <a:cs typeface="Times New Roman"/>
                <a:sym typeface="Times New Roman"/>
              </a:rPr>
            </a:br>
            <a:r>
              <a:rPr lang="en-US" sz="2400" b="0">
                <a:solidFill>
                  <a:schemeClr val="dk1"/>
                </a:solidFill>
                <a:latin typeface="Times New Roman"/>
                <a:ea typeface="Times New Roman"/>
                <a:cs typeface="Times New Roman"/>
                <a:sym typeface="Times New Roman"/>
              </a:rPr>
              <a:t>Disadvantages – DC component; power spectra – not 0 at 0 freq.</a:t>
            </a:r>
            <a:endParaRPr/>
          </a:p>
        </p:txBody>
      </p:sp>
      <p:sp>
        <p:nvSpPr>
          <p:cNvPr id="416" name="Google Shape;416;p23"/>
          <p:cNvSpPr/>
          <p:nvPr/>
        </p:nvSpPr>
        <p:spPr>
          <a:xfrm>
            <a:off x="327581" y="3114768"/>
            <a:ext cx="1724025"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Noto Sans Symbols"/>
              <a:buNone/>
            </a:pPr>
            <a:r>
              <a:rPr lang="en-US" sz="1800" b="0" i="0" u="none" strike="noStrike" cap="none">
                <a:solidFill>
                  <a:schemeClr val="dk1"/>
                </a:solidFill>
                <a:latin typeface="Gulim"/>
                <a:ea typeface="Gulim"/>
                <a:cs typeface="Gulim"/>
                <a:sym typeface="Gulim"/>
              </a:rPr>
              <a:t>Figure 3.16a</a:t>
            </a:r>
            <a:endParaRPr sz="1400" b="0" i="0" u="none" strike="noStrike" cap="none">
              <a:solidFill>
                <a:srgbClr val="000000"/>
              </a:solidFill>
              <a:latin typeface="Arial"/>
              <a:ea typeface="Arial"/>
              <a:cs typeface="Arial"/>
              <a:sym typeface="Arial"/>
            </a:endParaRPr>
          </a:p>
        </p:txBody>
      </p:sp>
      <p:sp>
        <p:nvSpPr>
          <p:cNvPr id="417" name="Google Shape;417;p23"/>
          <p:cNvSpPr/>
          <p:nvPr/>
        </p:nvSpPr>
        <p:spPr>
          <a:xfrm>
            <a:off x="6205979" y="3162300"/>
            <a:ext cx="2895600" cy="762000"/>
          </a:xfrm>
          <a:prstGeom prst="wedgeRoundRectCallout">
            <a:avLst>
              <a:gd name="adj1" fmla="val -66787"/>
              <a:gd name="adj2" fmla="val 67917"/>
              <a:gd name="adj3" fmla="val 16667"/>
            </a:avLst>
          </a:prstGeom>
          <a:solidFill>
            <a:srgbClr val="FF9900"/>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Noto Sans Symbols"/>
              <a:buNone/>
            </a:pPr>
            <a:r>
              <a:rPr lang="en-US" sz="1600" b="0" i="0" u="none" strike="noStrike" cap="none">
                <a:solidFill>
                  <a:schemeClr val="dk1"/>
                </a:solidFill>
                <a:latin typeface="Gulim"/>
                <a:ea typeface="Gulim"/>
                <a:cs typeface="Gulim"/>
                <a:sym typeface="Gulim"/>
              </a:rPr>
              <a:t>3. Frequency is normalized to the bit rate 1/Tb </a:t>
            </a:r>
            <a:endParaRPr sz="1400" b="0" i="0" u="none" strike="noStrike" cap="none">
              <a:solidFill>
                <a:srgbClr val="000000"/>
              </a:solidFill>
              <a:latin typeface="Arial"/>
              <a:ea typeface="Arial"/>
              <a:cs typeface="Arial"/>
              <a:sym typeface="Arial"/>
            </a:endParaRPr>
          </a:p>
        </p:txBody>
      </p:sp>
      <p:sp>
        <p:nvSpPr>
          <p:cNvPr id="418" name="Google Shape;418;p23"/>
          <p:cNvSpPr/>
          <p:nvPr/>
        </p:nvSpPr>
        <p:spPr>
          <a:xfrm>
            <a:off x="1640509" y="4175125"/>
            <a:ext cx="2362200" cy="762000"/>
          </a:xfrm>
          <a:prstGeom prst="wedgeRoundRectCallout">
            <a:avLst>
              <a:gd name="adj1" fmla="val 43616"/>
              <a:gd name="adj2" fmla="val -127917"/>
              <a:gd name="adj3" fmla="val 16667"/>
            </a:avLst>
          </a:prstGeom>
          <a:solidFill>
            <a:srgbClr val="FF9900"/>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Noto Sans Symbols"/>
              <a:buNone/>
            </a:pPr>
            <a:r>
              <a:rPr lang="en-US" sz="1600" b="0" i="0" u="none" strike="noStrike" cap="none">
                <a:solidFill>
                  <a:schemeClr val="dk1"/>
                </a:solidFill>
                <a:latin typeface="Gulim"/>
                <a:ea typeface="Gulim"/>
                <a:cs typeface="Gulim"/>
                <a:sym typeface="Gulim"/>
              </a:rPr>
              <a:t>2. Average power is  normalized to unity </a:t>
            </a:r>
            <a:endParaRPr sz="1400" b="0" i="0" u="none" strike="noStrike" cap="none">
              <a:solidFill>
                <a:srgbClr val="000000"/>
              </a:solidFill>
              <a:latin typeface="Arial"/>
              <a:ea typeface="Arial"/>
              <a:cs typeface="Arial"/>
              <a:sym typeface="Arial"/>
            </a:endParaRPr>
          </a:p>
        </p:txBody>
      </p:sp>
      <p:sp>
        <p:nvSpPr>
          <p:cNvPr id="419" name="Google Shape;419;p23"/>
          <p:cNvSpPr/>
          <p:nvPr/>
        </p:nvSpPr>
        <p:spPr>
          <a:xfrm>
            <a:off x="363055" y="1505136"/>
            <a:ext cx="2362200" cy="762000"/>
          </a:xfrm>
          <a:prstGeom prst="wedgeRoundRectCallout">
            <a:avLst>
              <a:gd name="adj1" fmla="val 25134"/>
              <a:gd name="adj2" fmla="val -54167"/>
              <a:gd name="adj3" fmla="val 16667"/>
            </a:avLst>
          </a:prstGeom>
          <a:solidFill>
            <a:srgbClr val="FF9900"/>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Noto Sans Symbols"/>
              <a:buNone/>
            </a:pPr>
            <a:r>
              <a:rPr lang="en-US" sz="1600" b="0" i="0" u="none" strike="noStrike" cap="none">
                <a:solidFill>
                  <a:schemeClr val="dk1"/>
                </a:solidFill>
                <a:latin typeface="Gulim"/>
                <a:ea typeface="Gulim"/>
                <a:cs typeface="Gulim"/>
                <a:sym typeface="Gulim"/>
              </a:rPr>
              <a:t>1. Symbols 1 and 0  are equiprobable </a:t>
            </a:r>
            <a:endParaRPr sz="1400" b="0" i="0" u="none" strike="noStrike" cap="none">
              <a:solidFill>
                <a:srgbClr val="000000"/>
              </a:solidFill>
              <a:latin typeface="Arial"/>
              <a:ea typeface="Arial"/>
              <a:cs typeface="Arial"/>
              <a:sym typeface="Arial"/>
            </a:endParaRPr>
          </a:p>
        </p:txBody>
      </p:sp>
      <p:sp>
        <p:nvSpPr>
          <p:cNvPr id="420" name="Google Shape;420;p23"/>
          <p:cNvSpPr txBox="1"/>
          <p:nvPr/>
        </p:nvSpPr>
        <p:spPr>
          <a:xfrm>
            <a:off x="228600" y="457200"/>
            <a:ext cx="2992438" cy="9239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Times New Roman"/>
                <a:ea typeface="Times New Roman"/>
                <a:cs typeface="Times New Roman"/>
                <a:sym typeface="Times New Roman"/>
              </a:rPr>
              <a:t>Power spectra of line codes: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Times New Roman"/>
                <a:ea typeface="Times New Roman"/>
                <a:cs typeface="Times New Roman"/>
                <a:sym typeface="Times New Roman"/>
              </a:rPr>
              <a:t>Assumptions: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title"/>
          </p:nvPr>
        </p:nvSpPr>
        <p:spPr>
          <a:xfrm>
            <a:off x="257946" y="255309"/>
            <a:ext cx="7886700" cy="528506"/>
          </a:xfrm>
          <a:prstGeom prst="rect">
            <a:avLst/>
          </a:prstGeom>
          <a:noFill/>
          <a:ln>
            <a:noFill/>
          </a:ln>
        </p:spPr>
        <p:txBody>
          <a:bodyPr spcFirstLastPara="1" wrap="square" lIns="68569" tIns="34275" rIns="68569" bIns="34275" anchor="ctr" anchorCtr="0">
            <a:noAutofit/>
          </a:bodyPr>
          <a:lstStyle/>
          <a:p>
            <a:pPr rtl="0">
              <a:lnSpc>
                <a:spcPct val="90000"/>
              </a:lnSpc>
            </a:pPr>
            <a:r>
              <a:rPr lang="en-US" sz="1800" dirty="0"/>
              <a:t>Block Diagram - Typical Communication system</a:t>
            </a:r>
            <a:endParaRPr dirty="0"/>
          </a:p>
        </p:txBody>
      </p:sp>
      <p:sp>
        <p:nvSpPr>
          <p:cNvPr id="95" name="Google Shape;95;p2"/>
          <p:cNvSpPr txBox="1">
            <a:spLocks noGrp="1"/>
          </p:cNvSpPr>
          <p:nvPr>
            <p:ph type="sldNum" idx="12"/>
          </p:nvPr>
        </p:nvSpPr>
        <p:spPr>
          <a:xfrm>
            <a:off x="6457950" y="5624513"/>
            <a:ext cx="2057400" cy="273844"/>
          </a:xfrm>
          <a:prstGeom prst="rect">
            <a:avLst/>
          </a:prstGeom>
          <a:noFill/>
          <a:ln>
            <a:noFill/>
          </a:ln>
        </p:spPr>
        <p:txBody>
          <a:bodyPr spcFirstLastPara="1" wrap="square" lIns="68569" tIns="34275" rIns="68569" bIns="34275" anchor="ctr" anchorCtr="0">
            <a:noAutofit/>
          </a:bodyPr>
          <a:lstStyle/>
          <a:p>
            <a:pPr rtl="0">
              <a:buSzPts val="1200"/>
            </a:pPr>
            <a:fld id="{00000000-1234-1234-1234-123412341234}" type="slidenum">
              <a:rPr lang="en-US"/>
              <a:pPr rtl="0">
                <a:buSzPts val="1200"/>
              </a:pPr>
              <a:t>3</a:t>
            </a:fld>
            <a:endParaRPr/>
          </a:p>
        </p:txBody>
      </p:sp>
      <p:pic>
        <p:nvPicPr>
          <p:cNvPr id="96" name="Google Shape;96;p2" descr="Background | FPGA implementation of ECSS based Turbo encoder"/>
          <p:cNvPicPr preferRelativeResize="0"/>
          <p:nvPr/>
        </p:nvPicPr>
        <p:blipFill rotWithShape="1">
          <a:blip r:embed="rId3">
            <a:alphaModFix/>
          </a:blip>
          <a:srcRect/>
          <a:stretch/>
        </p:blipFill>
        <p:spPr>
          <a:xfrm>
            <a:off x="628650" y="1461618"/>
            <a:ext cx="6235642" cy="4349746"/>
          </a:xfrm>
          <a:prstGeom prst="rect">
            <a:avLst/>
          </a:prstGeom>
          <a:noFill/>
          <a:ln>
            <a:noFill/>
          </a:ln>
        </p:spPr>
      </p:pic>
      <p:pic>
        <p:nvPicPr>
          <p:cNvPr id="97" name="Google Shape;97;p2" descr="C:\Users\DELL\Desktop\Block-diagram-for-a-digital-communication-system.png"/>
          <p:cNvPicPr preferRelativeResize="0"/>
          <p:nvPr/>
        </p:nvPicPr>
        <p:blipFill rotWithShape="1">
          <a:blip r:embed="rId4">
            <a:alphaModFix/>
          </a:blip>
          <a:srcRect/>
          <a:stretch/>
        </p:blipFill>
        <p:spPr>
          <a:xfrm>
            <a:off x="6656664" y="1113948"/>
            <a:ext cx="2390863" cy="83539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2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1600"/>
              <a:buNone/>
            </a:pPr>
            <a:fld id="{00000000-1234-1234-1234-123412341234}" type="slidenum">
              <a:rPr lang="en-US" sz="1600" b="1">
                <a:solidFill>
                  <a:schemeClr val="dk1"/>
                </a:solidFill>
                <a:latin typeface="Gulim"/>
                <a:ea typeface="Gulim"/>
                <a:cs typeface="Gulim"/>
                <a:sym typeface="Gulim"/>
              </a:rPr>
              <a:t>30</a:t>
            </a:fld>
            <a:endParaRPr sz="1600" b="1">
              <a:solidFill>
                <a:schemeClr val="dk1"/>
              </a:solidFill>
              <a:latin typeface="Gulim"/>
              <a:ea typeface="Gulim"/>
              <a:cs typeface="Gulim"/>
              <a:sym typeface="Gulim"/>
            </a:endParaRPr>
          </a:p>
        </p:txBody>
      </p:sp>
      <p:sp>
        <p:nvSpPr>
          <p:cNvPr id="426" name="Google Shape;426;p24"/>
          <p:cNvSpPr/>
          <p:nvPr/>
        </p:nvSpPr>
        <p:spPr>
          <a:xfrm>
            <a:off x="381000" y="4495800"/>
            <a:ext cx="8382000" cy="1676400"/>
          </a:xfrm>
          <a:prstGeom prst="rect">
            <a:avLst/>
          </a:prstGeom>
          <a:noFill/>
          <a:ln>
            <a:noFill/>
          </a:ln>
        </p:spPr>
        <p:txBody>
          <a:bodyPr spcFirstLastPara="1" wrap="square" lIns="92075" tIns="46025" rIns="92075" bIns="46025" anchor="ctr" anchorCtr="0">
            <a:noAutofit/>
          </a:bodyPr>
          <a:lstStyle/>
          <a:p>
            <a:pPr marL="0" marR="0" lvl="0" indent="0" algn="l" rtl="0">
              <a:lnSpc>
                <a:spcPct val="100000"/>
              </a:lnSpc>
              <a:spcBef>
                <a:spcPts val="0"/>
              </a:spcBef>
              <a:spcAft>
                <a:spcPts val="0"/>
              </a:spcAft>
              <a:buClr>
                <a:schemeClr val="dk1"/>
              </a:buClr>
              <a:buSzPts val="2000"/>
              <a:buFont typeface="Noto Sans Symbols"/>
              <a:buNone/>
            </a:pPr>
            <a:endParaRPr sz="2000" b="1" i="1" u="sng" strike="noStrike" cap="none">
              <a:solidFill>
                <a:srgbClr val="FF0000"/>
              </a:solidFill>
              <a:latin typeface="Arial"/>
              <a:ea typeface="Arial"/>
              <a:cs typeface="Arial"/>
              <a:sym typeface="Arial"/>
            </a:endParaRPr>
          </a:p>
        </p:txBody>
      </p:sp>
      <p:pic>
        <p:nvPicPr>
          <p:cNvPr id="427" name="Google Shape;427;p24" descr="F03-16b copy"/>
          <p:cNvPicPr preferRelativeResize="0"/>
          <p:nvPr/>
        </p:nvPicPr>
        <p:blipFill rotWithShape="1">
          <a:blip r:embed="rId3">
            <a:alphaModFix/>
          </a:blip>
          <a:srcRect/>
          <a:stretch/>
        </p:blipFill>
        <p:spPr>
          <a:xfrm>
            <a:off x="2743200" y="541338"/>
            <a:ext cx="5486400" cy="4259262"/>
          </a:xfrm>
          <a:prstGeom prst="rect">
            <a:avLst/>
          </a:prstGeom>
          <a:noFill/>
          <a:ln>
            <a:noFill/>
          </a:ln>
        </p:spPr>
      </p:pic>
      <p:sp>
        <p:nvSpPr>
          <p:cNvPr id="428" name="Google Shape;428;p24"/>
          <p:cNvSpPr txBox="1">
            <a:spLocks noGrp="1"/>
          </p:cNvSpPr>
          <p:nvPr>
            <p:ph type="title"/>
          </p:nvPr>
        </p:nvSpPr>
        <p:spPr>
          <a:xfrm>
            <a:off x="304800" y="4724400"/>
            <a:ext cx="8153400" cy="1447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2400" b="0">
                <a:solidFill>
                  <a:schemeClr val="dk1"/>
                </a:solidFill>
                <a:latin typeface="Times New Roman"/>
                <a:ea typeface="Times New Roman"/>
                <a:cs typeface="Times New Roman"/>
                <a:sym typeface="Times New Roman"/>
              </a:rPr>
              <a:t>(b) Polar NRZ signal. </a:t>
            </a:r>
            <a:br>
              <a:rPr lang="en-US" sz="2400" b="0">
                <a:solidFill>
                  <a:schemeClr val="dk1"/>
                </a:solidFill>
                <a:latin typeface="Times New Roman"/>
                <a:ea typeface="Times New Roman"/>
                <a:cs typeface="Times New Roman"/>
                <a:sym typeface="Times New Roman"/>
              </a:rPr>
            </a:br>
            <a:r>
              <a:rPr lang="en-US" sz="2400" b="0">
                <a:solidFill>
                  <a:schemeClr val="dk1"/>
                </a:solidFill>
                <a:latin typeface="Times New Roman"/>
                <a:ea typeface="Times New Roman"/>
                <a:cs typeface="Times New Roman"/>
                <a:sym typeface="Times New Roman"/>
              </a:rPr>
              <a:t>Disadvantages – large power near zero frequency</a:t>
            </a:r>
            <a:endParaRPr/>
          </a:p>
        </p:txBody>
      </p:sp>
      <p:sp>
        <p:nvSpPr>
          <p:cNvPr id="429" name="Google Shape;429;p24"/>
          <p:cNvSpPr/>
          <p:nvPr/>
        </p:nvSpPr>
        <p:spPr>
          <a:xfrm>
            <a:off x="914400" y="2417763"/>
            <a:ext cx="1741488"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Noto Sans Symbols"/>
              <a:buNone/>
            </a:pPr>
            <a:r>
              <a:rPr lang="en-US" sz="1800" b="0" i="0" u="none" strike="noStrike" cap="none">
                <a:solidFill>
                  <a:schemeClr val="dk1"/>
                </a:solidFill>
                <a:latin typeface="Gulim"/>
                <a:ea typeface="Gulim"/>
                <a:cs typeface="Gulim"/>
                <a:sym typeface="Gulim"/>
              </a:rPr>
              <a:t>Figure 3.16b</a:t>
            </a:r>
            <a:endParaRPr sz="1400" b="0" i="0" u="none" strike="noStrike" cap="none">
              <a:solidFill>
                <a:srgbClr val="000000"/>
              </a:solidFill>
              <a:latin typeface="Arial"/>
              <a:ea typeface="Arial"/>
              <a:cs typeface="Arial"/>
              <a:sym typeface="Arial"/>
            </a:endParaRPr>
          </a:p>
        </p:txBody>
      </p:sp>
      <p:sp>
        <p:nvSpPr>
          <p:cNvPr id="430" name="Google Shape;430;p24"/>
          <p:cNvSpPr/>
          <p:nvPr/>
        </p:nvSpPr>
        <p:spPr>
          <a:xfrm>
            <a:off x="5638800" y="2819400"/>
            <a:ext cx="2438400" cy="762000"/>
          </a:xfrm>
          <a:prstGeom prst="wedgeRoundRectCallout">
            <a:avLst>
              <a:gd name="adj1" fmla="val -74023"/>
              <a:gd name="adj2" fmla="val 48333"/>
              <a:gd name="adj3" fmla="val 16667"/>
            </a:avLst>
          </a:prstGeom>
          <a:solidFill>
            <a:srgbClr val="FF9900"/>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Noto Sans Symbols"/>
              <a:buNone/>
            </a:pPr>
            <a:r>
              <a:rPr lang="en-US" sz="1600" b="0" i="0" u="none" strike="noStrike" cap="none">
                <a:solidFill>
                  <a:schemeClr val="dk1"/>
                </a:solidFill>
                <a:latin typeface="Gulim"/>
                <a:ea typeface="Gulim"/>
                <a:cs typeface="Gulim"/>
                <a:sym typeface="Gulim"/>
              </a:rPr>
              <a:t>Frequency is normalized to the bit rate 1/Tb </a:t>
            </a:r>
            <a:endParaRPr sz="1400" b="0" i="0" u="none" strike="noStrike" cap="none">
              <a:solidFill>
                <a:srgbClr val="000000"/>
              </a:solidFill>
              <a:latin typeface="Arial"/>
              <a:ea typeface="Arial"/>
              <a:cs typeface="Arial"/>
              <a:sym typeface="Arial"/>
            </a:endParaRPr>
          </a:p>
        </p:txBody>
      </p:sp>
      <p:sp>
        <p:nvSpPr>
          <p:cNvPr id="431" name="Google Shape;431;p24"/>
          <p:cNvSpPr/>
          <p:nvPr/>
        </p:nvSpPr>
        <p:spPr>
          <a:xfrm>
            <a:off x="4648200" y="1676400"/>
            <a:ext cx="2362200" cy="762000"/>
          </a:xfrm>
          <a:prstGeom prst="wedgeRoundRectCallout">
            <a:avLst>
              <a:gd name="adj1" fmla="val 52352"/>
              <a:gd name="adj2" fmla="val -92708"/>
              <a:gd name="adj3" fmla="val 16667"/>
            </a:avLst>
          </a:prstGeom>
          <a:solidFill>
            <a:srgbClr val="FF9900"/>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Noto Sans Symbols"/>
              <a:buNone/>
            </a:pPr>
            <a:r>
              <a:rPr lang="en-US" sz="1600" b="0" i="0" u="none" strike="noStrike" cap="none">
                <a:solidFill>
                  <a:schemeClr val="dk1"/>
                </a:solidFill>
                <a:latin typeface="Gulim"/>
                <a:ea typeface="Gulim"/>
                <a:cs typeface="Gulim"/>
                <a:sym typeface="Gulim"/>
              </a:rPr>
              <a:t>Average power is normalized to unity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2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1600"/>
              <a:buNone/>
            </a:pPr>
            <a:fld id="{00000000-1234-1234-1234-123412341234}" type="slidenum">
              <a:rPr lang="en-US" sz="1600" b="1">
                <a:solidFill>
                  <a:schemeClr val="dk1"/>
                </a:solidFill>
                <a:latin typeface="Gulim"/>
                <a:ea typeface="Gulim"/>
                <a:cs typeface="Gulim"/>
                <a:sym typeface="Gulim"/>
              </a:rPr>
              <a:t>31</a:t>
            </a:fld>
            <a:endParaRPr sz="1600" b="1">
              <a:solidFill>
                <a:schemeClr val="dk1"/>
              </a:solidFill>
              <a:latin typeface="Gulim"/>
              <a:ea typeface="Gulim"/>
              <a:cs typeface="Gulim"/>
              <a:sym typeface="Gulim"/>
            </a:endParaRPr>
          </a:p>
        </p:txBody>
      </p:sp>
      <p:sp>
        <p:nvSpPr>
          <p:cNvPr id="437" name="Google Shape;437;p25"/>
          <p:cNvSpPr/>
          <p:nvPr/>
        </p:nvSpPr>
        <p:spPr>
          <a:xfrm>
            <a:off x="304800" y="4724400"/>
            <a:ext cx="8477250" cy="1447800"/>
          </a:xfrm>
          <a:prstGeom prst="rect">
            <a:avLst/>
          </a:prstGeom>
          <a:noFill/>
          <a:ln>
            <a:noFill/>
          </a:ln>
        </p:spPr>
        <p:txBody>
          <a:bodyPr spcFirstLastPara="1" wrap="square" lIns="92075" tIns="46025" rIns="92075" bIns="46025" anchor="ctr" anchorCtr="0">
            <a:noAutofit/>
          </a:bodyPr>
          <a:lstStyle/>
          <a:p>
            <a:pPr marL="0" marR="0" lvl="0" indent="0" algn="l" rtl="0">
              <a:lnSpc>
                <a:spcPct val="100000"/>
              </a:lnSpc>
              <a:spcBef>
                <a:spcPts val="0"/>
              </a:spcBef>
              <a:spcAft>
                <a:spcPts val="0"/>
              </a:spcAft>
              <a:buClr>
                <a:schemeClr val="dk1"/>
              </a:buClr>
              <a:buSzPts val="2800"/>
              <a:buFont typeface="Noto Sans Symbols"/>
              <a:buNone/>
            </a:pPr>
            <a:endParaRPr sz="2800" b="1" i="1" u="sng" strike="noStrike" cap="none">
              <a:solidFill>
                <a:srgbClr val="FF0000"/>
              </a:solidFill>
              <a:latin typeface="Arial"/>
              <a:ea typeface="Arial"/>
              <a:cs typeface="Arial"/>
              <a:sym typeface="Arial"/>
            </a:endParaRPr>
          </a:p>
        </p:txBody>
      </p:sp>
      <p:pic>
        <p:nvPicPr>
          <p:cNvPr id="438" name="Google Shape;438;p25" descr="F03-16c copy"/>
          <p:cNvPicPr preferRelativeResize="0"/>
          <p:nvPr/>
        </p:nvPicPr>
        <p:blipFill rotWithShape="1">
          <a:blip r:embed="rId3">
            <a:alphaModFix/>
          </a:blip>
          <a:srcRect/>
          <a:stretch/>
        </p:blipFill>
        <p:spPr>
          <a:xfrm>
            <a:off x="2667000" y="544513"/>
            <a:ext cx="5486400" cy="4256087"/>
          </a:xfrm>
          <a:prstGeom prst="rect">
            <a:avLst/>
          </a:prstGeom>
          <a:noFill/>
          <a:ln>
            <a:noFill/>
          </a:ln>
        </p:spPr>
      </p:pic>
      <p:sp>
        <p:nvSpPr>
          <p:cNvPr id="439" name="Google Shape;439;p25"/>
          <p:cNvSpPr txBox="1">
            <a:spLocks noGrp="1"/>
          </p:cNvSpPr>
          <p:nvPr>
            <p:ph type="title"/>
          </p:nvPr>
        </p:nvSpPr>
        <p:spPr>
          <a:xfrm>
            <a:off x="381000" y="4800600"/>
            <a:ext cx="8153400" cy="1371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2000" b="0">
                <a:solidFill>
                  <a:schemeClr val="dk1"/>
                </a:solidFill>
                <a:latin typeface="Times New Roman"/>
                <a:ea typeface="Times New Roman"/>
                <a:cs typeface="Times New Roman"/>
                <a:sym typeface="Times New Roman"/>
              </a:rPr>
              <a:t>(c)  Unipolar RZ signal. </a:t>
            </a:r>
            <a:br>
              <a:rPr lang="en-US" sz="2000" b="0">
                <a:solidFill>
                  <a:schemeClr val="dk1"/>
                </a:solidFill>
                <a:latin typeface="Times New Roman"/>
                <a:ea typeface="Times New Roman"/>
                <a:cs typeface="Times New Roman"/>
                <a:sym typeface="Times New Roman"/>
              </a:rPr>
            </a:br>
            <a:r>
              <a:rPr lang="en-US" sz="2000" b="0">
                <a:solidFill>
                  <a:schemeClr val="dk1"/>
                </a:solidFill>
                <a:latin typeface="Times New Roman"/>
                <a:ea typeface="Times New Roman"/>
                <a:cs typeface="Times New Roman"/>
                <a:sym typeface="Times New Roman"/>
              </a:rPr>
              <a:t>Advantages – presence of delta function at f=0, 1/T</a:t>
            </a:r>
            <a:r>
              <a:rPr lang="en-US" sz="2000" b="0" baseline="-25000">
                <a:solidFill>
                  <a:schemeClr val="dk1"/>
                </a:solidFill>
                <a:latin typeface="Times New Roman"/>
                <a:ea typeface="Times New Roman"/>
                <a:cs typeface="Times New Roman"/>
                <a:sym typeface="Times New Roman"/>
              </a:rPr>
              <a:t>b</a:t>
            </a:r>
            <a:r>
              <a:rPr lang="en-US" sz="2000" b="0">
                <a:solidFill>
                  <a:schemeClr val="dk1"/>
                </a:solidFill>
                <a:latin typeface="Times New Roman"/>
                <a:ea typeface="Times New Roman"/>
                <a:cs typeface="Times New Roman"/>
                <a:sym typeface="Times New Roman"/>
              </a:rPr>
              <a:t>- used for sync</a:t>
            </a:r>
            <a:br>
              <a:rPr lang="en-US" sz="2000" b="0">
                <a:solidFill>
                  <a:schemeClr val="dk1"/>
                </a:solidFill>
                <a:latin typeface="Times New Roman"/>
                <a:ea typeface="Times New Roman"/>
                <a:cs typeface="Times New Roman"/>
                <a:sym typeface="Times New Roman"/>
              </a:rPr>
            </a:br>
            <a:r>
              <a:rPr lang="en-US" sz="2000" b="0">
                <a:solidFill>
                  <a:schemeClr val="dk1"/>
                </a:solidFill>
                <a:latin typeface="Times New Roman"/>
                <a:ea typeface="Times New Roman"/>
                <a:cs typeface="Times New Roman"/>
                <a:sym typeface="Times New Roman"/>
              </a:rPr>
              <a:t>Disadvantage – 3dB more power polar RZ for same error probability</a:t>
            </a:r>
            <a:endParaRPr/>
          </a:p>
        </p:txBody>
      </p:sp>
      <p:sp>
        <p:nvSpPr>
          <p:cNvPr id="440" name="Google Shape;440;p25"/>
          <p:cNvSpPr/>
          <p:nvPr/>
        </p:nvSpPr>
        <p:spPr>
          <a:xfrm>
            <a:off x="685800" y="2746375"/>
            <a:ext cx="1724025"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Noto Sans Symbols"/>
              <a:buNone/>
            </a:pPr>
            <a:r>
              <a:rPr lang="en-US" sz="1800" b="0" i="0" u="none" strike="noStrike" cap="none">
                <a:solidFill>
                  <a:schemeClr val="dk1"/>
                </a:solidFill>
                <a:latin typeface="Gulim"/>
                <a:ea typeface="Gulim"/>
                <a:cs typeface="Gulim"/>
                <a:sym typeface="Gulim"/>
              </a:rPr>
              <a:t>Figure 3.16c</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2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1600"/>
              <a:buNone/>
            </a:pPr>
            <a:fld id="{00000000-1234-1234-1234-123412341234}" type="slidenum">
              <a:rPr lang="en-US" sz="1600" b="1">
                <a:solidFill>
                  <a:schemeClr val="dk1"/>
                </a:solidFill>
                <a:latin typeface="Gulim"/>
                <a:ea typeface="Gulim"/>
                <a:cs typeface="Gulim"/>
                <a:sym typeface="Gulim"/>
              </a:rPr>
              <a:t>32</a:t>
            </a:fld>
            <a:endParaRPr sz="1600" b="1">
              <a:solidFill>
                <a:schemeClr val="dk1"/>
              </a:solidFill>
              <a:latin typeface="Gulim"/>
              <a:ea typeface="Gulim"/>
              <a:cs typeface="Gulim"/>
              <a:sym typeface="Gulim"/>
            </a:endParaRPr>
          </a:p>
        </p:txBody>
      </p:sp>
      <p:sp>
        <p:nvSpPr>
          <p:cNvPr id="446" name="Google Shape;446;p26"/>
          <p:cNvSpPr/>
          <p:nvPr/>
        </p:nvSpPr>
        <p:spPr>
          <a:xfrm>
            <a:off x="304800" y="4724400"/>
            <a:ext cx="8477250" cy="1447800"/>
          </a:xfrm>
          <a:prstGeom prst="rect">
            <a:avLst/>
          </a:prstGeom>
          <a:noFill/>
          <a:ln>
            <a:noFill/>
          </a:ln>
        </p:spPr>
        <p:txBody>
          <a:bodyPr spcFirstLastPara="1" wrap="square" lIns="92075" tIns="46025" rIns="92075" bIns="46025" anchor="ctr" anchorCtr="0">
            <a:noAutofit/>
          </a:bodyPr>
          <a:lstStyle/>
          <a:p>
            <a:pPr marL="0" marR="0" lvl="0" indent="0" algn="l" rtl="0">
              <a:lnSpc>
                <a:spcPct val="100000"/>
              </a:lnSpc>
              <a:spcBef>
                <a:spcPts val="0"/>
              </a:spcBef>
              <a:spcAft>
                <a:spcPts val="0"/>
              </a:spcAft>
              <a:buClr>
                <a:schemeClr val="dk1"/>
              </a:buClr>
              <a:buSzPts val="2800"/>
              <a:buFont typeface="Noto Sans Symbols"/>
              <a:buNone/>
            </a:pPr>
            <a:endParaRPr sz="2800" b="1" i="1" u="sng" strike="noStrike" cap="none">
              <a:solidFill>
                <a:srgbClr val="FF0000"/>
              </a:solidFill>
              <a:latin typeface="Arial"/>
              <a:ea typeface="Arial"/>
              <a:cs typeface="Arial"/>
              <a:sym typeface="Arial"/>
            </a:endParaRPr>
          </a:p>
        </p:txBody>
      </p:sp>
      <p:pic>
        <p:nvPicPr>
          <p:cNvPr id="447" name="Google Shape;447;p26" descr="F03-16d copy"/>
          <p:cNvPicPr preferRelativeResize="0"/>
          <p:nvPr/>
        </p:nvPicPr>
        <p:blipFill rotWithShape="1">
          <a:blip r:embed="rId3">
            <a:alphaModFix/>
          </a:blip>
          <a:srcRect/>
          <a:stretch/>
        </p:blipFill>
        <p:spPr>
          <a:xfrm>
            <a:off x="2667000" y="533400"/>
            <a:ext cx="5410200" cy="4191000"/>
          </a:xfrm>
          <a:prstGeom prst="rect">
            <a:avLst/>
          </a:prstGeom>
          <a:noFill/>
          <a:ln>
            <a:noFill/>
          </a:ln>
        </p:spPr>
      </p:pic>
      <p:sp>
        <p:nvSpPr>
          <p:cNvPr id="448" name="Google Shape;448;p26"/>
          <p:cNvSpPr txBox="1">
            <a:spLocks noGrp="1"/>
          </p:cNvSpPr>
          <p:nvPr>
            <p:ph type="title"/>
          </p:nvPr>
        </p:nvSpPr>
        <p:spPr>
          <a:xfrm>
            <a:off x="381000" y="4648200"/>
            <a:ext cx="8382000" cy="1600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2400" b="0">
                <a:solidFill>
                  <a:schemeClr val="dk1"/>
                </a:solidFill>
                <a:latin typeface="Times New Roman"/>
                <a:ea typeface="Times New Roman"/>
                <a:cs typeface="Times New Roman"/>
                <a:sym typeface="Times New Roman"/>
              </a:rPr>
              <a:t>(d) Bipolar RZ signal. </a:t>
            </a:r>
            <a:br>
              <a:rPr lang="en-US" sz="2400" b="0">
                <a:solidFill>
                  <a:schemeClr val="dk1"/>
                </a:solidFill>
                <a:latin typeface="Times New Roman"/>
                <a:ea typeface="Times New Roman"/>
                <a:cs typeface="Times New Roman"/>
                <a:sym typeface="Times New Roman"/>
              </a:rPr>
            </a:br>
            <a:r>
              <a:rPr lang="en-US" sz="2400" b="0">
                <a:solidFill>
                  <a:schemeClr val="dk1"/>
                </a:solidFill>
                <a:latin typeface="Times New Roman"/>
                <a:ea typeface="Times New Roman"/>
                <a:cs typeface="Times New Roman"/>
                <a:sym typeface="Times New Roman"/>
              </a:rPr>
              <a:t>Advantages – no DC component; bipolar AMI</a:t>
            </a:r>
            <a:endParaRPr/>
          </a:p>
        </p:txBody>
      </p:sp>
      <p:sp>
        <p:nvSpPr>
          <p:cNvPr id="449" name="Google Shape;449;p26"/>
          <p:cNvSpPr/>
          <p:nvPr/>
        </p:nvSpPr>
        <p:spPr>
          <a:xfrm>
            <a:off x="762000" y="3051175"/>
            <a:ext cx="1741488"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Noto Sans Symbols"/>
              <a:buNone/>
            </a:pPr>
            <a:r>
              <a:rPr lang="en-US" sz="1800" b="0" i="0" u="none" strike="noStrike" cap="none">
                <a:solidFill>
                  <a:schemeClr val="dk1"/>
                </a:solidFill>
                <a:latin typeface="Gulim"/>
                <a:ea typeface="Gulim"/>
                <a:cs typeface="Gulim"/>
                <a:sym typeface="Gulim"/>
              </a:rPr>
              <a:t>Figure 3.16d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2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600"/>
              <a:buNone/>
            </a:pPr>
            <a:r>
              <a:rPr lang="en-US"/>
              <a:t>64</a:t>
            </a:r>
            <a:endParaRPr/>
          </a:p>
        </p:txBody>
      </p:sp>
      <p:sp>
        <p:nvSpPr>
          <p:cNvPr id="455" name="Google Shape;455;p27"/>
          <p:cNvSpPr/>
          <p:nvPr/>
        </p:nvSpPr>
        <p:spPr>
          <a:xfrm>
            <a:off x="228600" y="4724400"/>
            <a:ext cx="8553450" cy="1447800"/>
          </a:xfrm>
          <a:prstGeom prst="rect">
            <a:avLst/>
          </a:prstGeom>
          <a:noFill/>
          <a:ln>
            <a:noFill/>
          </a:ln>
        </p:spPr>
        <p:txBody>
          <a:bodyPr spcFirstLastPara="1" wrap="square" lIns="92075" tIns="46025" rIns="92075" bIns="46025" anchor="ctr" anchorCtr="0">
            <a:noAutofit/>
          </a:bodyPr>
          <a:lstStyle/>
          <a:p>
            <a:pPr marL="0" marR="0" lvl="0" indent="0" algn="l" rtl="0">
              <a:lnSpc>
                <a:spcPct val="100000"/>
              </a:lnSpc>
              <a:spcBef>
                <a:spcPts val="0"/>
              </a:spcBef>
              <a:spcAft>
                <a:spcPts val="0"/>
              </a:spcAft>
              <a:buClr>
                <a:schemeClr val="dk1"/>
              </a:buClr>
              <a:buSzPts val="2800"/>
              <a:buFont typeface="Noto Sans Symbols"/>
              <a:buNone/>
            </a:pPr>
            <a:endParaRPr sz="2800" b="1" i="1" u="sng" strike="noStrike" cap="none">
              <a:solidFill>
                <a:srgbClr val="FF0000"/>
              </a:solidFill>
              <a:latin typeface="Arial"/>
              <a:ea typeface="Arial"/>
              <a:cs typeface="Arial"/>
              <a:sym typeface="Arial"/>
            </a:endParaRPr>
          </a:p>
        </p:txBody>
      </p:sp>
      <p:pic>
        <p:nvPicPr>
          <p:cNvPr id="456" name="Google Shape;456;p27" descr="F03-16-e copy"/>
          <p:cNvPicPr preferRelativeResize="0"/>
          <p:nvPr/>
        </p:nvPicPr>
        <p:blipFill rotWithShape="1">
          <a:blip r:embed="rId3">
            <a:alphaModFix/>
          </a:blip>
          <a:srcRect/>
          <a:stretch/>
        </p:blipFill>
        <p:spPr>
          <a:xfrm>
            <a:off x="2590800" y="517525"/>
            <a:ext cx="5867400" cy="4283075"/>
          </a:xfrm>
          <a:prstGeom prst="rect">
            <a:avLst/>
          </a:prstGeom>
          <a:noFill/>
          <a:ln>
            <a:noFill/>
          </a:ln>
        </p:spPr>
      </p:pic>
      <p:sp>
        <p:nvSpPr>
          <p:cNvPr id="457" name="Google Shape;457;p27"/>
          <p:cNvSpPr txBox="1">
            <a:spLocks noGrp="1"/>
          </p:cNvSpPr>
          <p:nvPr>
            <p:ph type="title"/>
          </p:nvPr>
        </p:nvSpPr>
        <p:spPr>
          <a:xfrm>
            <a:off x="304800" y="4495800"/>
            <a:ext cx="8610600" cy="1981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2400" b="0">
                <a:solidFill>
                  <a:schemeClr val="dk1"/>
                </a:solidFill>
                <a:latin typeface="Times New Roman"/>
                <a:ea typeface="Times New Roman"/>
                <a:cs typeface="Times New Roman"/>
                <a:sym typeface="Times New Roman"/>
              </a:rPr>
              <a:t>(e) Manchester-encoded signal. </a:t>
            </a:r>
            <a:br>
              <a:rPr lang="en-US" sz="2400" b="0">
                <a:solidFill>
                  <a:schemeClr val="dk1"/>
                </a:solidFill>
                <a:latin typeface="Times New Roman"/>
                <a:ea typeface="Times New Roman"/>
                <a:cs typeface="Times New Roman"/>
                <a:sym typeface="Times New Roman"/>
              </a:rPr>
            </a:br>
            <a:r>
              <a:rPr lang="en-US" sz="2400" b="0">
                <a:solidFill>
                  <a:schemeClr val="dk1"/>
                </a:solidFill>
                <a:latin typeface="Times New Roman"/>
                <a:ea typeface="Times New Roman"/>
                <a:cs typeface="Times New Roman"/>
                <a:sym typeface="Times New Roman"/>
              </a:rPr>
              <a:t>Advantages – no DC; insignificant low-frequency components</a:t>
            </a:r>
            <a:endParaRPr/>
          </a:p>
        </p:txBody>
      </p:sp>
      <p:sp>
        <p:nvSpPr>
          <p:cNvPr id="458" name="Google Shape;458;p27"/>
          <p:cNvSpPr/>
          <p:nvPr/>
        </p:nvSpPr>
        <p:spPr>
          <a:xfrm>
            <a:off x="685800" y="2517775"/>
            <a:ext cx="1724025"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Noto Sans Symbols"/>
              <a:buNone/>
            </a:pPr>
            <a:r>
              <a:rPr lang="en-US" sz="1800" b="0" i="0" u="none" strike="noStrike" cap="none">
                <a:solidFill>
                  <a:schemeClr val="dk1"/>
                </a:solidFill>
                <a:latin typeface="Gulim"/>
                <a:ea typeface="Gulim"/>
                <a:cs typeface="Gulim"/>
                <a:sym typeface="Gulim"/>
              </a:rPr>
              <a:t>Figure 3.16e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28"/>
          <p:cNvSpPr txBox="1">
            <a:spLocks noGrp="1"/>
          </p:cNvSpPr>
          <p:nvPr>
            <p:ph type="title"/>
          </p:nvPr>
        </p:nvSpPr>
        <p:spPr>
          <a:xfrm>
            <a:off x="1386026" y="402670"/>
            <a:ext cx="6667500" cy="53657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r>
              <a:rPr lang="en-US">
                <a:latin typeface="Times New Roman"/>
                <a:ea typeface="Times New Roman"/>
                <a:cs typeface="Times New Roman"/>
                <a:sym typeface="Times New Roman"/>
              </a:rPr>
              <a:t>Differential Encoding</a:t>
            </a:r>
            <a:endParaRPr sz="3000">
              <a:latin typeface="Times New Roman"/>
              <a:ea typeface="Times New Roman"/>
              <a:cs typeface="Times New Roman"/>
              <a:sym typeface="Times New Roman"/>
            </a:endParaRPr>
          </a:p>
        </p:txBody>
      </p:sp>
      <p:pic>
        <p:nvPicPr>
          <p:cNvPr id="464" name="Google Shape;464;p28"/>
          <p:cNvPicPr preferRelativeResize="0"/>
          <p:nvPr/>
        </p:nvPicPr>
        <p:blipFill rotWithShape="1">
          <a:blip r:embed="rId3">
            <a:alphaModFix/>
          </a:blip>
          <a:srcRect/>
          <a:stretch/>
        </p:blipFill>
        <p:spPr>
          <a:xfrm>
            <a:off x="214313" y="3124200"/>
            <a:ext cx="8382000" cy="2479675"/>
          </a:xfrm>
          <a:prstGeom prst="rect">
            <a:avLst/>
          </a:prstGeom>
          <a:noFill/>
          <a:ln>
            <a:noFill/>
          </a:ln>
        </p:spPr>
      </p:pic>
      <p:sp>
        <p:nvSpPr>
          <p:cNvPr id="465" name="Google Shape;465;p28"/>
          <p:cNvSpPr/>
          <p:nvPr/>
        </p:nvSpPr>
        <p:spPr>
          <a:xfrm>
            <a:off x="428625" y="5643563"/>
            <a:ext cx="8077200" cy="7080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2000"/>
              <a:buFont typeface="Noto Sans Symbols"/>
              <a:buNone/>
            </a:pPr>
            <a:r>
              <a:rPr lang="en-US" sz="2000" b="0" i="0" u="none" strike="noStrike" cap="none">
                <a:solidFill>
                  <a:schemeClr val="dk2"/>
                </a:solidFill>
                <a:latin typeface="Garamond"/>
                <a:ea typeface="Garamond"/>
                <a:cs typeface="Garamond"/>
                <a:sym typeface="Garamond"/>
              </a:rPr>
              <a:t>(</a:t>
            </a:r>
            <a:r>
              <a:rPr lang="en-US" sz="2000" b="0" i="1" u="none" strike="noStrike" cap="none">
                <a:solidFill>
                  <a:schemeClr val="dk2"/>
                </a:solidFill>
                <a:latin typeface="Garamond"/>
                <a:ea typeface="Garamond"/>
                <a:cs typeface="Garamond"/>
                <a:sym typeface="Garamond"/>
              </a:rPr>
              <a:t>a</a:t>
            </a:r>
            <a:r>
              <a:rPr lang="en-US" sz="2000" b="0" i="0" u="none" strike="noStrike" cap="none">
                <a:solidFill>
                  <a:schemeClr val="dk2"/>
                </a:solidFill>
                <a:latin typeface="Garamond"/>
                <a:ea typeface="Garamond"/>
                <a:cs typeface="Garamond"/>
                <a:sym typeface="Garamond"/>
              </a:rPr>
              <a:t>) Original binary data. (</a:t>
            </a:r>
            <a:r>
              <a:rPr lang="en-US" sz="2000" b="0" i="1" u="none" strike="noStrike" cap="none">
                <a:solidFill>
                  <a:schemeClr val="dk2"/>
                </a:solidFill>
                <a:latin typeface="Garamond"/>
                <a:ea typeface="Garamond"/>
                <a:cs typeface="Garamond"/>
                <a:sym typeface="Garamond"/>
              </a:rPr>
              <a:t>b</a:t>
            </a:r>
            <a:r>
              <a:rPr lang="en-US" sz="2000" b="0" i="0" u="none" strike="noStrike" cap="none">
                <a:solidFill>
                  <a:schemeClr val="dk2"/>
                </a:solidFill>
                <a:latin typeface="Garamond"/>
                <a:ea typeface="Garamond"/>
                <a:cs typeface="Garamond"/>
                <a:sym typeface="Garamond"/>
              </a:rPr>
              <a:t>) Differentially encoded data, assuming reference bit 1. (</a:t>
            </a:r>
            <a:r>
              <a:rPr lang="en-US" sz="2000" b="0" i="1" u="none" strike="noStrike" cap="none">
                <a:solidFill>
                  <a:schemeClr val="dk2"/>
                </a:solidFill>
                <a:latin typeface="Garamond"/>
                <a:ea typeface="Garamond"/>
                <a:cs typeface="Garamond"/>
                <a:sym typeface="Garamond"/>
              </a:rPr>
              <a:t>c</a:t>
            </a:r>
            <a:r>
              <a:rPr lang="en-US" sz="2000" b="0" i="0" u="none" strike="noStrike" cap="none">
                <a:solidFill>
                  <a:schemeClr val="dk2"/>
                </a:solidFill>
                <a:latin typeface="Garamond"/>
                <a:ea typeface="Garamond"/>
                <a:cs typeface="Garamond"/>
                <a:sym typeface="Garamond"/>
              </a:rPr>
              <a:t>)  Waveform of differentially encoded data using unipolar NRZ signaling.</a:t>
            </a:r>
            <a:endParaRPr sz="1400" b="0" i="0" u="none" strike="noStrike" cap="none">
              <a:solidFill>
                <a:srgbClr val="000000"/>
              </a:solidFill>
              <a:latin typeface="Arial"/>
              <a:ea typeface="Arial"/>
              <a:cs typeface="Arial"/>
              <a:sym typeface="Arial"/>
            </a:endParaRPr>
          </a:p>
        </p:txBody>
      </p:sp>
      <p:sp>
        <p:nvSpPr>
          <p:cNvPr id="467" name="Google Shape;467;p28"/>
          <p:cNvSpPr/>
          <p:nvPr/>
        </p:nvSpPr>
        <p:spPr>
          <a:xfrm>
            <a:off x="571500" y="1000125"/>
            <a:ext cx="8072438" cy="1754188"/>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Arial"/>
                <a:ea typeface="Arial"/>
                <a:cs typeface="Arial"/>
                <a:sym typeface="Arial"/>
              </a:rPr>
              <a:t>A transition is used to designate symbol </a:t>
            </a:r>
            <a:r>
              <a:rPr lang="en-US" sz="1800" b="1" i="0" u="none" strike="noStrike" cap="none">
                <a:solidFill>
                  <a:schemeClr val="dk1"/>
                </a:solidFill>
                <a:latin typeface="Arial"/>
                <a:ea typeface="Arial"/>
                <a:cs typeface="Arial"/>
                <a:sym typeface="Arial"/>
              </a:rPr>
              <a:t>0</a:t>
            </a:r>
            <a:r>
              <a:rPr lang="en-US" sz="1800" b="0" i="0" u="none" strike="noStrike" cap="none">
                <a:solidFill>
                  <a:schemeClr val="dk1"/>
                </a:solidFill>
                <a:latin typeface="Arial"/>
                <a:ea typeface="Arial"/>
                <a:cs typeface="Arial"/>
                <a:sym typeface="Arial"/>
              </a:rPr>
              <a:t> in the incoming steam of data &amp;  no transition is used to designate symbol </a:t>
            </a:r>
            <a:r>
              <a:rPr lang="en-US" sz="1800" b="1" i="0" u="none" strike="noStrike" cap="none">
                <a:solidFill>
                  <a:schemeClr val="dk1"/>
                </a:solidFill>
                <a:latin typeface="Arial"/>
                <a:ea typeface="Arial"/>
                <a:cs typeface="Arial"/>
                <a:sym typeface="Arial"/>
              </a:rPr>
              <a:t>1</a:t>
            </a:r>
            <a:r>
              <a:rPr lang="en-US" sz="18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Arial"/>
                <a:ea typeface="Arial"/>
                <a:cs typeface="Arial"/>
                <a:sym typeface="Arial"/>
              </a:rPr>
              <a:t>Whenever you encounter a zero in the incoming  signal then you apply         transition  in  the encoded signal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Arial"/>
                <a:ea typeface="Arial"/>
                <a:cs typeface="Arial"/>
                <a:sym typeface="Arial"/>
              </a:rPr>
              <a:t>The decoder compares the polarity of adjacent binary symbols to establish whether or not a transition has occurred (a reference bit is required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29"/>
          <p:cNvSpPr txBox="1">
            <a:spLocks noGrp="1"/>
          </p:cNvSpPr>
          <p:nvPr>
            <p:ph type="title"/>
          </p:nvPr>
        </p:nvSpPr>
        <p:spPr>
          <a:xfrm>
            <a:off x="1076325" y="390525"/>
            <a:ext cx="7543800" cy="44608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endParaRPr/>
          </a:p>
        </p:txBody>
      </p:sp>
      <p:sp>
        <p:nvSpPr>
          <p:cNvPr id="473" name="Google Shape;473;p29"/>
          <p:cNvSpPr txBox="1">
            <a:spLocks noGrp="1"/>
          </p:cNvSpPr>
          <p:nvPr>
            <p:ph type="body" idx="1"/>
          </p:nvPr>
        </p:nvSpPr>
        <p:spPr>
          <a:xfrm>
            <a:off x="152400" y="981075"/>
            <a:ext cx="8839200" cy="5145088"/>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1625"/>
              <a:buChar char="❖"/>
            </a:pPr>
            <a:r>
              <a:rPr lang="en-US" sz="2500" dirty="0"/>
              <a:t>Main purpose of Differential Encoding is </a:t>
            </a:r>
            <a:r>
              <a:rPr lang="en-US" sz="2500" b="1" dirty="0"/>
              <a:t>to protect against      polarity reversals of input bit sequences</a:t>
            </a:r>
            <a:r>
              <a:rPr lang="en-US" sz="2500" dirty="0"/>
              <a:t>. </a:t>
            </a:r>
            <a:endParaRPr dirty="0"/>
          </a:p>
          <a:p>
            <a:pPr marL="342900" lvl="0" indent="-342900" algn="l" rtl="0">
              <a:lnSpc>
                <a:spcPct val="100000"/>
              </a:lnSpc>
              <a:spcBef>
                <a:spcPts val="0"/>
              </a:spcBef>
              <a:spcAft>
                <a:spcPts val="0"/>
              </a:spcAft>
              <a:buSzPts val="1625"/>
              <a:buChar char="❖"/>
            </a:pPr>
            <a:r>
              <a:rPr lang="en-US" sz="2500" dirty="0"/>
              <a:t>Hence Differentially Encoded data sequences have a slightly superior </a:t>
            </a:r>
            <a:r>
              <a:rPr lang="en-US" sz="2000" b="1" u="sng" dirty="0"/>
              <a:t>error performance</a:t>
            </a:r>
            <a:endParaRPr sz="2500" b="1" u="sng" dirty="0"/>
          </a:p>
          <a:p>
            <a:pPr marL="342900" lvl="0" indent="-342900" algn="l" rtl="0">
              <a:lnSpc>
                <a:spcPct val="100000"/>
              </a:lnSpc>
              <a:spcBef>
                <a:spcPts val="500"/>
              </a:spcBef>
              <a:spcAft>
                <a:spcPts val="0"/>
              </a:spcAft>
              <a:buSzPts val="1625"/>
              <a:buChar char="❖"/>
            </a:pPr>
            <a:r>
              <a:rPr lang="en-US" sz="2500" dirty="0"/>
              <a:t>It makes the transmitted data to depend </a:t>
            </a:r>
            <a:r>
              <a:rPr lang="en-US" sz="2500" u="sng" dirty="0"/>
              <a:t>not only</a:t>
            </a:r>
            <a:r>
              <a:rPr lang="en-US" sz="2500" dirty="0"/>
              <a:t> on the current signal state, but also on the previous one.</a:t>
            </a:r>
            <a:endParaRPr dirty="0"/>
          </a:p>
          <a:p>
            <a:pPr marL="342900" lvl="0" indent="-239712" algn="l" rtl="0">
              <a:lnSpc>
                <a:spcPct val="100000"/>
              </a:lnSpc>
              <a:spcBef>
                <a:spcPts val="500"/>
              </a:spcBef>
              <a:spcAft>
                <a:spcPts val="0"/>
              </a:spcAft>
              <a:buSzPts val="1625"/>
              <a:buNone/>
            </a:pPr>
            <a:endParaRPr sz="25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29"/>
          <p:cNvSpPr txBox="1">
            <a:spLocks noGrp="1"/>
          </p:cNvSpPr>
          <p:nvPr>
            <p:ph type="title"/>
          </p:nvPr>
        </p:nvSpPr>
        <p:spPr>
          <a:xfrm>
            <a:off x="1076325" y="390525"/>
            <a:ext cx="7543800" cy="446088"/>
          </a:xfrm>
          <a:prstGeom prst="rect">
            <a:avLst/>
          </a:prstGeom>
          <a:noFill/>
          <a:ln>
            <a:noFill/>
          </a:ln>
        </p:spPr>
        <p:txBody>
          <a:bodyPr spcFirstLastPara="1" wrap="square" lIns="91425" tIns="45700" rIns="91425" bIns="45700" anchor="ctr" anchorCtr="0">
            <a:noAutofit/>
          </a:bodyPr>
          <a:lstStyle/>
          <a:p>
            <a:r>
              <a:rPr lang="en-US" altLang="en-US" dirty="0">
                <a:solidFill>
                  <a:schemeClr val="tx1"/>
                </a:solidFill>
                <a:latin typeface="Tahoma" panose="020B0604030504040204" pitchFamily="34" charset="0"/>
                <a:ea typeface="Tahoma" panose="020B0604030504040204" pitchFamily="34" charset="0"/>
                <a:cs typeface="Tahoma" panose="020B0604030504040204" pitchFamily="34" charset="0"/>
              </a:rPr>
              <a:t>why do we use differential encoding </a:t>
            </a:r>
            <a:endParaRPr dirty="0"/>
          </a:p>
        </p:txBody>
      </p:sp>
      <p:sp>
        <p:nvSpPr>
          <p:cNvPr id="2" name="Text Placeholder 1">
            <a:extLst>
              <a:ext uri="{FF2B5EF4-FFF2-40B4-BE49-F238E27FC236}">
                <a16:creationId xmlns:a16="http://schemas.microsoft.com/office/drawing/2014/main" id="{8ECD54F1-AD17-4D89-83E7-10EE452A3F8F}"/>
              </a:ext>
            </a:extLst>
          </p:cNvPr>
          <p:cNvSpPr>
            <a:spLocks noGrp="1" noChangeArrowheads="1"/>
          </p:cNvSpPr>
          <p:nvPr>
            <p:ph type="body" idx="1"/>
          </p:nvPr>
        </p:nvSpPr>
        <p:spPr bwMode="auto">
          <a:xfrm>
            <a:off x="152400" y="906743"/>
            <a:ext cx="8467725"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Differential encoding is a technique used in communications and data storage to encode the difference between successive data elements rather than the absolute values of the elements themselves. This can be useful because it often allows for more efficient transmission or storage of the data, as the difference between consecutive values is often much smaller than the values themselves. Additionally, differential encoding can also be used to improve the robustness of the transmitted or stored data, as errors in the transmission or storage process may be more likely to affect the absolute values of the data elements rather than the differences between them.</a:t>
            </a:r>
          </a:p>
        </p:txBody>
      </p:sp>
    </p:spTree>
    <p:extLst>
      <p:ext uri="{BB962C8B-B14F-4D97-AF65-F5344CB8AC3E}">
        <p14:creationId xmlns:p14="http://schemas.microsoft.com/office/powerpoint/2010/main" val="14592429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81" name="Google Shape;481;p30"/>
          <p:cNvSpPr txBox="1">
            <a:spLocks noGrp="1"/>
          </p:cNvSpPr>
          <p:nvPr>
            <p:ph type="title"/>
          </p:nvPr>
        </p:nvSpPr>
        <p:spPr>
          <a:xfrm>
            <a:off x="1076325" y="390525"/>
            <a:ext cx="7543800" cy="44608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latin typeface="Times New Roman"/>
                <a:ea typeface="Times New Roman"/>
                <a:cs typeface="Times New Roman"/>
                <a:sym typeface="Times New Roman"/>
              </a:rPr>
              <a:t>Virtues, Limitations and Modifications of PCM</a:t>
            </a:r>
            <a:endParaRPr/>
          </a:p>
        </p:txBody>
      </p:sp>
      <p:sp>
        <p:nvSpPr>
          <p:cNvPr id="482" name="Google Shape;482;p30"/>
          <p:cNvSpPr txBox="1">
            <a:spLocks noGrp="1"/>
          </p:cNvSpPr>
          <p:nvPr>
            <p:ph type="body" idx="1"/>
          </p:nvPr>
        </p:nvSpPr>
        <p:spPr>
          <a:xfrm>
            <a:off x="500063" y="981075"/>
            <a:ext cx="8186737" cy="5145088"/>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1820"/>
              <a:buChar char="❖"/>
            </a:pPr>
            <a:r>
              <a:rPr lang="en-US" sz="2800" b="1"/>
              <a:t>Advantages:</a:t>
            </a:r>
            <a:endParaRPr/>
          </a:p>
          <a:p>
            <a:pPr marL="342900" lvl="0" indent="-342900" algn="l" rtl="0">
              <a:lnSpc>
                <a:spcPct val="100000"/>
              </a:lnSpc>
              <a:spcBef>
                <a:spcPts val="560"/>
              </a:spcBef>
              <a:spcAft>
                <a:spcPts val="0"/>
              </a:spcAft>
              <a:buSzPts val="1820"/>
              <a:buFont typeface="Noto Sans Symbols"/>
              <a:buNone/>
            </a:pPr>
            <a:r>
              <a:rPr lang="en-US" sz="2800"/>
              <a:t>1. Robustness to channel noise and interference.</a:t>
            </a:r>
            <a:endParaRPr/>
          </a:p>
          <a:p>
            <a:pPr marL="342900" lvl="0" indent="-342900" algn="l" rtl="0">
              <a:lnSpc>
                <a:spcPct val="100000"/>
              </a:lnSpc>
              <a:spcBef>
                <a:spcPts val="560"/>
              </a:spcBef>
              <a:spcAft>
                <a:spcPts val="0"/>
              </a:spcAft>
              <a:buSzPts val="1820"/>
              <a:buFont typeface="Noto Sans Symbols"/>
              <a:buNone/>
            </a:pPr>
            <a:r>
              <a:rPr lang="en-US" sz="2800"/>
              <a:t>2. Signal regeneration possibilities along the path.</a:t>
            </a:r>
            <a:endParaRPr/>
          </a:p>
          <a:p>
            <a:pPr marL="342900" lvl="0" indent="-342900" algn="l" rtl="0">
              <a:lnSpc>
                <a:spcPct val="100000"/>
              </a:lnSpc>
              <a:spcBef>
                <a:spcPts val="560"/>
              </a:spcBef>
              <a:spcAft>
                <a:spcPts val="0"/>
              </a:spcAft>
              <a:buSzPts val="1820"/>
              <a:buFont typeface="Noto Sans Symbols"/>
              <a:buNone/>
            </a:pPr>
            <a:r>
              <a:rPr lang="en-US" sz="2800"/>
              <a:t>3. Efficient trade-off between increased bandwidth and improved SNR (exponential law)</a:t>
            </a:r>
            <a:endParaRPr/>
          </a:p>
          <a:p>
            <a:pPr marL="342900" lvl="0" indent="-342900" algn="l" rtl="0">
              <a:lnSpc>
                <a:spcPct val="100000"/>
              </a:lnSpc>
              <a:spcBef>
                <a:spcPts val="560"/>
              </a:spcBef>
              <a:spcAft>
                <a:spcPts val="0"/>
              </a:spcAft>
              <a:buSzPts val="1820"/>
              <a:buFont typeface="Noto Sans Symbols"/>
              <a:buNone/>
            </a:pPr>
            <a:r>
              <a:rPr lang="en-US" sz="2800"/>
              <a:t>4. Integration of different base-band signals.</a:t>
            </a:r>
            <a:endParaRPr/>
          </a:p>
          <a:p>
            <a:pPr marL="342900" lvl="0" indent="-342900" algn="l" rtl="0">
              <a:lnSpc>
                <a:spcPct val="100000"/>
              </a:lnSpc>
              <a:spcBef>
                <a:spcPts val="560"/>
              </a:spcBef>
              <a:spcAft>
                <a:spcPts val="0"/>
              </a:spcAft>
              <a:buSzPts val="1820"/>
              <a:buFont typeface="Noto Sans Symbols"/>
              <a:buNone/>
            </a:pPr>
            <a:r>
              <a:rPr lang="en-US" sz="2800"/>
              <a:t>5. Comparative easy of add and drop sources.</a:t>
            </a:r>
            <a:endParaRPr/>
          </a:p>
          <a:p>
            <a:pPr marL="342900" lvl="0" indent="-342900" algn="l" rtl="0">
              <a:lnSpc>
                <a:spcPct val="100000"/>
              </a:lnSpc>
              <a:spcBef>
                <a:spcPts val="560"/>
              </a:spcBef>
              <a:spcAft>
                <a:spcPts val="0"/>
              </a:spcAft>
              <a:buSzPts val="1820"/>
              <a:buFont typeface="Noto Sans Symbols"/>
              <a:buNone/>
            </a:pPr>
            <a:r>
              <a:rPr lang="en-US" sz="2800"/>
              <a:t>6. Secure communication (special modulation, encryption).</a:t>
            </a:r>
            <a:endParaRPr/>
          </a:p>
          <a:p>
            <a:pPr marL="342900" lvl="0" indent="-227330" algn="l" rtl="0">
              <a:lnSpc>
                <a:spcPct val="100000"/>
              </a:lnSpc>
              <a:spcBef>
                <a:spcPts val="560"/>
              </a:spcBef>
              <a:spcAft>
                <a:spcPts val="0"/>
              </a:spcAft>
              <a:buSzPts val="1820"/>
              <a:buNone/>
            </a:pPr>
            <a:endParaRPr sz="28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9" name="Google Shape;489;p31"/>
          <p:cNvSpPr txBox="1">
            <a:spLocks noGrp="1"/>
          </p:cNvSpPr>
          <p:nvPr>
            <p:ph type="title"/>
          </p:nvPr>
        </p:nvSpPr>
        <p:spPr>
          <a:xfrm>
            <a:off x="1076325" y="390525"/>
            <a:ext cx="7543800" cy="44608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endParaRPr/>
          </a:p>
        </p:txBody>
      </p:sp>
      <p:sp>
        <p:nvSpPr>
          <p:cNvPr id="490" name="Google Shape;490;p31"/>
          <p:cNvSpPr txBox="1">
            <a:spLocks noGrp="1"/>
          </p:cNvSpPr>
          <p:nvPr>
            <p:ph type="body" idx="1"/>
          </p:nvPr>
        </p:nvSpPr>
        <p:spPr>
          <a:xfrm>
            <a:off x="152401" y="981075"/>
            <a:ext cx="8839200" cy="5145088"/>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1560"/>
              <a:buChar char="❖"/>
            </a:pPr>
            <a:r>
              <a:rPr lang="en-US" sz="2400" b="1"/>
              <a:t>Disadvantages:</a:t>
            </a:r>
            <a:endParaRPr/>
          </a:p>
          <a:p>
            <a:pPr marL="342900" lvl="0" indent="-252095" algn="l" rtl="0">
              <a:lnSpc>
                <a:spcPct val="100000"/>
              </a:lnSpc>
              <a:spcBef>
                <a:spcPts val="440"/>
              </a:spcBef>
              <a:spcAft>
                <a:spcPts val="0"/>
              </a:spcAft>
              <a:buSzPts val="1430"/>
              <a:buNone/>
            </a:pPr>
            <a:endParaRPr/>
          </a:p>
          <a:p>
            <a:pPr marL="457200" lvl="0" indent="-457200" algn="l" rtl="0">
              <a:lnSpc>
                <a:spcPct val="100000"/>
              </a:lnSpc>
              <a:spcBef>
                <a:spcPts val="440"/>
              </a:spcBef>
              <a:spcAft>
                <a:spcPts val="0"/>
              </a:spcAft>
              <a:buSzPts val="1430"/>
              <a:buFont typeface="Caveat"/>
              <a:buAutoNum type="arabicParenR"/>
            </a:pPr>
            <a:r>
              <a:rPr lang="en-US"/>
              <a:t>Increases complexity - VLSI technology </a:t>
            </a:r>
            <a:endParaRPr/>
          </a:p>
          <a:p>
            <a:pPr marL="457200" lvl="0" indent="-457200" algn="l" rtl="0">
              <a:lnSpc>
                <a:spcPct val="100000"/>
              </a:lnSpc>
              <a:spcBef>
                <a:spcPts val="440"/>
              </a:spcBef>
              <a:spcAft>
                <a:spcPts val="0"/>
              </a:spcAft>
              <a:buSzPts val="1430"/>
              <a:buFont typeface="Caveat"/>
              <a:buAutoNum type="arabicParenR"/>
            </a:pPr>
            <a:r>
              <a:rPr lang="en-US"/>
              <a:t>Increased bandwidth – satellites and fiber optic cables; data compression techniques;</a:t>
            </a:r>
            <a:endParaRPr/>
          </a:p>
          <a:p>
            <a:pPr marL="342900" lvl="0" indent="-252095" algn="l" rtl="0">
              <a:lnSpc>
                <a:spcPct val="100000"/>
              </a:lnSpc>
              <a:spcBef>
                <a:spcPts val="440"/>
              </a:spcBef>
              <a:spcAft>
                <a:spcPts val="0"/>
              </a:spcAft>
              <a:buSzPts val="1430"/>
              <a:buNone/>
            </a:pPr>
            <a:endParaRPr/>
          </a:p>
          <a:p>
            <a:pPr marL="342900" lvl="0" indent="-342900" algn="l" rtl="0">
              <a:lnSpc>
                <a:spcPct val="100000"/>
              </a:lnSpc>
              <a:spcBef>
                <a:spcPts val="440"/>
              </a:spcBef>
              <a:spcAft>
                <a:spcPts val="0"/>
              </a:spcAft>
              <a:buSzPts val="1430"/>
              <a:buChar char="❖"/>
            </a:pPr>
            <a:r>
              <a:rPr lang="en-US"/>
              <a:t>Hence we need to find other ways to represent our signal….</a:t>
            </a:r>
            <a:endParaRPr/>
          </a:p>
          <a:p>
            <a:pPr marL="342900" lvl="0" indent="-252095" algn="l" rtl="0">
              <a:lnSpc>
                <a:spcPct val="100000"/>
              </a:lnSpc>
              <a:spcBef>
                <a:spcPts val="440"/>
              </a:spcBef>
              <a:spcAft>
                <a:spcPts val="0"/>
              </a:spcAft>
              <a:buSzPts val="1430"/>
              <a:buNone/>
            </a:pPr>
            <a:endParaRPr/>
          </a:p>
          <a:p>
            <a:pPr marL="342900" lvl="0" indent="-342900" algn="ctr" rtl="0">
              <a:lnSpc>
                <a:spcPct val="100000"/>
              </a:lnSpc>
              <a:spcBef>
                <a:spcPts val="720"/>
              </a:spcBef>
              <a:spcAft>
                <a:spcPts val="0"/>
              </a:spcAft>
              <a:buSzPts val="2340"/>
              <a:buFont typeface="Noto Sans Symbols"/>
              <a:buNone/>
            </a:pPr>
            <a:r>
              <a:rPr lang="en-US" sz="3600" b="1"/>
              <a:t>END OF Review</a:t>
            </a:r>
            <a:endParaRPr/>
          </a:p>
        </p:txBody>
      </p:sp>
      <p:pic>
        <p:nvPicPr>
          <p:cNvPr id="491" name="Google Shape;491;p31"/>
          <p:cNvPicPr preferRelativeResize="0"/>
          <p:nvPr/>
        </p:nvPicPr>
        <p:blipFill rotWithShape="1">
          <a:blip r:embed="rId3">
            <a:alphaModFix/>
          </a:blip>
          <a:srcRect/>
          <a:stretch/>
        </p:blipFill>
        <p:spPr>
          <a:xfrm>
            <a:off x="152400" y="4993399"/>
            <a:ext cx="2794701" cy="1864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58"/>
          <p:cNvSpPr txBox="1">
            <a:spLocks noGrp="1"/>
          </p:cNvSpPr>
          <p:nvPr>
            <p:ph type="title"/>
          </p:nvPr>
        </p:nvSpPr>
        <p:spPr>
          <a:xfrm>
            <a:off x="998538" y="503238"/>
            <a:ext cx="4640262" cy="914400"/>
          </a:xfrm>
          <a:prstGeom prst="rect">
            <a:avLst/>
          </a:prstGeom>
          <a:noFill/>
          <a:ln>
            <a:noFill/>
          </a:ln>
        </p:spPr>
        <p:txBody>
          <a:bodyPr spcFirstLastPara="1" wrap="square" lIns="91425" tIns="45700" rIns="91425" bIns="45700" anchor="ctr" anchorCtr="0">
            <a:normAutofit/>
          </a:bodyPr>
          <a:lstStyle/>
          <a:p>
            <a:pPr marL="0" lvl="0" indent="0" algn="l" rtl="1">
              <a:lnSpc>
                <a:spcPct val="100000"/>
              </a:lnSpc>
              <a:spcBef>
                <a:spcPts val="0"/>
              </a:spcBef>
              <a:spcAft>
                <a:spcPts val="0"/>
              </a:spcAft>
              <a:buSzPts val="1400"/>
              <a:buNone/>
            </a:pPr>
            <a:r>
              <a:rPr lang="en-US" sz="2800">
                <a:latin typeface="Tahoma"/>
                <a:ea typeface="Tahoma"/>
                <a:cs typeface="Tahoma"/>
                <a:sym typeface="Tahoma"/>
              </a:rPr>
              <a:t>                Transmitter</a:t>
            </a:r>
            <a:endParaRPr/>
          </a:p>
        </p:txBody>
      </p:sp>
      <p:sp>
        <p:nvSpPr>
          <p:cNvPr id="218" name="Google Shape;218;p58"/>
          <p:cNvSpPr txBox="1"/>
          <p:nvPr/>
        </p:nvSpPr>
        <p:spPr>
          <a:xfrm>
            <a:off x="1422400" y="2057400"/>
            <a:ext cx="1574800" cy="7112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1" i="0" u="none" strike="noStrike" cap="none">
                <a:solidFill>
                  <a:srgbClr val="000000"/>
                </a:solidFill>
                <a:latin typeface="Times New Roman"/>
                <a:ea typeface="Times New Roman"/>
                <a:cs typeface="Times New Roman"/>
                <a:sym typeface="Times New Roman"/>
              </a:rPr>
              <a:t>Source </a:t>
            </a:r>
            <a:endParaRPr/>
          </a:p>
          <a:p>
            <a:pPr marL="0" marR="0" lvl="0" indent="0" algn="ctr" rtl="0">
              <a:lnSpc>
                <a:spcPct val="100000"/>
              </a:lnSpc>
              <a:spcBef>
                <a:spcPts val="0"/>
              </a:spcBef>
              <a:spcAft>
                <a:spcPts val="0"/>
              </a:spcAft>
              <a:buNone/>
            </a:pPr>
            <a:r>
              <a:rPr lang="en-US" sz="2000" b="1" i="0" u="none" strike="noStrike" cap="none">
                <a:solidFill>
                  <a:srgbClr val="000000"/>
                </a:solidFill>
                <a:latin typeface="Times New Roman"/>
                <a:ea typeface="Times New Roman"/>
                <a:cs typeface="Times New Roman"/>
                <a:sym typeface="Times New Roman"/>
              </a:rPr>
              <a:t>Encoder</a:t>
            </a:r>
            <a:endParaRPr/>
          </a:p>
        </p:txBody>
      </p:sp>
      <p:sp>
        <p:nvSpPr>
          <p:cNvPr id="219" name="Google Shape;219;p58"/>
          <p:cNvSpPr txBox="1"/>
          <p:nvPr/>
        </p:nvSpPr>
        <p:spPr>
          <a:xfrm>
            <a:off x="3351213" y="2057400"/>
            <a:ext cx="1220787" cy="7112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1" i="0" u="none" strike="noStrike" cap="none">
                <a:solidFill>
                  <a:srgbClr val="000000"/>
                </a:solidFill>
                <a:latin typeface="Times New Roman"/>
                <a:ea typeface="Times New Roman"/>
                <a:cs typeface="Times New Roman"/>
                <a:sym typeface="Times New Roman"/>
              </a:rPr>
              <a:t>Channel</a:t>
            </a:r>
            <a:endParaRPr/>
          </a:p>
          <a:p>
            <a:pPr marL="0" marR="0" lvl="0" indent="0" algn="ctr" rtl="0">
              <a:lnSpc>
                <a:spcPct val="100000"/>
              </a:lnSpc>
              <a:spcBef>
                <a:spcPts val="0"/>
              </a:spcBef>
              <a:spcAft>
                <a:spcPts val="0"/>
              </a:spcAft>
              <a:buNone/>
            </a:pPr>
            <a:r>
              <a:rPr lang="en-US" sz="2000" b="1" i="0" u="none" strike="noStrike" cap="none">
                <a:solidFill>
                  <a:srgbClr val="000000"/>
                </a:solidFill>
                <a:latin typeface="Times New Roman"/>
                <a:ea typeface="Times New Roman"/>
                <a:cs typeface="Times New Roman"/>
                <a:sym typeface="Times New Roman"/>
              </a:rPr>
              <a:t>Encoder</a:t>
            </a:r>
            <a:endParaRPr/>
          </a:p>
        </p:txBody>
      </p:sp>
      <p:sp>
        <p:nvSpPr>
          <p:cNvPr id="220" name="Google Shape;220;p58"/>
          <p:cNvSpPr txBox="1"/>
          <p:nvPr/>
        </p:nvSpPr>
        <p:spPr>
          <a:xfrm>
            <a:off x="5002213" y="2057400"/>
            <a:ext cx="1370012" cy="7112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1" i="0" u="none" strike="noStrike" cap="none">
                <a:solidFill>
                  <a:srgbClr val="000000"/>
                </a:solidFill>
                <a:latin typeface="Times New Roman"/>
                <a:ea typeface="Times New Roman"/>
                <a:cs typeface="Times New Roman"/>
                <a:sym typeface="Times New Roman"/>
              </a:rPr>
              <a:t>Baseband</a:t>
            </a:r>
            <a:endParaRPr/>
          </a:p>
          <a:p>
            <a:pPr marL="0" marR="0" lvl="0" indent="0" algn="ctr" rtl="0">
              <a:lnSpc>
                <a:spcPct val="100000"/>
              </a:lnSpc>
              <a:spcBef>
                <a:spcPts val="0"/>
              </a:spcBef>
              <a:spcAft>
                <a:spcPts val="0"/>
              </a:spcAft>
              <a:buNone/>
            </a:pPr>
            <a:r>
              <a:rPr lang="en-US" sz="2000" b="1" i="0" u="none" strike="noStrike" cap="none">
                <a:solidFill>
                  <a:srgbClr val="000000"/>
                </a:solidFill>
                <a:latin typeface="Times New Roman"/>
                <a:ea typeface="Times New Roman"/>
                <a:cs typeface="Times New Roman"/>
                <a:sym typeface="Times New Roman"/>
              </a:rPr>
              <a:t>Signaling</a:t>
            </a:r>
            <a:endParaRPr/>
          </a:p>
        </p:txBody>
      </p:sp>
      <p:cxnSp>
        <p:nvCxnSpPr>
          <p:cNvPr id="221" name="Google Shape;221;p58"/>
          <p:cNvCxnSpPr/>
          <p:nvPr/>
        </p:nvCxnSpPr>
        <p:spPr>
          <a:xfrm>
            <a:off x="1046163" y="2438400"/>
            <a:ext cx="376237" cy="0"/>
          </a:xfrm>
          <a:prstGeom prst="straightConnector1">
            <a:avLst/>
          </a:prstGeom>
          <a:noFill/>
          <a:ln w="9525" cap="flat" cmpd="sng">
            <a:solidFill>
              <a:schemeClr val="dk1"/>
            </a:solidFill>
            <a:prstDash val="solid"/>
            <a:round/>
            <a:headEnd type="none" w="med" len="med"/>
            <a:tailEnd type="triangle" w="med" len="med"/>
          </a:ln>
        </p:spPr>
      </p:cxnSp>
      <p:cxnSp>
        <p:nvCxnSpPr>
          <p:cNvPr id="222" name="Google Shape;222;p58"/>
          <p:cNvCxnSpPr/>
          <p:nvPr/>
        </p:nvCxnSpPr>
        <p:spPr>
          <a:xfrm>
            <a:off x="2997200" y="2438400"/>
            <a:ext cx="374650" cy="0"/>
          </a:xfrm>
          <a:prstGeom prst="straightConnector1">
            <a:avLst/>
          </a:prstGeom>
          <a:noFill/>
          <a:ln w="9525" cap="flat" cmpd="sng">
            <a:solidFill>
              <a:schemeClr val="dk1"/>
            </a:solidFill>
            <a:prstDash val="solid"/>
            <a:round/>
            <a:headEnd type="none" w="med" len="med"/>
            <a:tailEnd type="triangle" w="med" len="med"/>
          </a:ln>
        </p:spPr>
      </p:cxnSp>
      <p:cxnSp>
        <p:nvCxnSpPr>
          <p:cNvPr id="223" name="Google Shape;223;p58"/>
          <p:cNvCxnSpPr/>
          <p:nvPr/>
        </p:nvCxnSpPr>
        <p:spPr>
          <a:xfrm>
            <a:off x="4572000" y="2438400"/>
            <a:ext cx="449263" cy="0"/>
          </a:xfrm>
          <a:prstGeom prst="straightConnector1">
            <a:avLst/>
          </a:prstGeom>
          <a:noFill/>
          <a:ln w="9525" cap="flat" cmpd="sng">
            <a:solidFill>
              <a:schemeClr val="dk1"/>
            </a:solidFill>
            <a:prstDash val="solid"/>
            <a:round/>
            <a:headEnd type="none" w="med" len="med"/>
            <a:tailEnd type="triangle" w="med" len="med"/>
          </a:ln>
        </p:spPr>
      </p:cxnSp>
      <p:cxnSp>
        <p:nvCxnSpPr>
          <p:cNvPr id="224" name="Google Shape;224;p58"/>
          <p:cNvCxnSpPr/>
          <p:nvPr/>
        </p:nvCxnSpPr>
        <p:spPr>
          <a:xfrm>
            <a:off x="6372225" y="2438400"/>
            <a:ext cx="449263" cy="0"/>
          </a:xfrm>
          <a:prstGeom prst="straightConnector1">
            <a:avLst/>
          </a:prstGeom>
          <a:noFill/>
          <a:ln w="9525" cap="flat" cmpd="sng">
            <a:solidFill>
              <a:schemeClr val="dk1"/>
            </a:solidFill>
            <a:prstDash val="solid"/>
            <a:round/>
            <a:headEnd type="none" w="med" len="med"/>
            <a:tailEnd type="triangle" w="med" len="med"/>
          </a:ln>
        </p:spPr>
      </p:cxnSp>
      <p:sp>
        <p:nvSpPr>
          <p:cNvPr id="225" name="Google Shape;225;p58"/>
          <p:cNvSpPr txBox="1"/>
          <p:nvPr/>
        </p:nvSpPr>
        <p:spPr>
          <a:xfrm>
            <a:off x="533400" y="3352800"/>
            <a:ext cx="8153399" cy="3046988"/>
          </a:xfrm>
          <a:prstGeom prst="rect">
            <a:avLst/>
          </a:prstGeom>
          <a:noFill/>
          <a:ln>
            <a:noFill/>
          </a:ln>
        </p:spPr>
        <p:txBody>
          <a:bodyPr spcFirstLastPara="1" wrap="square" lIns="91425" tIns="45700" rIns="91425" bIns="45700" anchor="t" anchorCtr="0">
            <a:spAutoFit/>
          </a:bodyPr>
          <a:lstStyle/>
          <a:p>
            <a:pPr marL="0" marR="0" lvl="0" indent="-1524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Times New Roman"/>
                <a:ea typeface="Times New Roman"/>
                <a:cs typeface="Times New Roman"/>
                <a:sym typeface="Times New Roman"/>
              </a:rPr>
              <a:t> </a:t>
            </a:r>
            <a:r>
              <a:rPr lang="en-US" sz="2400" b="1" i="0" u="none" strike="noStrike" cap="none" dirty="0">
                <a:solidFill>
                  <a:srgbClr val="000000"/>
                </a:solidFill>
                <a:latin typeface="Times New Roman"/>
                <a:ea typeface="Times New Roman"/>
                <a:cs typeface="Times New Roman"/>
                <a:sym typeface="Times New Roman"/>
              </a:rPr>
              <a:t>Source Encoder </a:t>
            </a:r>
            <a:r>
              <a:rPr lang="en-US" sz="2400" b="0" i="0" u="none" strike="noStrike" cap="none" dirty="0">
                <a:solidFill>
                  <a:srgbClr val="000000"/>
                </a:solidFill>
                <a:latin typeface="Times New Roman"/>
                <a:ea typeface="Times New Roman"/>
                <a:cs typeface="Times New Roman"/>
                <a:sym typeface="Times New Roman"/>
              </a:rPr>
              <a:t>translates the out put of the source in an </a:t>
            </a:r>
            <a:endParaRPr dirty="0"/>
          </a:p>
          <a:p>
            <a:pPr marL="0" marR="0" lvl="0" indent="0" algn="l" rtl="0">
              <a:lnSpc>
                <a:spcPct val="100000"/>
              </a:lnSpc>
              <a:spcBef>
                <a:spcPts val="0"/>
              </a:spcBef>
              <a:spcAft>
                <a:spcPts val="0"/>
              </a:spcAft>
              <a:buNone/>
            </a:pPr>
            <a:r>
              <a:rPr lang="en-US" sz="2400" b="0" i="0" u="none" strike="noStrike" cap="none" dirty="0">
                <a:solidFill>
                  <a:srgbClr val="000000"/>
                </a:solidFill>
                <a:latin typeface="Times New Roman"/>
                <a:ea typeface="Times New Roman"/>
                <a:cs typeface="Times New Roman"/>
                <a:sym typeface="Times New Roman"/>
              </a:rPr>
              <a:t>   efficient manner for communication (e.g., compression).</a:t>
            </a:r>
            <a:endParaRPr dirty="0"/>
          </a:p>
          <a:p>
            <a:pPr marL="0" marR="0" lvl="0" indent="-1524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Times New Roman"/>
                <a:ea typeface="Times New Roman"/>
                <a:cs typeface="Times New Roman"/>
                <a:sym typeface="Times New Roman"/>
              </a:rPr>
              <a:t> </a:t>
            </a:r>
            <a:r>
              <a:rPr lang="en-US" sz="2400" b="1" i="0" u="none" strike="noStrike" cap="none" dirty="0">
                <a:solidFill>
                  <a:srgbClr val="000000"/>
                </a:solidFill>
                <a:latin typeface="Times New Roman"/>
                <a:ea typeface="Times New Roman"/>
                <a:cs typeface="Times New Roman"/>
                <a:sym typeface="Times New Roman"/>
              </a:rPr>
              <a:t>Channel Encoder </a:t>
            </a:r>
            <a:r>
              <a:rPr lang="en-US" sz="2400" b="0" i="0" u="none" strike="noStrike" cap="none" dirty="0">
                <a:solidFill>
                  <a:srgbClr val="000000"/>
                </a:solidFill>
                <a:latin typeface="Times New Roman"/>
                <a:ea typeface="Times New Roman"/>
                <a:cs typeface="Times New Roman"/>
                <a:sym typeface="Times New Roman"/>
              </a:rPr>
              <a:t>transforms the coded source to enable </a:t>
            </a:r>
            <a:endParaRPr dirty="0"/>
          </a:p>
          <a:p>
            <a:pPr marL="0" marR="0" lvl="0" indent="0" algn="l" rtl="0">
              <a:lnSpc>
                <a:spcPct val="100000"/>
              </a:lnSpc>
              <a:spcBef>
                <a:spcPts val="0"/>
              </a:spcBef>
              <a:spcAft>
                <a:spcPts val="0"/>
              </a:spcAft>
              <a:buNone/>
            </a:pPr>
            <a:r>
              <a:rPr lang="en-US" sz="2400" b="0" i="0" u="none" strike="noStrike" cap="none" dirty="0">
                <a:solidFill>
                  <a:srgbClr val="000000"/>
                </a:solidFill>
                <a:latin typeface="Times New Roman"/>
                <a:ea typeface="Times New Roman"/>
                <a:cs typeface="Times New Roman"/>
                <a:sym typeface="Times New Roman"/>
              </a:rPr>
              <a:t>   error detection and correction at the receiver (e.g., add </a:t>
            </a:r>
            <a:endParaRPr dirty="0"/>
          </a:p>
          <a:p>
            <a:pPr marL="0" marR="0" lvl="0" indent="0" algn="l" rtl="0">
              <a:lnSpc>
                <a:spcPct val="100000"/>
              </a:lnSpc>
              <a:spcBef>
                <a:spcPts val="0"/>
              </a:spcBef>
              <a:spcAft>
                <a:spcPts val="0"/>
              </a:spcAft>
              <a:buNone/>
            </a:pPr>
            <a:r>
              <a:rPr lang="en-US" sz="2400" b="0" i="0" u="none" strike="noStrike" cap="none" dirty="0">
                <a:solidFill>
                  <a:srgbClr val="000000"/>
                </a:solidFill>
                <a:latin typeface="Times New Roman"/>
                <a:ea typeface="Times New Roman"/>
                <a:cs typeface="Times New Roman"/>
                <a:sym typeface="Times New Roman"/>
              </a:rPr>
              <a:t>   redundancy).</a:t>
            </a:r>
            <a:endParaRPr dirty="0"/>
          </a:p>
          <a:p>
            <a:pPr marL="0" marR="0" lvl="0" indent="-1524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Times New Roman"/>
                <a:ea typeface="Times New Roman"/>
                <a:cs typeface="Times New Roman"/>
                <a:sym typeface="Times New Roman"/>
              </a:rPr>
              <a:t> </a:t>
            </a:r>
            <a:r>
              <a:rPr lang="en-US" sz="2400" b="1" i="0" u="none" strike="noStrike" cap="none" dirty="0">
                <a:solidFill>
                  <a:srgbClr val="000000"/>
                </a:solidFill>
                <a:latin typeface="Times New Roman"/>
                <a:ea typeface="Times New Roman"/>
                <a:cs typeface="Times New Roman"/>
                <a:sym typeface="Times New Roman"/>
              </a:rPr>
              <a:t>Baseband signaling </a:t>
            </a:r>
            <a:r>
              <a:rPr lang="en-US" sz="2400" b="0" i="0" u="none" strike="noStrike" cap="none" dirty="0">
                <a:solidFill>
                  <a:srgbClr val="000000"/>
                </a:solidFill>
                <a:latin typeface="Times New Roman"/>
                <a:ea typeface="Times New Roman"/>
                <a:cs typeface="Times New Roman"/>
                <a:sym typeface="Times New Roman"/>
              </a:rPr>
              <a:t>encodes digital information in a </a:t>
            </a:r>
            <a:endParaRPr dirty="0"/>
          </a:p>
          <a:p>
            <a:pPr marL="0" marR="0" lvl="0" indent="0" algn="l" rtl="0">
              <a:lnSpc>
                <a:spcPct val="100000"/>
              </a:lnSpc>
              <a:spcBef>
                <a:spcPts val="0"/>
              </a:spcBef>
              <a:spcAft>
                <a:spcPts val="0"/>
              </a:spcAft>
              <a:buNone/>
            </a:pPr>
            <a:r>
              <a:rPr lang="en-US" sz="2400" b="0" i="0" u="none" strike="noStrike" cap="none" dirty="0">
                <a:solidFill>
                  <a:srgbClr val="000000"/>
                </a:solidFill>
                <a:latin typeface="Times New Roman"/>
                <a:ea typeface="Times New Roman"/>
                <a:cs typeface="Times New Roman"/>
                <a:sym typeface="Times New Roman"/>
              </a:rPr>
              <a:t>   sequence of analog pulses (before modulation).</a:t>
            </a:r>
            <a:endParaRPr dirty="0"/>
          </a:p>
          <a:p>
            <a:pPr marL="0" marR="0" lvl="0" indent="0" algn="l" rtl="0">
              <a:lnSpc>
                <a:spcPct val="100000"/>
              </a:lnSpc>
              <a:spcBef>
                <a:spcPts val="0"/>
              </a:spcBef>
              <a:spcAft>
                <a:spcPts val="0"/>
              </a:spcAft>
              <a:buNone/>
            </a:pPr>
            <a:endParaRPr sz="2400" b="0" i="0" u="none" strike="noStrike" cap="none" dirty="0">
              <a:solidFill>
                <a:srgbClr val="000000"/>
              </a:solidFill>
              <a:latin typeface="Times New Roman"/>
              <a:ea typeface="Times New Roman"/>
              <a:cs typeface="Times New Roman"/>
              <a:sym typeface="Times New Roman"/>
            </a:endParaRPr>
          </a:p>
        </p:txBody>
      </p:sp>
      <p:sp>
        <p:nvSpPr>
          <p:cNvPr id="226" name="Google Shape;226;p58"/>
          <p:cNvSpPr/>
          <p:nvPr/>
        </p:nvSpPr>
        <p:spPr>
          <a:xfrm>
            <a:off x="1196975" y="1752600"/>
            <a:ext cx="5400675" cy="1371600"/>
          </a:xfrm>
          <a:prstGeom prst="rect">
            <a:avLst/>
          </a:prstGeom>
          <a:noFill/>
          <a:ln w="9525" cap="flat" cmpd="sng">
            <a:solidFill>
              <a:schemeClr val="dk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19DB9549-EB27-41E2-9C8F-EA842527D0FF}"/>
              </a:ext>
            </a:extLst>
          </p:cNvPr>
          <p:cNvSpPr>
            <a:spLocks noGrp="1"/>
          </p:cNvSpPr>
          <p:nvPr>
            <p:ph type="sldNum" idx="12"/>
          </p:nvPr>
        </p:nvSpPr>
        <p:spPr/>
        <p:txBody>
          <a:bodyPr/>
          <a:lstStyle/>
          <a:p>
            <a:pPr marL="0" lvl="0" indent="0" algn="r" rtl="1">
              <a:spcBef>
                <a:spcPts val="0"/>
              </a:spcBef>
              <a:spcAft>
                <a:spcPts val="0"/>
              </a:spcAft>
              <a:buNone/>
            </a:pPr>
            <a:fld id="{00000000-1234-1234-1234-123412341234}" type="slidenum">
              <a:rPr lang="en-US" smtClean="0"/>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59"/>
          <p:cNvSpPr txBox="1">
            <a:spLocks noGrp="1"/>
          </p:cNvSpPr>
          <p:nvPr>
            <p:ph type="title"/>
          </p:nvPr>
        </p:nvSpPr>
        <p:spPr>
          <a:xfrm>
            <a:off x="1135063" y="228602"/>
            <a:ext cx="7772400" cy="838199"/>
          </a:xfrm>
          <a:prstGeom prst="rect">
            <a:avLst/>
          </a:prstGeom>
          <a:noFill/>
          <a:ln>
            <a:noFill/>
          </a:ln>
        </p:spPr>
        <p:txBody>
          <a:bodyPr spcFirstLastPara="1" wrap="square" lIns="91425" tIns="45700" rIns="91425" bIns="45700" anchor="ctr" anchorCtr="0">
            <a:normAutofit/>
          </a:bodyPr>
          <a:lstStyle/>
          <a:p>
            <a:pPr marL="0" lvl="0" indent="0" algn="l" rtl="1">
              <a:lnSpc>
                <a:spcPct val="100000"/>
              </a:lnSpc>
              <a:spcBef>
                <a:spcPts val="0"/>
              </a:spcBef>
              <a:spcAft>
                <a:spcPts val="0"/>
              </a:spcAft>
              <a:buSzPts val="1400"/>
              <a:buNone/>
            </a:pPr>
            <a:r>
              <a:rPr lang="en-US" sz="2800">
                <a:latin typeface="Tahoma"/>
                <a:ea typeface="Tahoma"/>
                <a:cs typeface="Tahoma"/>
                <a:sym typeface="Tahoma"/>
              </a:rPr>
              <a:t>Receiver</a:t>
            </a:r>
            <a:endParaRPr/>
          </a:p>
        </p:txBody>
      </p:sp>
      <p:sp>
        <p:nvSpPr>
          <p:cNvPr id="232" name="Google Shape;232;p59"/>
          <p:cNvSpPr txBox="1"/>
          <p:nvPr/>
        </p:nvSpPr>
        <p:spPr>
          <a:xfrm>
            <a:off x="2022475" y="1752600"/>
            <a:ext cx="1574800" cy="59055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a:solidFill>
                  <a:srgbClr val="000000"/>
                </a:solidFill>
                <a:latin typeface="Times New Roman"/>
                <a:ea typeface="Times New Roman"/>
                <a:cs typeface="Times New Roman"/>
                <a:sym typeface="Times New Roman"/>
              </a:rPr>
              <a:t>Optimal</a:t>
            </a:r>
            <a:endParaRPr/>
          </a:p>
          <a:p>
            <a:pPr marL="0" marR="0" lvl="0" indent="0" algn="ctr" rtl="0">
              <a:lnSpc>
                <a:spcPct val="100000"/>
              </a:lnSpc>
              <a:spcBef>
                <a:spcPts val="0"/>
              </a:spcBef>
              <a:spcAft>
                <a:spcPts val="0"/>
              </a:spcAft>
              <a:buNone/>
            </a:pPr>
            <a:r>
              <a:rPr lang="en-US" sz="1600" b="1" i="0" u="none" strike="noStrike" cap="none">
                <a:solidFill>
                  <a:srgbClr val="000000"/>
                </a:solidFill>
                <a:latin typeface="Times New Roman"/>
                <a:ea typeface="Times New Roman"/>
                <a:cs typeface="Times New Roman"/>
                <a:sym typeface="Times New Roman"/>
              </a:rPr>
              <a:t>Filter</a:t>
            </a:r>
            <a:endParaRPr/>
          </a:p>
        </p:txBody>
      </p:sp>
      <p:sp>
        <p:nvSpPr>
          <p:cNvPr id="233" name="Google Shape;233;p59"/>
          <p:cNvSpPr txBox="1"/>
          <p:nvPr/>
        </p:nvSpPr>
        <p:spPr>
          <a:xfrm>
            <a:off x="3822700" y="1752600"/>
            <a:ext cx="1219200" cy="59055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a:solidFill>
                  <a:srgbClr val="000000"/>
                </a:solidFill>
                <a:latin typeface="Times New Roman"/>
                <a:ea typeface="Times New Roman"/>
                <a:cs typeface="Times New Roman"/>
                <a:sym typeface="Times New Roman"/>
              </a:rPr>
              <a:t>Channel</a:t>
            </a:r>
            <a:endParaRPr/>
          </a:p>
          <a:p>
            <a:pPr marL="0" marR="0" lvl="0" indent="0" algn="ctr" rtl="0">
              <a:lnSpc>
                <a:spcPct val="100000"/>
              </a:lnSpc>
              <a:spcBef>
                <a:spcPts val="0"/>
              </a:spcBef>
              <a:spcAft>
                <a:spcPts val="0"/>
              </a:spcAft>
              <a:buNone/>
            </a:pPr>
            <a:r>
              <a:rPr lang="en-US" sz="1600" b="1" i="0" u="none" strike="noStrike" cap="none">
                <a:solidFill>
                  <a:srgbClr val="000000"/>
                </a:solidFill>
                <a:latin typeface="Times New Roman"/>
                <a:ea typeface="Times New Roman"/>
                <a:cs typeface="Times New Roman"/>
                <a:sym typeface="Times New Roman"/>
              </a:rPr>
              <a:t>Decoder</a:t>
            </a:r>
            <a:endParaRPr/>
          </a:p>
        </p:txBody>
      </p:sp>
      <p:sp>
        <p:nvSpPr>
          <p:cNvPr id="234" name="Google Shape;234;p59"/>
          <p:cNvSpPr txBox="1"/>
          <p:nvPr/>
        </p:nvSpPr>
        <p:spPr>
          <a:xfrm>
            <a:off x="5302250" y="1752600"/>
            <a:ext cx="1219200" cy="59055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a:solidFill>
                  <a:srgbClr val="000000"/>
                </a:solidFill>
                <a:latin typeface="Times New Roman"/>
                <a:ea typeface="Times New Roman"/>
                <a:cs typeface="Times New Roman"/>
                <a:sym typeface="Times New Roman"/>
              </a:rPr>
              <a:t>Source</a:t>
            </a:r>
            <a:endParaRPr/>
          </a:p>
          <a:p>
            <a:pPr marL="0" marR="0" lvl="0" indent="0" algn="ctr" rtl="0">
              <a:lnSpc>
                <a:spcPct val="100000"/>
              </a:lnSpc>
              <a:spcBef>
                <a:spcPts val="0"/>
              </a:spcBef>
              <a:spcAft>
                <a:spcPts val="0"/>
              </a:spcAft>
              <a:buNone/>
            </a:pPr>
            <a:r>
              <a:rPr lang="en-US" sz="1600" b="1" i="0" u="none" strike="noStrike" cap="none">
                <a:solidFill>
                  <a:srgbClr val="000000"/>
                </a:solidFill>
                <a:latin typeface="Times New Roman"/>
                <a:ea typeface="Times New Roman"/>
                <a:cs typeface="Times New Roman"/>
                <a:sym typeface="Times New Roman"/>
              </a:rPr>
              <a:t>Decoder</a:t>
            </a:r>
            <a:endParaRPr/>
          </a:p>
        </p:txBody>
      </p:sp>
      <p:cxnSp>
        <p:nvCxnSpPr>
          <p:cNvPr id="235" name="Google Shape;235;p59"/>
          <p:cNvCxnSpPr/>
          <p:nvPr/>
        </p:nvCxnSpPr>
        <p:spPr>
          <a:xfrm>
            <a:off x="1797050" y="2057400"/>
            <a:ext cx="225425" cy="0"/>
          </a:xfrm>
          <a:prstGeom prst="straightConnector1">
            <a:avLst/>
          </a:prstGeom>
          <a:noFill/>
          <a:ln w="9525" cap="flat" cmpd="sng">
            <a:solidFill>
              <a:schemeClr val="dk1"/>
            </a:solidFill>
            <a:prstDash val="solid"/>
            <a:round/>
            <a:headEnd type="none" w="med" len="med"/>
            <a:tailEnd type="triangle" w="med" len="med"/>
          </a:ln>
        </p:spPr>
      </p:cxnSp>
      <p:cxnSp>
        <p:nvCxnSpPr>
          <p:cNvPr id="236" name="Google Shape;236;p59"/>
          <p:cNvCxnSpPr/>
          <p:nvPr/>
        </p:nvCxnSpPr>
        <p:spPr>
          <a:xfrm>
            <a:off x="3597275" y="2057400"/>
            <a:ext cx="225425" cy="0"/>
          </a:xfrm>
          <a:prstGeom prst="straightConnector1">
            <a:avLst/>
          </a:prstGeom>
          <a:noFill/>
          <a:ln w="9525" cap="flat" cmpd="sng">
            <a:solidFill>
              <a:schemeClr val="dk1"/>
            </a:solidFill>
            <a:prstDash val="solid"/>
            <a:round/>
            <a:headEnd type="none" w="med" len="med"/>
            <a:tailEnd type="triangle" w="med" len="med"/>
          </a:ln>
        </p:spPr>
      </p:cxnSp>
      <p:cxnSp>
        <p:nvCxnSpPr>
          <p:cNvPr id="237" name="Google Shape;237;p59"/>
          <p:cNvCxnSpPr/>
          <p:nvPr/>
        </p:nvCxnSpPr>
        <p:spPr>
          <a:xfrm>
            <a:off x="5021263" y="2057400"/>
            <a:ext cx="300037" cy="0"/>
          </a:xfrm>
          <a:prstGeom prst="straightConnector1">
            <a:avLst/>
          </a:prstGeom>
          <a:noFill/>
          <a:ln w="9525" cap="flat" cmpd="sng">
            <a:solidFill>
              <a:schemeClr val="dk1"/>
            </a:solidFill>
            <a:prstDash val="solid"/>
            <a:round/>
            <a:headEnd type="none" w="med" len="med"/>
            <a:tailEnd type="triangle" w="med" len="med"/>
          </a:ln>
        </p:spPr>
      </p:cxnSp>
      <p:cxnSp>
        <p:nvCxnSpPr>
          <p:cNvPr id="238" name="Google Shape;238;p59"/>
          <p:cNvCxnSpPr/>
          <p:nvPr/>
        </p:nvCxnSpPr>
        <p:spPr>
          <a:xfrm>
            <a:off x="6521450" y="2057400"/>
            <a:ext cx="300038" cy="0"/>
          </a:xfrm>
          <a:prstGeom prst="straightConnector1">
            <a:avLst/>
          </a:prstGeom>
          <a:noFill/>
          <a:ln w="9525" cap="flat" cmpd="sng">
            <a:solidFill>
              <a:schemeClr val="dk1"/>
            </a:solidFill>
            <a:prstDash val="solid"/>
            <a:round/>
            <a:headEnd type="none" w="med" len="med"/>
            <a:tailEnd type="triangle" w="med" len="med"/>
          </a:ln>
        </p:spPr>
      </p:cxnSp>
      <p:sp>
        <p:nvSpPr>
          <p:cNvPr id="239" name="Google Shape;239;p59"/>
          <p:cNvSpPr/>
          <p:nvPr/>
        </p:nvSpPr>
        <p:spPr>
          <a:xfrm>
            <a:off x="1871663" y="1295400"/>
            <a:ext cx="4800600" cy="1676400"/>
          </a:xfrm>
          <a:prstGeom prst="rect">
            <a:avLst/>
          </a:prstGeom>
          <a:noFill/>
          <a:ln w="9525" cap="flat" cmpd="sng">
            <a:solidFill>
              <a:schemeClr val="dk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0" name="Google Shape;240;p59"/>
          <p:cNvSpPr/>
          <p:nvPr/>
        </p:nvSpPr>
        <p:spPr>
          <a:xfrm>
            <a:off x="76200" y="3200399"/>
            <a:ext cx="8382000" cy="3276589"/>
          </a:xfrm>
          <a:prstGeom prst="rect">
            <a:avLst/>
          </a:prstGeom>
          <a:noFill/>
          <a:ln>
            <a:noFill/>
          </a:ln>
        </p:spPr>
        <p:txBody>
          <a:bodyPr spcFirstLastPara="1" wrap="square" lIns="91425" tIns="45700" rIns="91425" bIns="45700" anchor="ctr" anchorCtr="0">
            <a:noAutofit/>
          </a:bodyPr>
          <a:lstStyle/>
          <a:p>
            <a:pPr marL="457200" marR="0" lvl="0" indent="-457200" algn="l" rtl="0">
              <a:lnSpc>
                <a:spcPct val="100000"/>
              </a:lnSpc>
              <a:spcBef>
                <a:spcPts val="0"/>
              </a:spcBef>
              <a:spcAft>
                <a:spcPts val="0"/>
              </a:spcAft>
              <a:buClr>
                <a:srgbClr val="000000"/>
              </a:buClr>
              <a:buSzPts val="2800"/>
              <a:buFont typeface="Noto Sans Symbols"/>
              <a:buChar char="✔"/>
            </a:pPr>
            <a:r>
              <a:rPr lang="en-US" sz="2800" b="0" i="0" u="none" strike="noStrike" cap="none">
                <a:solidFill>
                  <a:schemeClr val="dk1"/>
                </a:solidFill>
                <a:latin typeface="Arial"/>
                <a:ea typeface="Arial"/>
                <a:cs typeface="Arial"/>
                <a:sym typeface="Arial"/>
              </a:rPr>
              <a:t>Optimal filter makes “best guess” of transmitted analog pulses.</a:t>
            </a:r>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0" i="0" u="none" strike="noStrike" cap="none">
                <a:solidFill>
                  <a:schemeClr val="dk1"/>
                </a:solidFill>
                <a:latin typeface="Arial"/>
                <a:ea typeface="Arial"/>
                <a:cs typeface="Arial"/>
                <a:sym typeface="Arial"/>
              </a:rPr>
              <a:t>Channel decoder inverses operation of channel encoder (i.e., error detection and correction).</a:t>
            </a:r>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0" i="0" u="none" strike="noStrike" cap="none">
                <a:solidFill>
                  <a:schemeClr val="dk1"/>
                </a:solidFill>
                <a:latin typeface="Arial"/>
                <a:ea typeface="Arial"/>
                <a:cs typeface="Arial"/>
                <a:sym typeface="Arial"/>
              </a:rPr>
              <a:t>Source decoder inverses operation of source encoder.</a:t>
            </a:r>
            <a:endParaRPr/>
          </a:p>
        </p:txBody>
      </p:sp>
      <p:sp>
        <p:nvSpPr>
          <p:cNvPr id="2" name="Slide Number Placeholder 1">
            <a:extLst>
              <a:ext uri="{FF2B5EF4-FFF2-40B4-BE49-F238E27FC236}">
                <a16:creationId xmlns:a16="http://schemas.microsoft.com/office/drawing/2014/main" id="{106D439D-C361-47BA-906A-1660BCAEB112}"/>
              </a:ext>
            </a:extLst>
          </p:cNvPr>
          <p:cNvSpPr>
            <a:spLocks noGrp="1"/>
          </p:cNvSpPr>
          <p:nvPr>
            <p:ph type="sldNum" idx="12"/>
          </p:nvPr>
        </p:nvSpPr>
        <p:spPr/>
        <p:txBody>
          <a:bodyPr/>
          <a:lstStyle/>
          <a:p>
            <a:pPr marL="0" lvl="0" indent="0" algn="r" rtl="1">
              <a:spcBef>
                <a:spcPts val="0"/>
              </a:spcBef>
              <a:spcAft>
                <a:spcPts val="0"/>
              </a:spcAft>
              <a:buNone/>
            </a:pPr>
            <a:fld id="{00000000-1234-1234-1234-123412341234}" type="slidenum">
              <a:rPr lang="en-US" smtClean="0"/>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
          <p:cNvSpPr txBox="1">
            <a:spLocks noGrp="1"/>
          </p:cNvSpPr>
          <p:nvPr>
            <p:ph type="title"/>
          </p:nvPr>
        </p:nvSpPr>
        <p:spPr>
          <a:xfrm>
            <a:off x="1143000" y="115260"/>
            <a:ext cx="7436643" cy="86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solidFill>
                  <a:schemeClr val="dk1"/>
                </a:solidFill>
                <a:latin typeface="Times New Roman"/>
                <a:ea typeface="Times New Roman"/>
                <a:cs typeface="Times New Roman"/>
                <a:sym typeface="Times New Roman"/>
              </a:rPr>
              <a:t>Modulation Types</a:t>
            </a:r>
            <a:endParaRPr>
              <a:solidFill>
                <a:schemeClr val="dk1"/>
              </a:solidFill>
              <a:latin typeface="Times New Roman"/>
              <a:ea typeface="Times New Roman"/>
              <a:cs typeface="Times New Roman"/>
              <a:sym typeface="Times New Roman"/>
            </a:endParaRPr>
          </a:p>
        </p:txBody>
      </p:sp>
      <p:sp>
        <p:nvSpPr>
          <p:cNvPr id="246" name="Google Shape;246;p3"/>
          <p:cNvSpPr txBox="1">
            <a:spLocks noGrp="1"/>
          </p:cNvSpPr>
          <p:nvPr>
            <p:ph type="body" idx="1"/>
          </p:nvPr>
        </p:nvSpPr>
        <p:spPr>
          <a:xfrm>
            <a:off x="392906" y="865556"/>
            <a:ext cx="8293894" cy="561779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20"/>
              <a:buNone/>
            </a:pPr>
            <a:r>
              <a:rPr lang="en-US" sz="2800" b="1" dirty="0"/>
              <a:t>Transition from Analog to Digital Communications</a:t>
            </a:r>
            <a:endParaRPr sz="2500" b="1" dirty="0"/>
          </a:p>
          <a:p>
            <a:pPr marL="342900" lvl="0" indent="-342900" algn="l" rtl="0">
              <a:lnSpc>
                <a:spcPct val="100000"/>
              </a:lnSpc>
              <a:spcBef>
                <a:spcPts val="500"/>
              </a:spcBef>
              <a:spcAft>
                <a:spcPts val="0"/>
              </a:spcAft>
              <a:buSzPts val="1625"/>
              <a:buFont typeface="Noto Sans Symbols"/>
              <a:buChar char="✔"/>
            </a:pPr>
            <a:r>
              <a:rPr lang="en-US" sz="2500" dirty="0"/>
              <a:t>Sampling Process</a:t>
            </a:r>
            <a:endParaRPr dirty="0"/>
          </a:p>
          <a:p>
            <a:pPr marL="342900" lvl="0" indent="-342900" algn="l" rtl="0">
              <a:lnSpc>
                <a:spcPct val="100000"/>
              </a:lnSpc>
              <a:spcBef>
                <a:spcPts val="500"/>
              </a:spcBef>
              <a:spcAft>
                <a:spcPts val="0"/>
              </a:spcAft>
              <a:buSzPts val="1625"/>
              <a:buFont typeface="Noto Sans Symbols"/>
              <a:buChar char="✔"/>
            </a:pPr>
            <a:r>
              <a:rPr lang="en-US" sz="2500" dirty="0"/>
              <a:t>Analog Pulse Modulation</a:t>
            </a:r>
            <a:endParaRPr dirty="0"/>
          </a:p>
          <a:p>
            <a:pPr marL="914400" lvl="1" indent="-457200" algn="l" rtl="0">
              <a:lnSpc>
                <a:spcPct val="100000"/>
              </a:lnSpc>
              <a:spcBef>
                <a:spcPts val="500"/>
              </a:spcBef>
              <a:spcAft>
                <a:spcPts val="0"/>
              </a:spcAft>
              <a:buSzPts val="1625"/>
              <a:buFont typeface="Arial"/>
              <a:buAutoNum type="arabicPeriod"/>
            </a:pPr>
            <a:r>
              <a:rPr lang="en-US" sz="2300" dirty="0"/>
              <a:t>Pulse-Amplitude Modulation</a:t>
            </a:r>
            <a:endParaRPr dirty="0"/>
          </a:p>
          <a:p>
            <a:pPr marL="914400" lvl="1" indent="-457200" algn="l" rtl="0">
              <a:lnSpc>
                <a:spcPct val="100000"/>
              </a:lnSpc>
              <a:spcBef>
                <a:spcPts val="500"/>
              </a:spcBef>
              <a:spcAft>
                <a:spcPts val="0"/>
              </a:spcAft>
              <a:buSzPts val="1625"/>
              <a:buFont typeface="Arial"/>
              <a:buAutoNum type="arabicPeriod"/>
            </a:pPr>
            <a:r>
              <a:rPr lang="en-US" sz="2300" dirty="0"/>
              <a:t>Pulse-Position Modulation</a:t>
            </a:r>
            <a:endParaRPr dirty="0"/>
          </a:p>
          <a:p>
            <a:pPr marL="914400" lvl="1" indent="-457200" algn="l" rtl="0">
              <a:lnSpc>
                <a:spcPct val="100000"/>
              </a:lnSpc>
              <a:spcBef>
                <a:spcPts val="500"/>
              </a:spcBef>
              <a:spcAft>
                <a:spcPts val="0"/>
              </a:spcAft>
              <a:buSzPts val="1625"/>
              <a:buFont typeface="Arial"/>
              <a:buAutoNum type="arabicPeriod"/>
            </a:pPr>
            <a:r>
              <a:rPr lang="en-US" sz="2300" dirty="0"/>
              <a:t>Pulse-Duration Modulation</a:t>
            </a:r>
            <a:endParaRPr dirty="0"/>
          </a:p>
          <a:p>
            <a:pPr marL="342900" lvl="0" indent="-342900" algn="l" rtl="0">
              <a:lnSpc>
                <a:spcPct val="100000"/>
              </a:lnSpc>
              <a:spcBef>
                <a:spcPts val="500"/>
              </a:spcBef>
              <a:spcAft>
                <a:spcPts val="0"/>
              </a:spcAft>
              <a:buSzPts val="1625"/>
              <a:buFont typeface="Noto Sans Symbols"/>
              <a:buChar char="✔"/>
            </a:pPr>
            <a:r>
              <a:rPr lang="en-US" sz="2500" dirty="0"/>
              <a:t>Completing the Transition from </a:t>
            </a:r>
            <a:r>
              <a:rPr lang="en-US" sz="2500" b="1" dirty="0"/>
              <a:t>Analog to Digital</a:t>
            </a:r>
            <a:endParaRPr dirty="0"/>
          </a:p>
          <a:p>
            <a:pPr marL="914400" lvl="1" indent="-457200" algn="l" rtl="0">
              <a:lnSpc>
                <a:spcPct val="100000"/>
              </a:lnSpc>
              <a:spcBef>
                <a:spcPts val="500"/>
              </a:spcBef>
              <a:spcAft>
                <a:spcPts val="0"/>
              </a:spcAft>
              <a:buSzPts val="1625"/>
              <a:buFont typeface="Arial"/>
              <a:buAutoNum type="arabicPeriod"/>
            </a:pPr>
            <a:r>
              <a:rPr lang="en-US" sz="2300" dirty="0"/>
              <a:t>Quantization Process</a:t>
            </a:r>
            <a:endParaRPr dirty="0"/>
          </a:p>
          <a:p>
            <a:pPr marL="914400" lvl="1" indent="-457200" algn="l" rtl="0">
              <a:lnSpc>
                <a:spcPct val="100000"/>
              </a:lnSpc>
              <a:spcBef>
                <a:spcPts val="500"/>
              </a:spcBef>
              <a:spcAft>
                <a:spcPts val="0"/>
              </a:spcAft>
              <a:buSzPts val="1625"/>
              <a:buFont typeface="Arial"/>
              <a:buAutoNum type="arabicPeriod"/>
            </a:pPr>
            <a:r>
              <a:rPr lang="en-US" sz="2300" dirty="0"/>
              <a:t>Pulse-Code Modulation</a:t>
            </a:r>
            <a:endParaRPr dirty="0"/>
          </a:p>
          <a:p>
            <a:pPr marL="0" lvl="0" indent="0" algn="l" rtl="0">
              <a:lnSpc>
                <a:spcPct val="100000"/>
              </a:lnSpc>
              <a:spcBef>
                <a:spcPts val="500"/>
              </a:spcBef>
              <a:spcAft>
                <a:spcPts val="0"/>
              </a:spcAft>
              <a:buSzPts val="1625"/>
              <a:buNone/>
            </a:pPr>
            <a:r>
              <a:rPr lang="en-US" sz="2500" dirty="0"/>
              <a:t>--------------------------------------------------------------</a:t>
            </a:r>
            <a:endParaRPr dirty="0"/>
          </a:p>
          <a:p>
            <a:pPr marL="342900" lvl="0" indent="-342900" algn="l" rtl="0">
              <a:lnSpc>
                <a:spcPct val="100000"/>
              </a:lnSpc>
              <a:spcBef>
                <a:spcPts val="500"/>
              </a:spcBef>
              <a:spcAft>
                <a:spcPts val="0"/>
              </a:spcAft>
              <a:buSzPts val="1625"/>
              <a:buFont typeface="Noto Sans Symbols"/>
              <a:buChar char="✔"/>
            </a:pPr>
            <a:r>
              <a:rPr lang="en-US" sz="2500" dirty="0"/>
              <a:t>Digital Pulse Modulation</a:t>
            </a:r>
            <a:endParaRPr dirty="0"/>
          </a:p>
          <a:p>
            <a:pPr marL="342900" lvl="0" indent="-342900" algn="l" rtl="0">
              <a:lnSpc>
                <a:spcPct val="100000"/>
              </a:lnSpc>
              <a:spcBef>
                <a:spcPts val="500"/>
              </a:spcBef>
              <a:spcAft>
                <a:spcPts val="0"/>
              </a:spcAft>
              <a:buSzPts val="1625"/>
              <a:buFont typeface="Noto Sans Symbols"/>
              <a:buChar char="✔"/>
            </a:pPr>
            <a:r>
              <a:rPr lang="en-US" sz="2500" dirty="0"/>
              <a:t>Other forms of pulse modulation: </a:t>
            </a:r>
            <a:r>
              <a:rPr lang="en-US" sz="1800" dirty="0"/>
              <a:t>DM, SDM, DPCM, ADPCM, LP, …</a:t>
            </a:r>
            <a:endParaRPr dirty="0"/>
          </a:p>
          <a:p>
            <a:pPr marL="342900" lvl="0" indent="-342900" algn="l" rtl="0">
              <a:lnSpc>
                <a:spcPct val="100000"/>
              </a:lnSpc>
              <a:spcBef>
                <a:spcPts val="500"/>
              </a:spcBef>
              <a:spcAft>
                <a:spcPts val="0"/>
              </a:spcAft>
              <a:buSzPts val="1625"/>
              <a:buFont typeface="Noto Sans Symbols"/>
              <a:buChar char="✔"/>
            </a:pPr>
            <a:r>
              <a:rPr lang="en-US" sz="2500" dirty="0"/>
              <a:t>Line Codes</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
          <p:cNvSpPr txBox="1">
            <a:spLocks noGrp="1"/>
          </p:cNvSpPr>
          <p:nvPr>
            <p:ph type="title"/>
          </p:nvPr>
        </p:nvSpPr>
        <p:spPr>
          <a:xfrm>
            <a:off x="1076325" y="390525"/>
            <a:ext cx="7543800" cy="44608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endParaRPr/>
          </a:p>
        </p:txBody>
      </p:sp>
      <p:sp>
        <p:nvSpPr>
          <p:cNvPr id="253" name="Google Shape;253;p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600"/>
              <a:buNone/>
            </a:pPr>
            <a:fld id="{00000000-1234-1234-1234-123412341234}" type="slidenum">
              <a:rPr lang="en-US"/>
              <a:t>7</a:t>
            </a:fld>
            <a:endParaRPr/>
          </a:p>
        </p:txBody>
      </p:sp>
      <p:pic>
        <p:nvPicPr>
          <p:cNvPr id="254" name="Google Shape;254;p4" descr="Difference Between PAM, PWM, and PPM - Comparison of PWM and PAM"/>
          <p:cNvPicPr preferRelativeResize="0"/>
          <p:nvPr/>
        </p:nvPicPr>
        <p:blipFill rotWithShape="1">
          <a:blip r:embed="rId3">
            <a:alphaModFix/>
          </a:blip>
          <a:srcRect/>
          <a:stretch/>
        </p:blipFill>
        <p:spPr>
          <a:xfrm>
            <a:off x="0" y="-24618"/>
            <a:ext cx="9144000" cy="688261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1600"/>
              <a:buNone/>
            </a:pPr>
            <a:fld id="{00000000-1234-1234-1234-123412341234}" type="slidenum">
              <a:rPr lang="en-US" sz="1600" b="1">
                <a:solidFill>
                  <a:schemeClr val="dk1"/>
                </a:solidFill>
                <a:latin typeface="Gulim"/>
                <a:ea typeface="Gulim"/>
                <a:cs typeface="Gulim"/>
                <a:sym typeface="Gulim"/>
              </a:rPr>
              <a:t>8</a:t>
            </a:fld>
            <a:endParaRPr sz="1600" b="1">
              <a:solidFill>
                <a:schemeClr val="dk1"/>
              </a:solidFill>
              <a:latin typeface="Gulim"/>
              <a:ea typeface="Gulim"/>
              <a:cs typeface="Gulim"/>
              <a:sym typeface="Gulim"/>
            </a:endParaRPr>
          </a:p>
        </p:txBody>
      </p:sp>
      <p:sp>
        <p:nvSpPr>
          <p:cNvPr id="260" name="Google Shape;260;p5"/>
          <p:cNvSpPr/>
          <p:nvPr/>
        </p:nvSpPr>
        <p:spPr>
          <a:xfrm>
            <a:off x="510540" y="5461033"/>
            <a:ext cx="8122920" cy="4154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1" i="0" u="sng" strike="noStrike" cap="none">
                <a:solidFill>
                  <a:schemeClr val="dk1"/>
                </a:solidFill>
                <a:latin typeface="Gulim"/>
                <a:ea typeface="Gulim"/>
                <a:cs typeface="Gulim"/>
                <a:sym typeface="Gulim"/>
              </a:rPr>
              <a:t>What are the advantages offered by digital pulse modulation ??</a:t>
            </a:r>
            <a:endParaRPr sz="2100" b="1" i="0" u="sng" strike="noStrike" cap="none">
              <a:solidFill>
                <a:schemeClr val="dk1"/>
              </a:solidFill>
              <a:latin typeface="Gulim"/>
              <a:ea typeface="Gulim"/>
              <a:cs typeface="Gulim"/>
              <a:sym typeface="Gulim"/>
            </a:endParaRPr>
          </a:p>
        </p:txBody>
      </p:sp>
      <p:sp>
        <p:nvSpPr>
          <p:cNvPr id="261" name="Google Shape;261;p5"/>
          <p:cNvSpPr txBox="1"/>
          <p:nvPr/>
        </p:nvSpPr>
        <p:spPr>
          <a:xfrm>
            <a:off x="609600" y="1371600"/>
            <a:ext cx="8186737" cy="259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hlink"/>
              </a:buClr>
              <a:buSzPts val="1625"/>
              <a:buFont typeface="Noto Sans Symbols"/>
              <a:buNone/>
            </a:pPr>
            <a:r>
              <a:rPr lang="en-US" sz="2500" b="0" i="0" u="none" strike="noStrike" cap="none" dirty="0">
                <a:solidFill>
                  <a:schemeClr val="dk1"/>
                </a:solidFill>
                <a:latin typeface="Times New Roman"/>
                <a:ea typeface="Times New Roman"/>
                <a:cs typeface="Times New Roman"/>
                <a:sym typeface="Times New Roman"/>
              </a:rPr>
              <a:t>Bandwidth-Noise Trade-Off</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500"/>
              </a:spcBef>
              <a:spcAft>
                <a:spcPts val="0"/>
              </a:spcAft>
              <a:buClr>
                <a:schemeClr val="hlink"/>
              </a:buClr>
              <a:buSzPts val="1625"/>
              <a:buFont typeface="Noto Sans Symbols"/>
              <a:buNone/>
            </a:pPr>
            <a:r>
              <a:rPr lang="en-US" sz="2500" b="0" i="0" u="none" strike="noStrike" cap="none" dirty="0">
                <a:solidFill>
                  <a:schemeClr val="dk1"/>
                </a:solidFill>
                <a:latin typeface="Times New Roman"/>
                <a:ea typeface="Times New Roman"/>
                <a:cs typeface="Times New Roman"/>
                <a:sym typeface="Times New Roman"/>
              </a:rPr>
              <a:t>PPM &amp; FM related to the square of BW</a:t>
            </a:r>
            <a:endParaRPr sz="25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500"/>
              </a:spcBef>
              <a:spcAft>
                <a:spcPts val="0"/>
              </a:spcAft>
              <a:buClr>
                <a:schemeClr val="hlink"/>
              </a:buClr>
              <a:buSzPts val="1625"/>
              <a:buFont typeface="Noto Sans Symbols"/>
              <a:buNone/>
            </a:pPr>
            <a:r>
              <a:rPr lang="en-US" sz="2500" b="0" i="0" u="none" strike="noStrike" cap="none" dirty="0">
                <a:solidFill>
                  <a:schemeClr val="dk1"/>
                </a:solidFill>
                <a:latin typeface="Times New Roman"/>
                <a:ea typeface="Times New Roman"/>
                <a:cs typeface="Times New Roman"/>
                <a:sym typeface="Times New Roman"/>
              </a:rPr>
              <a:t>Can we produce a trade off better than the square law?</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500"/>
              </a:spcBef>
              <a:spcAft>
                <a:spcPts val="0"/>
              </a:spcAft>
              <a:buClr>
                <a:schemeClr val="hlink"/>
              </a:buClr>
              <a:buSzPts val="1625"/>
              <a:buFont typeface="Noto Sans Symbols"/>
              <a:buNone/>
            </a:pPr>
            <a:r>
              <a:rPr lang="en-US" sz="2500" b="0" i="0" u="none" strike="noStrike" cap="none" dirty="0">
                <a:solidFill>
                  <a:schemeClr val="dk1"/>
                </a:solidFill>
                <a:latin typeface="Times New Roman"/>
                <a:ea typeface="Times New Roman"/>
                <a:cs typeface="Times New Roman"/>
                <a:sym typeface="Times New Roman"/>
              </a:rPr>
              <a:t>YES but using Digital Pulse Modulation</a:t>
            </a:r>
            <a:r>
              <a:rPr lang="en-US" sz="2500" b="0" i="0" u="none" strike="noStrike" cap="none" dirty="0">
                <a:solidFill>
                  <a:schemeClr val="dk1"/>
                </a:solidFill>
                <a:latin typeface="Times New Roman"/>
                <a:ea typeface="Times New Roman"/>
                <a:cs typeface="Times New Roman"/>
                <a:sym typeface="Wingdings" panose="05000000000000000000" pitchFamily="2" charset="2"/>
              </a:rPr>
              <a:t></a:t>
            </a:r>
            <a:r>
              <a:rPr lang="en-US" sz="2500" b="0" i="0" u="none" strike="noStrike" cap="none" dirty="0">
                <a:solidFill>
                  <a:schemeClr val="dk1"/>
                </a:solidFill>
                <a:latin typeface="Times New Roman"/>
                <a:ea typeface="Times New Roman"/>
                <a:cs typeface="Times New Roman"/>
                <a:sym typeface="Times New Roman"/>
              </a:rPr>
              <a:t> exponential law</a:t>
            </a:r>
            <a:endParaRPr sz="25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500"/>
              </a:spcBef>
              <a:spcAft>
                <a:spcPts val="0"/>
              </a:spcAft>
              <a:buClr>
                <a:schemeClr val="hlink"/>
              </a:buClr>
              <a:buSzPts val="1625"/>
              <a:buFont typeface="Noto Sans Symbols"/>
              <a:buNone/>
            </a:pPr>
            <a:r>
              <a:rPr lang="en-US" sz="2500" b="0" i="0" u="none" strike="noStrike" cap="none" dirty="0">
                <a:solidFill>
                  <a:schemeClr val="dk1"/>
                </a:solidFill>
                <a:latin typeface="Times New Roman"/>
                <a:ea typeface="Times New Roman"/>
                <a:cs typeface="Times New Roman"/>
                <a:sym typeface="Times New Roman"/>
              </a:rPr>
              <a:t> </a:t>
            </a:r>
            <a:endParaRPr sz="25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6"/>
          <p:cNvSpPr txBox="1">
            <a:spLocks noGrp="1"/>
          </p:cNvSpPr>
          <p:nvPr>
            <p:ph type="title"/>
          </p:nvPr>
        </p:nvSpPr>
        <p:spPr>
          <a:xfrm>
            <a:off x="1076325" y="468312"/>
            <a:ext cx="7543800" cy="44608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800">
                <a:latin typeface="Arabic Typesetting"/>
                <a:ea typeface="Arabic Typesetting"/>
                <a:cs typeface="Arabic Typesetting"/>
                <a:sym typeface="Arabic Typesetting"/>
              </a:rPr>
              <a:t>Analog to Digital Conversion (A/D)</a:t>
            </a:r>
            <a:endParaRPr/>
          </a:p>
        </p:txBody>
      </p:sp>
      <p:sp>
        <p:nvSpPr>
          <p:cNvPr id="268" name="Google Shape;268;p6"/>
          <p:cNvSpPr txBox="1">
            <a:spLocks noGrp="1"/>
          </p:cNvSpPr>
          <p:nvPr>
            <p:ph type="body" idx="1"/>
          </p:nvPr>
        </p:nvSpPr>
        <p:spPr>
          <a:xfrm>
            <a:off x="500063" y="981075"/>
            <a:ext cx="8186737" cy="267652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80"/>
              <a:buNone/>
            </a:pPr>
            <a:r>
              <a:rPr lang="en-US" sz="3200" b="1">
                <a:latin typeface="Arabic Typesetting"/>
                <a:ea typeface="Arabic Typesetting"/>
                <a:cs typeface="Arabic Typesetting"/>
                <a:sym typeface="Arabic Typesetting"/>
              </a:rPr>
              <a:t>- Sampling</a:t>
            </a:r>
            <a:endParaRPr/>
          </a:p>
          <a:p>
            <a:pPr marL="0" lvl="0" indent="0" algn="l" rtl="0">
              <a:lnSpc>
                <a:spcPct val="100000"/>
              </a:lnSpc>
              <a:spcBef>
                <a:spcPts val="640"/>
              </a:spcBef>
              <a:spcAft>
                <a:spcPts val="0"/>
              </a:spcAft>
              <a:buSzPts val="2080"/>
              <a:buNone/>
            </a:pPr>
            <a:r>
              <a:rPr lang="en-US" sz="3200" b="1">
                <a:latin typeface="Arabic Typesetting"/>
                <a:ea typeface="Arabic Typesetting"/>
                <a:cs typeface="Arabic Typesetting"/>
                <a:sym typeface="Arabic Typesetting"/>
              </a:rPr>
              <a:t>- Quantization</a:t>
            </a:r>
            <a:endParaRPr/>
          </a:p>
          <a:p>
            <a:pPr marL="0" lvl="0" indent="0" algn="l" rtl="0">
              <a:lnSpc>
                <a:spcPct val="100000"/>
              </a:lnSpc>
              <a:spcBef>
                <a:spcPts val="640"/>
              </a:spcBef>
              <a:spcAft>
                <a:spcPts val="0"/>
              </a:spcAft>
              <a:buSzPts val="2080"/>
              <a:buNone/>
            </a:pPr>
            <a:r>
              <a:rPr lang="en-US" sz="3200" b="1">
                <a:latin typeface="Arabic Typesetting"/>
                <a:ea typeface="Arabic Typesetting"/>
                <a:cs typeface="Arabic Typesetting"/>
                <a:sym typeface="Arabic Typesetting"/>
              </a:rPr>
              <a:t>- Encoding</a:t>
            </a:r>
            <a:endParaRPr sz="3200" b="1">
              <a:latin typeface="Arabic Typesetting"/>
              <a:ea typeface="Arabic Typesetting"/>
              <a:cs typeface="Arabic Typesetting"/>
              <a:sym typeface="Arabic Typesetting"/>
            </a:endParaRPr>
          </a:p>
        </p:txBody>
      </p:sp>
      <p:sp>
        <p:nvSpPr>
          <p:cNvPr id="269" name="Google Shape;269;p6"/>
          <p:cNvSpPr txBox="1"/>
          <p:nvPr/>
        </p:nvSpPr>
        <p:spPr>
          <a:xfrm>
            <a:off x="616185" y="3501232"/>
            <a:ext cx="5507490" cy="44608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800"/>
              <a:buFont typeface="Arial"/>
              <a:buNone/>
            </a:pPr>
            <a:r>
              <a:rPr lang="en-US" sz="3800" b="1" i="0" u="none" strike="noStrike" cap="none">
                <a:solidFill>
                  <a:schemeClr val="dk2"/>
                </a:solidFill>
                <a:latin typeface="Arabic Typesetting"/>
                <a:ea typeface="Arabic Typesetting"/>
                <a:cs typeface="Arabic Typesetting"/>
                <a:sym typeface="Arabic Typesetting"/>
              </a:rPr>
              <a:t>Digital to Analog Conversion (D/A)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ملتقى">
  <a:themeElements>
    <a:clrScheme name="ألوان متوسطة">
      <a:dk1>
        <a:srgbClr val="000000"/>
      </a:dk1>
      <a:lt1>
        <a:srgbClr val="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클립과 메모지">
  <a:themeElements>
    <a:clrScheme name="">
      <a:dk1>
        <a:srgbClr val="5F5F5F"/>
      </a:dk1>
      <a:lt1>
        <a:srgbClr val="FFFFFF"/>
      </a:lt1>
      <a:dk2>
        <a:srgbClr val="CC6600"/>
      </a:dk2>
      <a:lt2>
        <a:srgbClr val="808080"/>
      </a:lt2>
      <a:accent1>
        <a:srgbClr val="FFC583"/>
      </a:accent1>
      <a:accent2>
        <a:srgbClr val="A0CA68"/>
      </a:accent2>
      <a:accent3>
        <a:srgbClr val="FFFFFF"/>
      </a:accent3>
      <a:accent4>
        <a:srgbClr val="505050"/>
      </a:accent4>
      <a:accent5>
        <a:srgbClr val="FFDFC1"/>
      </a:accent5>
      <a:accent6>
        <a:srgbClr val="91B75E"/>
      </a:accent6>
      <a:hlink>
        <a:srgbClr val="996600"/>
      </a:hlink>
      <a:folHlink>
        <a:srgbClr val="CCCC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1777</Words>
  <Application>Microsoft Office PowerPoint</Application>
  <PresentationFormat>On-screen Show (4:3)</PresentationFormat>
  <Paragraphs>233</Paragraphs>
  <Slides>38</Slides>
  <Notes>37</Notes>
  <HiddenSlides>0</HiddenSlides>
  <MMClips>0</MMClips>
  <ScaleCrop>false</ScaleCrop>
  <HeadingPairs>
    <vt:vector size="8" baseType="variant">
      <vt:variant>
        <vt:lpstr>Fonts Used</vt:lpstr>
      </vt:variant>
      <vt:variant>
        <vt:i4>15</vt:i4>
      </vt:variant>
      <vt:variant>
        <vt:lpstr>Theme</vt:lpstr>
      </vt:variant>
      <vt:variant>
        <vt:i4>2</vt:i4>
      </vt:variant>
      <vt:variant>
        <vt:lpstr>Embedded OLE Servers</vt:lpstr>
      </vt:variant>
      <vt:variant>
        <vt:i4>0</vt:i4>
      </vt:variant>
      <vt:variant>
        <vt:lpstr>Slide Titles</vt:lpstr>
      </vt:variant>
      <vt:variant>
        <vt:i4>38</vt:i4>
      </vt:variant>
    </vt:vector>
  </HeadingPairs>
  <TitlesOfParts>
    <vt:vector size="55" baseType="lpstr">
      <vt:lpstr>Gulim</vt:lpstr>
      <vt:lpstr>Times New Roman</vt:lpstr>
      <vt:lpstr>Noto Sans Symbols</vt:lpstr>
      <vt:lpstr>Wingdings</vt:lpstr>
      <vt:lpstr>Caveat</vt:lpstr>
      <vt:lpstr>Tahoma</vt:lpstr>
      <vt:lpstr>Calibri</vt:lpstr>
      <vt:lpstr>Söhne</vt:lpstr>
      <vt:lpstr>Arial</vt:lpstr>
      <vt:lpstr>Verdana</vt:lpstr>
      <vt:lpstr>Arabic Typesetting</vt:lpstr>
      <vt:lpstr>Times</vt:lpstr>
      <vt:lpstr>Rockwell</vt:lpstr>
      <vt:lpstr>Lucida Sans</vt:lpstr>
      <vt:lpstr>Garamond</vt:lpstr>
      <vt:lpstr>ملتقى</vt:lpstr>
      <vt:lpstr>클립과 메모지</vt:lpstr>
      <vt:lpstr>Analog to digital Conversion (fast review A/D Conversion) 1</vt:lpstr>
      <vt:lpstr>Block Diagram-Typical Communication system</vt:lpstr>
      <vt:lpstr>Block Diagram - Typical Communication system</vt:lpstr>
      <vt:lpstr>                Transmitter</vt:lpstr>
      <vt:lpstr>Receiver</vt:lpstr>
      <vt:lpstr>Modulation Types</vt:lpstr>
      <vt:lpstr>PowerPoint Presentation</vt:lpstr>
      <vt:lpstr>PowerPoint Presentation</vt:lpstr>
      <vt:lpstr>Analog to Digital Conversion (A/D)</vt:lpstr>
      <vt:lpstr>Quantization &amp; Coding illustration</vt:lpstr>
      <vt:lpstr>Pulse Code Modulation - PCM</vt:lpstr>
      <vt:lpstr>                Bandwidth of PCM </vt:lpstr>
      <vt:lpstr>Noise Considerations in PCM Systems</vt:lpstr>
      <vt:lpstr>Signal-to-Noise Ratio-(metric to quantify quality of digital signal)</vt:lpstr>
      <vt:lpstr>PowerPoint Presentation</vt:lpstr>
      <vt:lpstr>PowerPoint Presentation</vt:lpstr>
      <vt:lpstr>PowerPoint Presentation</vt:lpstr>
      <vt:lpstr>Performance of PCM  (Pe ≅ 0, uniform quantization steps)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Unipolar NRZ signal.  Disadvantages – DC component; power spectra – not 0 at 0 freq.</vt:lpstr>
      <vt:lpstr>(b) Polar NRZ signal.  Disadvantages – large power near zero frequency</vt:lpstr>
      <vt:lpstr>(c)  Unipolar RZ signal.  Advantages – presence of delta function at f=0, 1/Tb- used for sync Disadvantage – 3dB more power polar RZ for same error probability</vt:lpstr>
      <vt:lpstr>(d) Bipolar RZ signal.  Advantages – no DC component; bipolar AMI</vt:lpstr>
      <vt:lpstr>(e) Manchester-encoded signal.  Advantages – no DC; insignificant low-frequency components</vt:lpstr>
      <vt:lpstr>Differential Encoding</vt:lpstr>
      <vt:lpstr>PowerPoint Presentation</vt:lpstr>
      <vt:lpstr>why do we use differential encoding </vt:lpstr>
      <vt:lpstr>Virtues, Limitations and Modifications of PCM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Analog to digital Conversion (fast review) 1</dc:title>
  <dc:creator>moon</dc:creator>
  <cp:lastModifiedBy>Allam</cp:lastModifiedBy>
  <cp:revision>8</cp:revision>
  <dcterms:created xsi:type="dcterms:W3CDTF">2006-07-22T13:36:30Z</dcterms:created>
  <dcterms:modified xsi:type="dcterms:W3CDTF">2024-02-08T12:08:08Z</dcterms:modified>
</cp:coreProperties>
</file>