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49"/>
  </p:notesMasterIdLst>
  <p:handoutMasterIdLst>
    <p:handoutMasterId r:id="rId50"/>
  </p:handoutMasterIdLst>
  <p:sldIdLst>
    <p:sldId id="288" r:id="rId2"/>
    <p:sldId id="292" r:id="rId3"/>
    <p:sldId id="293" r:id="rId4"/>
    <p:sldId id="294" r:id="rId5"/>
    <p:sldId id="295" r:id="rId6"/>
    <p:sldId id="296" r:id="rId7"/>
    <p:sldId id="297" r:id="rId8"/>
    <p:sldId id="298" r:id="rId9"/>
    <p:sldId id="325" r:id="rId10"/>
    <p:sldId id="326" r:id="rId11"/>
    <p:sldId id="300" r:id="rId12"/>
    <p:sldId id="301" r:id="rId13"/>
    <p:sldId id="335" r:id="rId14"/>
    <p:sldId id="302" r:id="rId15"/>
    <p:sldId id="303" r:id="rId16"/>
    <p:sldId id="304" r:id="rId17"/>
    <p:sldId id="327" r:id="rId18"/>
    <p:sldId id="328" r:id="rId19"/>
    <p:sldId id="305" r:id="rId20"/>
    <p:sldId id="306" r:id="rId21"/>
    <p:sldId id="307" r:id="rId22"/>
    <p:sldId id="308" r:id="rId23"/>
    <p:sldId id="309" r:id="rId24"/>
    <p:sldId id="310" r:id="rId25"/>
    <p:sldId id="311" r:id="rId26"/>
    <p:sldId id="329" r:id="rId27"/>
    <p:sldId id="330" r:id="rId28"/>
    <p:sldId id="312" r:id="rId29"/>
    <p:sldId id="313" r:id="rId30"/>
    <p:sldId id="314" r:id="rId31"/>
    <p:sldId id="315" r:id="rId32"/>
    <p:sldId id="316" r:id="rId33"/>
    <p:sldId id="317" r:id="rId34"/>
    <p:sldId id="336" r:id="rId35"/>
    <p:sldId id="337" r:id="rId36"/>
    <p:sldId id="331" r:id="rId37"/>
    <p:sldId id="332" r:id="rId38"/>
    <p:sldId id="318" r:id="rId39"/>
    <p:sldId id="319" r:id="rId40"/>
    <p:sldId id="320" r:id="rId41"/>
    <p:sldId id="321" r:id="rId42"/>
    <p:sldId id="322" r:id="rId43"/>
    <p:sldId id="323" r:id="rId44"/>
    <p:sldId id="333" r:id="rId45"/>
    <p:sldId id="334" r:id="rId46"/>
    <p:sldId id="324" r:id="rId47"/>
    <p:sldId id="289" r:id="rId48"/>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73">
          <p15:clr>
            <a:srgbClr val="A4A3A4"/>
          </p15:clr>
        </p15:guide>
      </p15:sldGuideLst>
    </p:ext>
    <p:ext uri="{2D200454-40CA-4A62-9FC3-DE9A4176ACB9}">
      <p15:notesGuideLst xmlns:p15="http://schemas.microsoft.com/office/powerpoint/2012/main">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4CF"/>
    <a:srgbClr val="1B7EE1"/>
    <a:srgbClr val="1973CD"/>
    <a:srgbClr val="1666B6"/>
    <a:srgbClr val="0C66C0"/>
    <a:srgbClr val="0066CC"/>
    <a:srgbClr val="0099FF"/>
    <a:srgbClr val="186E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5955" autoAdjust="0"/>
  </p:normalViewPr>
  <p:slideViewPr>
    <p:cSldViewPr snapToGrid="0">
      <p:cViewPr varScale="1">
        <p:scale>
          <a:sx n="82" d="100"/>
          <a:sy n="82" d="100"/>
        </p:scale>
        <p:origin x="1459" y="72"/>
      </p:cViewPr>
      <p:guideLst>
        <p:guide orient="horz" pos="2160"/>
        <p:guide pos="2880"/>
        <p:guide pos="2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152" y="-90"/>
      </p:cViewPr>
      <p:guideLst>
        <p:guide orient="horz" pos="2897"/>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43D4375-114C-4FFF-AE9C-7C52594CC3F0}"/>
              </a:ext>
            </a:extLst>
          </p:cNvPr>
          <p:cNvSpPr>
            <a:spLocks noGrp="1" noChangeArrowheads="1"/>
          </p:cNvSpPr>
          <p:nvPr>
            <p:ph type="hdr" sz="quarter"/>
          </p:nvPr>
        </p:nvSpPr>
        <p:spPr bwMode="auto">
          <a:xfrm>
            <a:off x="0" y="0"/>
            <a:ext cx="2970213"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anose="02020603050405020304" pitchFamily="18" charset="0"/>
              </a:defRPr>
            </a:lvl1pPr>
          </a:lstStyle>
          <a:p>
            <a:pPr>
              <a:defRPr/>
            </a:pPr>
            <a:endParaRPr lang="en-US"/>
          </a:p>
        </p:txBody>
      </p:sp>
      <p:sp>
        <p:nvSpPr>
          <p:cNvPr id="3075" name="Rectangle 3">
            <a:extLst>
              <a:ext uri="{FF2B5EF4-FFF2-40B4-BE49-F238E27FC236}">
                <a16:creationId xmlns:a16="http://schemas.microsoft.com/office/drawing/2014/main" id="{41AD71C0-F578-490F-A883-B3811641E4C8}"/>
              </a:ext>
            </a:extLst>
          </p:cNvPr>
          <p:cNvSpPr>
            <a:spLocks noGrp="1" noChangeArrowheads="1"/>
          </p:cNvSpPr>
          <p:nvPr>
            <p:ph type="dt" sz="quarter" idx="1"/>
          </p:nvPr>
        </p:nvSpPr>
        <p:spPr bwMode="auto">
          <a:xfrm>
            <a:off x="3887788" y="0"/>
            <a:ext cx="2970212"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anose="02020603050405020304" pitchFamily="18" charset="0"/>
              </a:defRPr>
            </a:lvl1pPr>
          </a:lstStyle>
          <a:p>
            <a:pPr>
              <a:defRPr/>
            </a:pPr>
            <a:endParaRPr lang="en-US"/>
          </a:p>
        </p:txBody>
      </p:sp>
      <p:sp>
        <p:nvSpPr>
          <p:cNvPr id="3076" name="Rectangle 4">
            <a:extLst>
              <a:ext uri="{FF2B5EF4-FFF2-40B4-BE49-F238E27FC236}">
                <a16:creationId xmlns:a16="http://schemas.microsoft.com/office/drawing/2014/main" id="{0BBA41BC-9612-4234-BF1A-DF14C11E79A8}"/>
              </a:ext>
            </a:extLst>
          </p:cNvPr>
          <p:cNvSpPr>
            <a:spLocks noGrp="1" noChangeArrowheads="1"/>
          </p:cNvSpPr>
          <p:nvPr>
            <p:ph type="ftr" sz="quarter" idx="2"/>
          </p:nvPr>
        </p:nvSpPr>
        <p:spPr bwMode="auto">
          <a:xfrm>
            <a:off x="0" y="8739188"/>
            <a:ext cx="2970213"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anose="02020603050405020304" pitchFamily="18" charset="0"/>
              </a:defRPr>
            </a:lvl1pPr>
          </a:lstStyle>
          <a:p>
            <a:pPr>
              <a:defRPr/>
            </a:pPr>
            <a:endParaRPr lang="en-US"/>
          </a:p>
        </p:txBody>
      </p:sp>
      <p:sp>
        <p:nvSpPr>
          <p:cNvPr id="3077" name="Rectangle 5">
            <a:extLst>
              <a:ext uri="{FF2B5EF4-FFF2-40B4-BE49-F238E27FC236}">
                <a16:creationId xmlns:a16="http://schemas.microsoft.com/office/drawing/2014/main" id="{48FC0A36-60EC-4AB3-B1F8-D79FC5645C4C}"/>
              </a:ext>
            </a:extLst>
          </p:cNvPr>
          <p:cNvSpPr>
            <a:spLocks noGrp="1" noChangeArrowheads="1"/>
          </p:cNvSpPr>
          <p:nvPr>
            <p:ph type="sldNum" sz="quarter" idx="3"/>
          </p:nvPr>
        </p:nvSpPr>
        <p:spPr bwMode="auto">
          <a:xfrm>
            <a:off x="3887788" y="8739188"/>
            <a:ext cx="2970212"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E5D9490D-BAB8-453D-9781-FBE2066CB93C}"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32087DD-C17D-46A5-A6C1-250800343D4B}"/>
              </a:ext>
            </a:extLst>
          </p:cNvPr>
          <p:cNvSpPr>
            <a:spLocks noGrp="1" noChangeArrowheads="1"/>
          </p:cNvSpPr>
          <p:nvPr>
            <p:ph type="hdr" sz="quarter"/>
          </p:nvPr>
        </p:nvSpPr>
        <p:spPr bwMode="auto">
          <a:xfrm>
            <a:off x="0" y="0"/>
            <a:ext cx="2970213"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anose="02020603050405020304" pitchFamily="18" charset="0"/>
              </a:defRPr>
            </a:lvl1pPr>
          </a:lstStyle>
          <a:p>
            <a:pPr>
              <a:defRPr/>
            </a:pPr>
            <a:endParaRPr lang="en-US"/>
          </a:p>
        </p:txBody>
      </p:sp>
      <p:sp>
        <p:nvSpPr>
          <p:cNvPr id="2051" name="Rectangle 3">
            <a:extLst>
              <a:ext uri="{FF2B5EF4-FFF2-40B4-BE49-F238E27FC236}">
                <a16:creationId xmlns:a16="http://schemas.microsoft.com/office/drawing/2014/main" id="{100C53B9-29D1-4941-AF42-F7DBF307B05B}"/>
              </a:ext>
            </a:extLst>
          </p:cNvPr>
          <p:cNvSpPr>
            <a:spLocks noGrp="1" noChangeArrowheads="1"/>
          </p:cNvSpPr>
          <p:nvPr>
            <p:ph type="dt" idx="1"/>
          </p:nvPr>
        </p:nvSpPr>
        <p:spPr bwMode="auto">
          <a:xfrm>
            <a:off x="3887788" y="0"/>
            <a:ext cx="2970212"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anose="02020603050405020304" pitchFamily="18" charset="0"/>
              </a:defRPr>
            </a:lvl1pPr>
          </a:lstStyle>
          <a:p>
            <a:pPr>
              <a:defRPr/>
            </a:pPr>
            <a:endParaRPr lang="en-US"/>
          </a:p>
        </p:txBody>
      </p:sp>
      <p:sp>
        <p:nvSpPr>
          <p:cNvPr id="3076" name="Rectangle 4">
            <a:extLst>
              <a:ext uri="{FF2B5EF4-FFF2-40B4-BE49-F238E27FC236}">
                <a16:creationId xmlns:a16="http://schemas.microsoft.com/office/drawing/2014/main" id="{5A44C4CD-067F-4E4D-B37A-417E6A64FD95}"/>
              </a:ext>
            </a:extLst>
          </p:cNvPr>
          <p:cNvSpPr>
            <a:spLocks noGrp="1" noRot="1" noChangeAspect="1" noChangeArrowheads="1" noTextEdit="1"/>
          </p:cNvSpPr>
          <p:nvPr>
            <p:ph type="sldImg" idx="2"/>
          </p:nvPr>
        </p:nvSpPr>
        <p:spPr bwMode="auto">
          <a:xfrm>
            <a:off x="1135063" y="688975"/>
            <a:ext cx="4595812" cy="344646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0091CD06-DED9-47F1-8E7A-86B3BCC682C9}"/>
              </a:ext>
            </a:extLst>
          </p:cNvPr>
          <p:cNvSpPr>
            <a:spLocks noGrp="1" noChangeArrowheads="1"/>
          </p:cNvSpPr>
          <p:nvPr>
            <p:ph type="body" sz="quarter" idx="3"/>
          </p:nvPr>
        </p:nvSpPr>
        <p:spPr bwMode="auto">
          <a:xfrm>
            <a:off x="838200" y="4343400"/>
            <a:ext cx="5029200" cy="414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8" tIns="46306" rIns="94208" bIns="463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F65DEB83-3D7A-49DB-8259-56BC7E497193}"/>
              </a:ext>
            </a:extLst>
          </p:cNvPr>
          <p:cNvSpPr>
            <a:spLocks noGrp="1" noChangeArrowheads="1"/>
          </p:cNvSpPr>
          <p:nvPr>
            <p:ph type="ftr" sz="quarter" idx="4"/>
          </p:nvPr>
        </p:nvSpPr>
        <p:spPr bwMode="auto">
          <a:xfrm>
            <a:off x="0" y="8739188"/>
            <a:ext cx="2970213"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anose="02020603050405020304" pitchFamily="18" charset="0"/>
              </a:defRPr>
            </a:lvl1pPr>
          </a:lstStyle>
          <a:p>
            <a:pPr>
              <a:defRPr/>
            </a:pPr>
            <a:endParaRPr lang="en-US"/>
          </a:p>
        </p:txBody>
      </p:sp>
      <p:sp>
        <p:nvSpPr>
          <p:cNvPr id="2055" name="Rectangle 7">
            <a:extLst>
              <a:ext uri="{FF2B5EF4-FFF2-40B4-BE49-F238E27FC236}">
                <a16:creationId xmlns:a16="http://schemas.microsoft.com/office/drawing/2014/main" id="{F0BF77EB-93B7-4D00-9804-60CFA670A473}"/>
              </a:ext>
            </a:extLst>
          </p:cNvPr>
          <p:cNvSpPr>
            <a:spLocks noGrp="1" noChangeArrowheads="1"/>
          </p:cNvSpPr>
          <p:nvPr>
            <p:ph type="sldNum" sz="quarter" idx="5"/>
          </p:nvPr>
        </p:nvSpPr>
        <p:spPr bwMode="auto">
          <a:xfrm>
            <a:off x="3887788" y="8739188"/>
            <a:ext cx="2970212"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1A1C3970-2270-4263-9B2D-1B1FB32E19A1}" type="slidenum">
              <a:rPr lang="en-US" altLang="en-US"/>
              <a:pPr/>
              <a:t>‹#›</a:t>
            </a:fld>
            <a:endParaRPr lang="en-US" altLang="en-US"/>
          </a:p>
        </p:txBody>
      </p:sp>
    </p:spTree>
    <p:extLst>
      <p:ext uri="{BB962C8B-B14F-4D97-AF65-F5344CB8AC3E}">
        <p14:creationId xmlns:p14="http://schemas.microsoft.com/office/powerpoint/2010/main" val="23825195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BBFC71D4-2E77-472E-B770-0D0F0571C9FD}"/>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A066BE2D-B642-4803-920F-DC9F6266C26A}" type="slidenum">
              <a:rPr lang="en-US" altLang="en-US" sz="1200">
                <a:latin typeface="Times New Roman" panose="02020603050405020304" pitchFamily="18" charset="0"/>
              </a:rPr>
              <a:pPr/>
              <a:t>1</a:t>
            </a:fld>
            <a:endParaRPr lang="en-US"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DCCCC668-E871-46EA-AAD2-8CDE08C7090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EC141A28-B973-45D1-A8A4-123CAC0D1595}"/>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A51A6369-80CB-40EA-8851-CD9087DFD777}"/>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055DB8F4-87EB-4561-8A3D-397BC23F7C21}" type="slidenum">
              <a:rPr lang="en-US" altLang="en-US" sz="1200">
                <a:latin typeface="Times New Roman" panose="02020603050405020304" pitchFamily="18" charset="0"/>
              </a:rPr>
              <a:pPr/>
              <a:t>10</a:t>
            </a:fld>
            <a:endParaRPr lang="en-US" altLang="en-US" sz="1200">
              <a:latin typeface="Times New Roman" panose="02020603050405020304" pitchFamily="18" charset="0"/>
            </a:endParaRPr>
          </a:p>
        </p:txBody>
      </p:sp>
      <p:sp>
        <p:nvSpPr>
          <p:cNvPr id="24579" name="Rectangle 2">
            <a:extLst>
              <a:ext uri="{FF2B5EF4-FFF2-40B4-BE49-F238E27FC236}">
                <a16:creationId xmlns:a16="http://schemas.microsoft.com/office/drawing/2014/main" id="{214C87F9-3EC4-4E10-81AB-75EB5A5527C9}"/>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16FB4E1B-C4D2-481B-A9BD-6F95AB756165}"/>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FFD7902-5ADB-48C3-9E1F-6EAF86CE10B3}"/>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6ED8EC6E-3730-4FC9-92ED-B93F90257822}" type="slidenum">
              <a:rPr lang="en-US" altLang="en-US" sz="1200">
                <a:latin typeface="Times New Roman" panose="02020603050405020304" pitchFamily="18" charset="0"/>
              </a:rPr>
              <a:pPr/>
              <a:t>11</a:t>
            </a:fld>
            <a:endParaRPr lang="en-US" altLang="en-US" sz="1200">
              <a:latin typeface="Times New Roman" panose="02020603050405020304" pitchFamily="18" charset="0"/>
            </a:endParaRPr>
          </a:p>
        </p:txBody>
      </p:sp>
      <p:sp>
        <p:nvSpPr>
          <p:cNvPr id="26627" name="Rectangle 2">
            <a:extLst>
              <a:ext uri="{FF2B5EF4-FFF2-40B4-BE49-F238E27FC236}">
                <a16:creationId xmlns:a16="http://schemas.microsoft.com/office/drawing/2014/main" id="{B79C74D5-1186-44EF-92EA-BE8D075B2BB8}"/>
              </a:ext>
            </a:extLst>
          </p:cNvPr>
          <p:cNvSpPr>
            <a:spLocks noGrp="1" noRot="1" noChangeAspect="1" noChangeArrowheads="1" noTextEdit="1"/>
          </p:cNvSpPr>
          <p:nvPr>
            <p:ph type="sldImg"/>
          </p:nvPr>
        </p:nvSpPr>
        <p:spPr>
          <a:xfrm>
            <a:off x="1128713" y="688975"/>
            <a:ext cx="4602162" cy="3451225"/>
          </a:xfrm>
          <a:ln/>
        </p:spPr>
      </p:sp>
      <p:sp>
        <p:nvSpPr>
          <p:cNvPr id="26628" name="Rectangle 3">
            <a:extLst>
              <a:ext uri="{FF2B5EF4-FFF2-40B4-BE49-F238E27FC236}">
                <a16:creationId xmlns:a16="http://schemas.microsoft.com/office/drawing/2014/main" id="{2156CC70-F054-4972-8C4B-C791D3578443}"/>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6AE0C53-4600-4628-9371-0B5F929B1DA7}"/>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28F3B210-B02C-46A1-A628-EAC14FA2A045}" type="slidenum">
              <a:rPr lang="en-US" altLang="en-US" sz="1200">
                <a:latin typeface="Times New Roman" panose="02020603050405020304" pitchFamily="18" charset="0"/>
              </a:rPr>
              <a:pPr/>
              <a:t>12</a:t>
            </a:fld>
            <a:endParaRPr lang="en-US" altLang="en-US" sz="1200">
              <a:latin typeface="Times New Roman" panose="02020603050405020304" pitchFamily="18" charset="0"/>
            </a:endParaRPr>
          </a:p>
        </p:txBody>
      </p:sp>
      <p:sp>
        <p:nvSpPr>
          <p:cNvPr id="28675" name="Rectangle 2">
            <a:extLst>
              <a:ext uri="{FF2B5EF4-FFF2-40B4-BE49-F238E27FC236}">
                <a16:creationId xmlns:a16="http://schemas.microsoft.com/office/drawing/2014/main" id="{85ACE43E-1F61-406D-ABB9-3485EFE82FB8}"/>
              </a:ext>
            </a:extLst>
          </p:cNvPr>
          <p:cNvSpPr>
            <a:spLocks noGrp="1" noRot="1" noChangeAspect="1" noChangeArrowheads="1" noTextEdit="1"/>
          </p:cNvSpPr>
          <p:nvPr>
            <p:ph type="sldImg"/>
          </p:nvPr>
        </p:nvSpPr>
        <p:spPr>
          <a:xfrm>
            <a:off x="1128713" y="688975"/>
            <a:ext cx="4602162" cy="3451225"/>
          </a:xfrm>
          <a:ln/>
        </p:spPr>
      </p:sp>
      <p:sp>
        <p:nvSpPr>
          <p:cNvPr id="28676" name="Rectangle 3">
            <a:extLst>
              <a:ext uri="{FF2B5EF4-FFF2-40B4-BE49-F238E27FC236}">
                <a16:creationId xmlns:a16="http://schemas.microsoft.com/office/drawing/2014/main" id="{15DE2893-7E48-4E8B-A78D-70A793257F57}"/>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34590C30-0D49-4539-8D1C-DC7BD29D97DF}"/>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CC828775-28F5-4476-A68B-DC1C121B4364}" type="slidenum">
              <a:rPr lang="en-US" altLang="en-US" sz="1200">
                <a:latin typeface="Times New Roman" panose="02020603050405020304" pitchFamily="18" charset="0"/>
              </a:rPr>
              <a:pPr/>
              <a:t>14</a:t>
            </a:fld>
            <a:endParaRPr lang="en-US" altLang="en-US" sz="1200">
              <a:latin typeface="Times New Roman" panose="02020603050405020304" pitchFamily="18" charset="0"/>
            </a:endParaRPr>
          </a:p>
        </p:txBody>
      </p:sp>
      <p:sp>
        <p:nvSpPr>
          <p:cNvPr id="31747" name="Rectangle 2">
            <a:extLst>
              <a:ext uri="{FF2B5EF4-FFF2-40B4-BE49-F238E27FC236}">
                <a16:creationId xmlns:a16="http://schemas.microsoft.com/office/drawing/2014/main" id="{96820AD9-DAD3-45F3-8A21-0DB454D0AE27}"/>
              </a:ext>
            </a:extLst>
          </p:cNvPr>
          <p:cNvSpPr>
            <a:spLocks noGrp="1" noRot="1" noChangeAspect="1" noChangeArrowheads="1" noTextEdit="1"/>
          </p:cNvSpPr>
          <p:nvPr>
            <p:ph type="sldImg"/>
          </p:nvPr>
        </p:nvSpPr>
        <p:spPr>
          <a:xfrm>
            <a:off x="1128713" y="688975"/>
            <a:ext cx="4602162" cy="3451225"/>
          </a:xfrm>
          <a:ln/>
        </p:spPr>
      </p:sp>
      <p:sp>
        <p:nvSpPr>
          <p:cNvPr id="31748" name="Rectangle 3">
            <a:extLst>
              <a:ext uri="{FF2B5EF4-FFF2-40B4-BE49-F238E27FC236}">
                <a16:creationId xmlns:a16="http://schemas.microsoft.com/office/drawing/2014/main" id="{B0D45E8E-547B-4D7C-BE9B-807B864A963D}"/>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99656C99-5EA1-44BA-AF64-66E2E2632DE2}"/>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A5811942-7937-4B75-B293-9D8226C8C4D8}" type="slidenum">
              <a:rPr lang="en-US" altLang="en-US" sz="1200">
                <a:latin typeface="Times New Roman" panose="02020603050405020304" pitchFamily="18" charset="0"/>
              </a:rPr>
              <a:pPr/>
              <a:t>15</a:t>
            </a:fld>
            <a:endParaRPr lang="en-US" altLang="en-US" sz="1200">
              <a:latin typeface="Times New Roman" panose="02020603050405020304" pitchFamily="18" charset="0"/>
            </a:endParaRPr>
          </a:p>
        </p:txBody>
      </p:sp>
      <p:sp>
        <p:nvSpPr>
          <p:cNvPr id="33795" name="Rectangle 2">
            <a:extLst>
              <a:ext uri="{FF2B5EF4-FFF2-40B4-BE49-F238E27FC236}">
                <a16:creationId xmlns:a16="http://schemas.microsoft.com/office/drawing/2014/main" id="{27E53094-9C92-43A6-83C2-AF1B9E27F39C}"/>
              </a:ext>
            </a:extLst>
          </p:cNvPr>
          <p:cNvSpPr>
            <a:spLocks noGrp="1" noRot="1" noChangeAspect="1" noChangeArrowheads="1" noTextEdit="1"/>
          </p:cNvSpPr>
          <p:nvPr>
            <p:ph type="sldImg"/>
          </p:nvPr>
        </p:nvSpPr>
        <p:spPr>
          <a:xfrm>
            <a:off x="1128713" y="688975"/>
            <a:ext cx="4602162" cy="3451225"/>
          </a:xfrm>
          <a:ln/>
        </p:spPr>
      </p:sp>
      <p:sp>
        <p:nvSpPr>
          <p:cNvPr id="33796" name="Rectangle 3">
            <a:extLst>
              <a:ext uri="{FF2B5EF4-FFF2-40B4-BE49-F238E27FC236}">
                <a16:creationId xmlns:a16="http://schemas.microsoft.com/office/drawing/2014/main" id="{860CD58F-A578-43FC-B505-7BE545A61246}"/>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353F6F18-AB6E-4924-A193-30872DC0EBD8}"/>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9FC44267-A42A-4A16-80B8-F594F623A30E}" type="slidenum">
              <a:rPr lang="en-US" altLang="en-US" sz="1200">
                <a:latin typeface="Times New Roman" panose="02020603050405020304" pitchFamily="18" charset="0"/>
              </a:rPr>
              <a:pPr/>
              <a:t>16</a:t>
            </a:fld>
            <a:endParaRPr lang="en-US" altLang="en-US" sz="1200">
              <a:latin typeface="Times New Roman" panose="02020603050405020304" pitchFamily="18" charset="0"/>
            </a:endParaRPr>
          </a:p>
        </p:txBody>
      </p:sp>
      <p:sp>
        <p:nvSpPr>
          <p:cNvPr id="35843" name="Rectangle 2">
            <a:extLst>
              <a:ext uri="{FF2B5EF4-FFF2-40B4-BE49-F238E27FC236}">
                <a16:creationId xmlns:a16="http://schemas.microsoft.com/office/drawing/2014/main" id="{7F332955-E8C3-48E9-AD49-031D6229BBFC}"/>
              </a:ext>
            </a:extLst>
          </p:cNvPr>
          <p:cNvSpPr>
            <a:spLocks noGrp="1" noRot="1" noChangeAspect="1" noChangeArrowheads="1" noTextEdit="1"/>
          </p:cNvSpPr>
          <p:nvPr>
            <p:ph type="sldImg"/>
          </p:nvPr>
        </p:nvSpPr>
        <p:spPr>
          <a:xfrm>
            <a:off x="1128713" y="688975"/>
            <a:ext cx="4602162" cy="3451225"/>
          </a:xfrm>
          <a:ln/>
        </p:spPr>
      </p:sp>
      <p:sp>
        <p:nvSpPr>
          <p:cNvPr id="35844" name="Rectangle 3">
            <a:extLst>
              <a:ext uri="{FF2B5EF4-FFF2-40B4-BE49-F238E27FC236}">
                <a16:creationId xmlns:a16="http://schemas.microsoft.com/office/drawing/2014/main" id="{8C86BBB2-FE12-4BE0-AE63-BDBDC2929070}"/>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18D050C7-D49A-47F9-A40D-B3EF4AE63A28}"/>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91A07DA9-C893-4F28-AEBE-C2911EA02200}" type="slidenum">
              <a:rPr lang="en-US" altLang="en-US" sz="1200">
                <a:latin typeface="Times New Roman" panose="02020603050405020304" pitchFamily="18" charset="0"/>
              </a:rPr>
              <a:pPr/>
              <a:t>17</a:t>
            </a:fld>
            <a:endParaRPr lang="en-US" altLang="en-US" sz="1200">
              <a:latin typeface="Times New Roman" panose="02020603050405020304" pitchFamily="18" charset="0"/>
            </a:endParaRPr>
          </a:p>
        </p:txBody>
      </p:sp>
      <p:sp>
        <p:nvSpPr>
          <p:cNvPr id="37891" name="Rectangle 2">
            <a:extLst>
              <a:ext uri="{FF2B5EF4-FFF2-40B4-BE49-F238E27FC236}">
                <a16:creationId xmlns:a16="http://schemas.microsoft.com/office/drawing/2014/main" id="{F53DAA05-190E-4374-87B2-DFD3DBCE5B2B}"/>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B223A94C-BB1A-4718-8929-FA218D07720D}"/>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6BD704E5-60D3-4ACC-AD13-D9E6664232CA}"/>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754B0018-DDA7-46A5-BD55-51A2B63B8044}" type="slidenum">
              <a:rPr lang="en-US" altLang="en-US" sz="1200">
                <a:latin typeface="Times New Roman" panose="02020603050405020304" pitchFamily="18" charset="0"/>
              </a:rPr>
              <a:pPr/>
              <a:t>18</a:t>
            </a:fld>
            <a:endParaRPr lang="en-US" altLang="en-US" sz="1200">
              <a:latin typeface="Times New Roman" panose="02020603050405020304" pitchFamily="18" charset="0"/>
            </a:endParaRPr>
          </a:p>
        </p:txBody>
      </p:sp>
      <p:sp>
        <p:nvSpPr>
          <p:cNvPr id="39939" name="Rectangle 2">
            <a:extLst>
              <a:ext uri="{FF2B5EF4-FFF2-40B4-BE49-F238E27FC236}">
                <a16:creationId xmlns:a16="http://schemas.microsoft.com/office/drawing/2014/main" id="{1B382F1F-36A4-4F1E-88BA-F4460BAC398A}"/>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DB5E46FC-F8AB-4DFD-8844-E80224C71C80}"/>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13AA232A-75C6-4FD2-AC2D-0E532873A79F}"/>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30730EE6-3A37-4163-ADBC-558B49A26040}" type="slidenum">
              <a:rPr lang="en-US" altLang="en-US" sz="1200">
                <a:latin typeface="Times New Roman" panose="02020603050405020304" pitchFamily="18" charset="0"/>
              </a:rPr>
              <a:pPr/>
              <a:t>19</a:t>
            </a:fld>
            <a:endParaRPr lang="en-US" altLang="en-US" sz="1200">
              <a:latin typeface="Times New Roman" panose="02020603050405020304" pitchFamily="18" charset="0"/>
            </a:endParaRPr>
          </a:p>
        </p:txBody>
      </p:sp>
      <p:sp>
        <p:nvSpPr>
          <p:cNvPr id="41987" name="Rectangle 2">
            <a:extLst>
              <a:ext uri="{FF2B5EF4-FFF2-40B4-BE49-F238E27FC236}">
                <a16:creationId xmlns:a16="http://schemas.microsoft.com/office/drawing/2014/main" id="{C2800CB1-C586-4AC2-B6D4-AC6CCB514321}"/>
              </a:ext>
            </a:extLst>
          </p:cNvPr>
          <p:cNvSpPr>
            <a:spLocks noGrp="1" noRot="1" noChangeAspect="1" noChangeArrowheads="1" noTextEdit="1"/>
          </p:cNvSpPr>
          <p:nvPr>
            <p:ph type="sldImg"/>
          </p:nvPr>
        </p:nvSpPr>
        <p:spPr>
          <a:xfrm>
            <a:off x="1128713" y="688975"/>
            <a:ext cx="4602162" cy="3451225"/>
          </a:xfrm>
          <a:ln/>
        </p:spPr>
      </p:sp>
      <p:sp>
        <p:nvSpPr>
          <p:cNvPr id="41988" name="Rectangle 3">
            <a:extLst>
              <a:ext uri="{FF2B5EF4-FFF2-40B4-BE49-F238E27FC236}">
                <a16:creationId xmlns:a16="http://schemas.microsoft.com/office/drawing/2014/main" id="{F3BAD2C9-C969-4544-B20E-55B9AC89C104}"/>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45D491E1-E6D0-4513-B8F1-B53499848C27}"/>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0EC31FC5-45B7-4D0B-A3CA-191616105DDA}" type="slidenum">
              <a:rPr lang="en-US" altLang="en-US" sz="1200">
                <a:latin typeface="Times New Roman" panose="02020603050405020304" pitchFamily="18" charset="0"/>
              </a:rPr>
              <a:pPr/>
              <a:t>20</a:t>
            </a:fld>
            <a:endParaRPr lang="en-US" altLang="en-US" sz="1200">
              <a:latin typeface="Times New Roman" panose="02020603050405020304" pitchFamily="18" charset="0"/>
            </a:endParaRPr>
          </a:p>
        </p:txBody>
      </p:sp>
      <p:sp>
        <p:nvSpPr>
          <p:cNvPr id="44035" name="Rectangle 2">
            <a:extLst>
              <a:ext uri="{FF2B5EF4-FFF2-40B4-BE49-F238E27FC236}">
                <a16:creationId xmlns:a16="http://schemas.microsoft.com/office/drawing/2014/main" id="{58701A14-BE02-4124-86AA-07E1C9CA8F01}"/>
              </a:ext>
            </a:extLst>
          </p:cNvPr>
          <p:cNvSpPr>
            <a:spLocks noGrp="1" noRot="1" noChangeAspect="1" noChangeArrowheads="1" noTextEdit="1"/>
          </p:cNvSpPr>
          <p:nvPr>
            <p:ph type="sldImg"/>
          </p:nvPr>
        </p:nvSpPr>
        <p:spPr>
          <a:xfrm>
            <a:off x="1128713" y="688975"/>
            <a:ext cx="4602162" cy="3451225"/>
          </a:xfrm>
          <a:ln/>
        </p:spPr>
      </p:sp>
      <p:sp>
        <p:nvSpPr>
          <p:cNvPr id="44036" name="Rectangle 3">
            <a:extLst>
              <a:ext uri="{FF2B5EF4-FFF2-40B4-BE49-F238E27FC236}">
                <a16:creationId xmlns:a16="http://schemas.microsoft.com/office/drawing/2014/main" id="{9FFA13DB-74FC-4848-877C-64BA8BC41DEE}"/>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C2CE8847-1267-4A7A-8C81-63116DBFD527}"/>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D04CF36A-B252-4A2A-A64A-F1691A362BEC}" type="slidenum">
              <a:rPr lang="en-US" altLang="en-US" sz="1200">
                <a:latin typeface="Times New Roman" panose="02020603050405020304" pitchFamily="18" charset="0"/>
              </a:rPr>
              <a:pPr/>
              <a:t>2</a:t>
            </a:fld>
            <a:endParaRPr lang="en-US" altLang="en-US" sz="1200">
              <a:latin typeface="Times New Roman" panose="02020603050405020304" pitchFamily="18" charset="0"/>
            </a:endParaRPr>
          </a:p>
        </p:txBody>
      </p:sp>
      <p:sp>
        <p:nvSpPr>
          <p:cNvPr id="8195" name="Rectangle 2">
            <a:extLst>
              <a:ext uri="{FF2B5EF4-FFF2-40B4-BE49-F238E27FC236}">
                <a16:creationId xmlns:a16="http://schemas.microsoft.com/office/drawing/2014/main" id="{A46F2E3F-CB4A-404C-B821-EDAF7CDCF4CB}"/>
              </a:ext>
            </a:extLst>
          </p:cNvPr>
          <p:cNvSpPr>
            <a:spLocks noGrp="1" noRot="1" noChangeAspect="1" noChangeArrowheads="1" noTextEdit="1"/>
          </p:cNvSpPr>
          <p:nvPr>
            <p:ph type="sldImg"/>
          </p:nvPr>
        </p:nvSpPr>
        <p:spPr>
          <a:xfrm>
            <a:off x="1128713" y="688975"/>
            <a:ext cx="4602162" cy="3451225"/>
          </a:xfrm>
          <a:ln/>
        </p:spPr>
      </p:sp>
      <p:sp>
        <p:nvSpPr>
          <p:cNvPr id="8196" name="Rectangle 3">
            <a:extLst>
              <a:ext uri="{FF2B5EF4-FFF2-40B4-BE49-F238E27FC236}">
                <a16:creationId xmlns:a16="http://schemas.microsoft.com/office/drawing/2014/main" id="{945C25D0-B81E-44D7-B5AC-A4AEE3559694}"/>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F5C13E56-16AC-4297-9F97-3C69244F87A6}"/>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3B0CFE8F-BB8D-4354-AA6D-9DF005989853}" type="slidenum">
              <a:rPr lang="en-US" altLang="en-US" sz="1200">
                <a:latin typeface="Times New Roman" panose="02020603050405020304" pitchFamily="18" charset="0"/>
              </a:rPr>
              <a:pPr/>
              <a:t>21</a:t>
            </a:fld>
            <a:endParaRPr lang="en-US" altLang="en-US" sz="1200">
              <a:latin typeface="Times New Roman" panose="02020603050405020304" pitchFamily="18" charset="0"/>
            </a:endParaRPr>
          </a:p>
        </p:txBody>
      </p:sp>
      <p:sp>
        <p:nvSpPr>
          <p:cNvPr id="46083" name="Rectangle 2">
            <a:extLst>
              <a:ext uri="{FF2B5EF4-FFF2-40B4-BE49-F238E27FC236}">
                <a16:creationId xmlns:a16="http://schemas.microsoft.com/office/drawing/2014/main" id="{DA3B234B-A793-41FB-B4BA-BAC1AAA314BC}"/>
              </a:ext>
            </a:extLst>
          </p:cNvPr>
          <p:cNvSpPr>
            <a:spLocks noGrp="1" noRot="1" noChangeAspect="1" noChangeArrowheads="1" noTextEdit="1"/>
          </p:cNvSpPr>
          <p:nvPr>
            <p:ph type="sldImg"/>
          </p:nvPr>
        </p:nvSpPr>
        <p:spPr>
          <a:xfrm>
            <a:off x="1128713" y="688975"/>
            <a:ext cx="4602162" cy="3451225"/>
          </a:xfrm>
          <a:ln/>
        </p:spPr>
      </p:sp>
      <p:sp>
        <p:nvSpPr>
          <p:cNvPr id="46084" name="Rectangle 3">
            <a:extLst>
              <a:ext uri="{FF2B5EF4-FFF2-40B4-BE49-F238E27FC236}">
                <a16:creationId xmlns:a16="http://schemas.microsoft.com/office/drawing/2014/main" id="{D061AA4E-D8AB-4CAF-A9A7-21251D8046E1}"/>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A7DDF3CB-D938-4472-8554-5245BDBC02C0}"/>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87FC1597-2C08-43EE-81D0-A322AF60BA6E}" type="slidenum">
              <a:rPr lang="en-US" altLang="en-US" sz="1200">
                <a:latin typeface="Times New Roman" panose="02020603050405020304" pitchFamily="18" charset="0"/>
              </a:rPr>
              <a:pPr/>
              <a:t>22</a:t>
            </a:fld>
            <a:endParaRPr lang="en-US" altLang="en-US" sz="1200">
              <a:latin typeface="Times New Roman" panose="02020603050405020304" pitchFamily="18" charset="0"/>
            </a:endParaRPr>
          </a:p>
        </p:txBody>
      </p:sp>
      <p:sp>
        <p:nvSpPr>
          <p:cNvPr id="48131" name="Rectangle 2">
            <a:extLst>
              <a:ext uri="{FF2B5EF4-FFF2-40B4-BE49-F238E27FC236}">
                <a16:creationId xmlns:a16="http://schemas.microsoft.com/office/drawing/2014/main" id="{C2165CB8-E60E-4B98-A198-CD6D8A2C9A30}"/>
              </a:ext>
            </a:extLst>
          </p:cNvPr>
          <p:cNvSpPr>
            <a:spLocks noGrp="1" noRot="1" noChangeAspect="1" noChangeArrowheads="1" noTextEdit="1"/>
          </p:cNvSpPr>
          <p:nvPr>
            <p:ph type="sldImg"/>
          </p:nvPr>
        </p:nvSpPr>
        <p:spPr>
          <a:xfrm>
            <a:off x="1128713" y="688975"/>
            <a:ext cx="4602162" cy="3451225"/>
          </a:xfrm>
          <a:ln/>
        </p:spPr>
      </p:sp>
      <p:sp>
        <p:nvSpPr>
          <p:cNvPr id="48132" name="Rectangle 3">
            <a:extLst>
              <a:ext uri="{FF2B5EF4-FFF2-40B4-BE49-F238E27FC236}">
                <a16:creationId xmlns:a16="http://schemas.microsoft.com/office/drawing/2014/main" id="{D54BB93E-2849-435D-8134-3E048700861C}"/>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9F5BDB60-4DC9-4A99-B977-44DC5CADC5EE}"/>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42E07279-A80F-4B19-B506-9A6C264EAD8E}" type="slidenum">
              <a:rPr lang="en-US" altLang="en-US" sz="1200">
                <a:latin typeface="Times New Roman" panose="02020603050405020304" pitchFamily="18" charset="0"/>
              </a:rPr>
              <a:pPr/>
              <a:t>23</a:t>
            </a:fld>
            <a:endParaRPr lang="en-US" altLang="en-US" sz="1200">
              <a:latin typeface="Times New Roman" panose="02020603050405020304" pitchFamily="18" charset="0"/>
            </a:endParaRPr>
          </a:p>
        </p:txBody>
      </p:sp>
      <p:sp>
        <p:nvSpPr>
          <p:cNvPr id="50179" name="Rectangle 2">
            <a:extLst>
              <a:ext uri="{FF2B5EF4-FFF2-40B4-BE49-F238E27FC236}">
                <a16:creationId xmlns:a16="http://schemas.microsoft.com/office/drawing/2014/main" id="{D34B1097-B703-40D8-A04D-9FBC0A533A3D}"/>
              </a:ext>
            </a:extLst>
          </p:cNvPr>
          <p:cNvSpPr>
            <a:spLocks noGrp="1" noRot="1" noChangeAspect="1" noChangeArrowheads="1" noTextEdit="1"/>
          </p:cNvSpPr>
          <p:nvPr>
            <p:ph type="sldImg"/>
          </p:nvPr>
        </p:nvSpPr>
        <p:spPr>
          <a:xfrm>
            <a:off x="1128713" y="688975"/>
            <a:ext cx="4602162" cy="3451225"/>
          </a:xfrm>
          <a:ln/>
        </p:spPr>
      </p:sp>
      <p:sp>
        <p:nvSpPr>
          <p:cNvPr id="50180" name="Rectangle 3">
            <a:extLst>
              <a:ext uri="{FF2B5EF4-FFF2-40B4-BE49-F238E27FC236}">
                <a16:creationId xmlns:a16="http://schemas.microsoft.com/office/drawing/2014/main" id="{67314E57-6729-430C-8881-DA01733E16EE}"/>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AA768E69-DBBC-47C2-B88F-0E5F6765D6E4}"/>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6E8E8CAC-BDDE-41AE-B720-ED131D0E2291}" type="slidenum">
              <a:rPr lang="en-US" altLang="en-US" sz="1200">
                <a:latin typeface="Times New Roman" panose="02020603050405020304" pitchFamily="18" charset="0"/>
              </a:rPr>
              <a:pPr/>
              <a:t>24</a:t>
            </a:fld>
            <a:endParaRPr lang="en-US" altLang="en-US" sz="1200">
              <a:latin typeface="Times New Roman" panose="02020603050405020304" pitchFamily="18" charset="0"/>
            </a:endParaRPr>
          </a:p>
        </p:txBody>
      </p:sp>
      <p:sp>
        <p:nvSpPr>
          <p:cNvPr id="52227" name="Rectangle 2">
            <a:extLst>
              <a:ext uri="{FF2B5EF4-FFF2-40B4-BE49-F238E27FC236}">
                <a16:creationId xmlns:a16="http://schemas.microsoft.com/office/drawing/2014/main" id="{C1314C36-E57F-426A-B0FC-0A49C09BE06F}"/>
              </a:ext>
            </a:extLst>
          </p:cNvPr>
          <p:cNvSpPr>
            <a:spLocks noGrp="1" noRot="1" noChangeAspect="1" noChangeArrowheads="1" noTextEdit="1"/>
          </p:cNvSpPr>
          <p:nvPr>
            <p:ph type="sldImg"/>
          </p:nvPr>
        </p:nvSpPr>
        <p:spPr>
          <a:xfrm>
            <a:off x="1128713" y="688975"/>
            <a:ext cx="4602162" cy="3451225"/>
          </a:xfrm>
          <a:ln/>
        </p:spPr>
      </p:sp>
      <p:sp>
        <p:nvSpPr>
          <p:cNvPr id="52228" name="Rectangle 3">
            <a:extLst>
              <a:ext uri="{FF2B5EF4-FFF2-40B4-BE49-F238E27FC236}">
                <a16:creationId xmlns:a16="http://schemas.microsoft.com/office/drawing/2014/main" id="{7163D8F6-4AF9-4A41-B773-EF00B332D682}"/>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30D951AB-C9B8-4BFB-8AD5-021C72FD9BA4}"/>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B0265DFC-B859-474E-8407-64BCA8AF6C58}" type="slidenum">
              <a:rPr lang="en-US" altLang="en-US" sz="1200">
                <a:latin typeface="Times New Roman" panose="02020603050405020304" pitchFamily="18" charset="0"/>
              </a:rPr>
              <a:pPr/>
              <a:t>25</a:t>
            </a:fld>
            <a:endParaRPr lang="en-US" altLang="en-US" sz="1200">
              <a:latin typeface="Times New Roman" panose="02020603050405020304" pitchFamily="18" charset="0"/>
            </a:endParaRPr>
          </a:p>
        </p:txBody>
      </p:sp>
      <p:sp>
        <p:nvSpPr>
          <p:cNvPr id="54275" name="Rectangle 2">
            <a:extLst>
              <a:ext uri="{FF2B5EF4-FFF2-40B4-BE49-F238E27FC236}">
                <a16:creationId xmlns:a16="http://schemas.microsoft.com/office/drawing/2014/main" id="{561D52EE-DC92-4BE8-9646-7827F1673E44}"/>
              </a:ext>
            </a:extLst>
          </p:cNvPr>
          <p:cNvSpPr>
            <a:spLocks noGrp="1" noRot="1" noChangeAspect="1" noChangeArrowheads="1" noTextEdit="1"/>
          </p:cNvSpPr>
          <p:nvPr>
            <p:ph type="sldImg"/>
          </p:nvPr>
        </p:nvSpPr>
        <p:spPr>
          <a:xfrm>
            <a:off x="1128713" y="688975"/>
            <a:ext cx="4602162" cy="3451225"/>
          </a:xfrm>
          <a:ln/>
        </p:spPr>
      </p:sp>
      <p:sp>
        <p:nvSpPr>
          <p:cNvPr id="54276" name="Rectangle 3">
            <a:extLst>
              <a:ext uri="{FF2B5EF4-FFF2-40B4-BE49-F238E27FC236}">
                <a16:creationId xmlns:a16="http://schemas.microsoft.com/office/drawing/2014/main" id="{FC30867A-6929-4326-BB5F-BCAFD11A4D6F}"/>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8B074F94-CB1B-4D15-AE55-A4218B97AD20}"/>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11EAFA72-48A5-4558-9AA1-72AABA094103}" type="slidenum">
              <a:rPr lang="en-US" altLang="en-US" sz="1200">
                <a:latin typeface="Times New Roman" panose="02020603050405020304" pitchFamily="18" charset="0"/>
              </a:rPr>
              <a:pPr/>
              <a:t>26</a:t>
            </a:fld>
            <a:endParaRPr lang="en-US" altLang="en-US" sz="1200">
              <a:latin typeface="Times New Roman" panose="02020603050405020304" pitchFamily="18" charset="0"/>
            </a:endParaRPr>
          </a:p>
        </p:txBody>
      </p:sp>
      <p:sp>
        <p:nvSpPr>
          <p:cNvPr id="56323" name="Rectangle 2">
            <a:extLst>
              <a:ext uri="{FF2B5EF4-FFF2-40B4-BE49-F238E27FC236}">
                <a16:creationId xmlns:a16="http://schemas.microsoft.com/office/drawing/2014/main" id="{75228AC3-CBCC-4CA3-A90E-8448DDCB93DA}"/>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A4757DD2-6696-4B1F-82F6-B174884693DF}"/>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B4F39E65-1D77-482D-8F10-88156E495C4A}"/>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D2B4C893-9E0D-45EC-97C7-8D1465507475}" type="slidenum">
              <a:rPr lang="en-US" altLang="en-US" sz="1200">
                <a:latin typeface="Times New Roman" panose="02020603050405020304" pitchFamily="18" charset="0"/>
              </a:rPr>
              <a:pPr/>
              <a:t>27</a:t>
            </a:fld>
            <a:endParaRPr lang="en-US" altLang="en-US" sz="1200">
              <a:latin typeface="Times New Roman" panose="02020603050405020304" pitchFamily="18" charset="0"/>
            </a:endParaRPr>
          </a:p>
        </p:txBody>
      </p:sp>
      <p:sp>
        <p:nvSpPr>
          <p:cNvPr id="58371" name="Rectangle 2">
            <a:extLst>
              <a:ext uri="{FF2B5EF4-FFF2-40B4-BE49-F238E27FC236}">
                <a16:creationId xmlns:a16="http://schemas.microsoft.com/office/drawing/2014/main" id="{2B43B8B6-63A4-4469-B107-20A082F6B836}"/>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1E4AA0E4-DC21-4B38-8E6D-D9025698661F}"/>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CC254CCA-60FB-4106-BBF5-1D21597E1ACA}"/>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750F44E1-3ABD-4BDC-8891-A1E054FAF267}" type="slidenum">
              <a:rPr lang="en-US" altLang="en-US" sz="1200">
                <a:latin typeface="Times New Roman" panose="02020603050405020304" pitchFamily="18" charset="0"/>
              </a:rPr>
              <a:pPr/>
              <a:t>28</a:t>
            </a:fld>
            <a:endParaRPr lang="en-US" altLang="en-US" sz="1200">
              <a:latin typeface="Times New Roman" panose="02020603050405020304" pitchFamily="18" charset="0"/>
            </a:endParaRPr>
          </a:p>
        </p:txBody>
      </p:sp>
      <p:sp>
        <p:nvSpPr>
          <p:cNvPr id="60419" name="Rectangle 2">
            <a:extLst>
              <a:ext uri="{FF2B5EF4-FFF2-40B4-BE49-F238E27FC236}">
                <a16:creationId xmlns:a16="http://schemas.microsoft.com/office/drawing/2014/main" id="{852194A7-07DF-4E44-AF2B-3762AF0775DF}"/>
              </a:ext>
            </a:extLst>
          </p:cNvPr>
          <p:cNvSpPr>
            <a:spLocks noGrp="1" noRot="1" noChangeAspect="1" noChangeArrowheads="1" noTextEdit="1"/>
          </p:cNvSpPr>
          <p:nvPr>
            <p:ph type="sldImg"/>
          </p:nvPr>
        </p:nvSpPr>
        <p:spPr>
          <a:xfrm>
            <a:off x="1128713" y="688975"/>
            <a:ext cx="4602162" cy="3451225"/>
          </a:xfrm>
          <a:ln/>
        </p:spPr>
      </p:sp>
      <p:sp>
        <p:nvSpPr>
          <p:cNvPr id="60420" name="Rectangle 3">
            <a:extLst>
              <a:ext uri="{FF2B5EF4-FFF2-40B4-BE49-F238E27FC236}">
                <a16:creationId xmlns:a16="http://schemas.microsoft.com/office/drawing/2014/main" id="{09DF9F13-251F-40FC-B017-0BF6EF224EE1}"/>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11EC743C-84BA-4694-BFB1-4F9C6F25BEAF}"/>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8A8716FF-8991-4018-9F46-479154D76E27}" type="slidenum">
              <a:rPr lang="en-US" altLang="en-US" sz="1200">
                <a:latin typeface="Times New Roman" panose="02020603050405020304" pitchFamily="18" charset="0"/>
              </a:rPr>
              <a:pPr/>
              <a:t>29</a:t>
            </a:fld>
            <a:endParaRPr lang="en-US" altLang="en-US" sz="1200">
              <a:latin typeface="Times New Roman" panose="02020603050405020304" pitchFamily="18" charset="0"/>
            </a:endParaRPr>
          </a:p>
        </p:txBody>
      </p:sp>
      <p:sp>
        <p:nvSpPr>
          <p:cNvPr id="62467" name="Rectangle 2">
            <a:extLst>
              <a:ext uri="{FF2B5EF4-FFF2-40B4-BE49-F238E27FC236}">
                <a16:creationId xmlns:a16="http://schemas.microsoft.com/office/drawing/2014/main" id="{E56B0E15-2795-4ABC-8557-AEFE1D333204}"/>
              </a:ext>
            </a:extLst>
          </p:cNvPr>
          <p:cNvSpPr>
            <a:spLocks noGrp="1" noRot="1" noChangeAspect="1" noChangeArrowheads="1" noTextEdit="1"/>
          </p:cNvSpPr>
          <p:nvPr>
            <p:ph type="sldImg"/>
          </p:nvPr>
        </p:nvSpPr>
        <p:spPr>
          <a:xfrm>
            <a:off x="1128713" y="688975"/>
            <a:ext cx="4602162" cy="3451225"/>
          </a:xfrm>
          <a:ln/>
        </p:spPr>
      </p:sp>
      <p:sp>
        <p:nvSpPr>
          <p:cNvPr id="62468" name="Rectangle 3">
            <a:extLst>
              <a:ext uri="{FF2B5EF4-FFF2-40B4-BE49-F238E27FC236}">
                <a16:creationId xmlns:a16="http://schemas.microsoft.com/office/drawing/2014/main" id="{7F8A0E65-D135-4104-BA29-E64A16BFDE3C}"/>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45325BCE-A60D-4D4E-8918-5A281C2F185E}"/>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90ECDCF2-6600-45F8-A315-7051D5052158}" type="slidenum">
              <a:rPr lang="en-US" altLang="en-US" sz="1200">
                <a:latin typeface="Times New Roman" panose="02020603050405020304" pitchFamily="18" charset="0"/>
              </a:rPr>
              <a:pPr/>
              <a:t>30</a:t>
            </a:fld>
            <a:endParaRPr lang="en-US" altLang="en-US" sz="1200">
              <a:latin typeface="Times New Roman" panose="02020603050405020304" pitchFamily="18" charset="0"/>
            </a:endParaRPr>
          </a:p>
        </p:txBody>
      </p:sp>
      <p:sp>
        <p:nvSpPr>
          <p:cNvPr id="64515" name="Rectangle 2">
            <a:extLst>
              <a:ext uri="{FF2B5EF4-FFF2-40B4-BE49-F238E27FC236}">
                <a16:creationId xmlns:a16="http://schemas.microsoft.com/office/drawing/2014/main" id="{BD39D988-3E53-4FD6-A4A3-C16CDB354495}"/>
              </a:ext>
            </a:extLst>
          </p:cNvPr>
          <p:cNvSpPr>
            <a:spLocks noGrp="1" noRot="1" noChangeAspect="1" noChangeArrowheads="1" noTextEdit="1"/>
          </p:cNvSpPr>
          <p:nvPr>
            <p:ph type="sldImg"/>
          </p:nvPr>
        </p:nvSpPr>
        <p:spPr>
          <a:xfrm>
            <a:off x="1128713" y="688975"/>
            <a:ext cx="4602162" cy="3451225"/>
          </a:xfrm>
          <a:ln/>
        </p:spPr>
      </p:sp>
      <p:sp>
        <p:nvSpPr>
          <p:cNvPr id="64516" name="Rectangle 3">
            <a:extLst>
              <a:ext uri="{FF2B5EF4-FFF2-40B4-BE49-F238E27FC236}">
                <a16:creationId xmlns:a16="http://schemas.microsoft.com/office/drawing/2014/main" id="{A61492C2-CFDC-4BF9-9BA3-923DA1533301}"/>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80645C92-56D6-45FE-B6C6-9A162ADEEBAD}"/>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4E72DDF9-0884-4E9C-85DC-307C5F4CCA22}" type="slidenum">
              <a:rPr lang="en-US" altLang="en-US" sz="1200">
                <a:latin typeface="Times New Roman" panose="02020603050405020304" pitchFamily="18" charset="0"/>
              </a:rPr>
              <a:pPr/>
              <a:t>3</a:t>
            </a:fld>
            <a:endParaRPr lang="en-US" altLang="en-US" sz="1200">
              <a:latin typeface="Times New Roman" panose="02020603050405020304" pitchFamily="18" charset="0"/>
            </a:endParaRPr>
          </a:p>
        </p:txBody>
      </p:sp>
      <p:sp>
        <p:nvSpPr>
          <p:cNvPr id="10243" name="Rectangle 2">
            <a:extLst>
              <a:ext uri="{FF2B5EF4-FFF2-40B4-BE49-F238E27FC236}">
                <a16:creationId xmlns:a16="http://schemas.microsoft.com/office/drawing/2014/main" id="{14101D83-B8A1-48D5-B4A4-D23E41349F72}"/>
              </a:ext>
            </a:extLst>
          </p:cNvPr>
          <p:cNvSpPr>
            <a:spLocks noGrp="1" noRot="1" noChangeAspect="1" noChangeArrowheads="1" noTextEdit="1"/>
          </p:cNvSpPr>
          <p:nvPr>
            <p:ph type="sldImg"/>
          </p:nvPr>
        </p:nvSpPr>
        <p:spPr>
          <a:xfrm>
            <a:off x="1128713" y="688975"/>
            <a:ext cx="4602162" cy="3451225"/>
          </a:xfrm>
          <a:ln/>
        </p:spPr>
      </p:sp>
      <p:sp>
        <p:nvSpPr>
          <p:cNvPr id="10244" name="Rectangle 3">
            <a:extLst>
              <a:ext uri="{FF2B5EF4-FFF2-40B4-BE49-F238E27FC236}">
                <a16:creationId xmlns:a16="http://schemas.microsoft.com/office/drawing/2014/main" id="{CC3402A5-C1AF-4372-A4E5-151E10D6D6E3}"/>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396B1E4E-B1BE-4B81-8263-87DCBEE86621}"/>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779B1AC4-334A-423D-BDA5-40669E5614B6}" type="slidenum">
              <a:rPr lang="en-US" altLang="en-US" sz="1200">
                <a:latin typeface="Times New Roman" panose="02020603050405020304" pitchFamily="18" charset="0"/>
              </a:rPr>
              <a:pPr/>
              <a:t>31</a:t>
            </a:fld>
            <a:endParaRPr lang="en-US" altLang="en-US" sz="1200">
              <a:latin typeface="Times New Roman" panose="02020603050405020304" pitchFamily="18" charset="0"/>
            </a:endParaRPr>
          </a:p>
        </p:txBody>
      </p:sp>
      <p:sp>
        <p:nvSpPr>
          <p:cNvPr id="66563" name="Rectangle 2">
            <a:extLst>
              <a:ext uri="{FF2B5EF4-FFF2-40B4-BE49-F238E27FC236}">
                <a16:creationId xmlns:a16="http://schemas.microsoft.com/office/drawing/2014/main" id="{9B095609-BE69-45BA-9A84-FD4EE24230DB}"/>
              </a:ext>
            </a:extLst>
          </p:cNvPr>
          <p:cNvSpPr>
            <a:spLocks noGrp="1" noRot="1" noChangeAspect="1" noChangeArrowheads="1" noTextEdit="1"/>
          </p:cNvSpPr>
          <p:nvPr>
            <p:ph type="sldImg"/>
          </p:nvPr>
        </p:nvSpPr>
        <p:spPr>
          <a:xfrm>
            <a:off x="1128713" y="688975"/>
            <a:ext cx="4602162" cy="3451225"/>
          </a:xfrm>
          <a:ln/>
        </p:spPr>
      </p:sp>
      <p:sp>
        <p:nvSpPr>
          <p:cNvPr id="66564" name="Rectangle 3">
            <a:extLst>
              <a:ext uri="{FF2B5EF4-FFF2-40B4-BE49-F238E27FC236}">
                <a16:creationId xmlns:a16="http://schemas.microsoft.com/office/drawing/2014/main" id="{1830623F-4C3B-4B54-AD37-91BECF091EC7}"/>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5B49D8A6-7D95-4D4A-A6BA-414A11DF2BAD}"/>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A81F2AFA-58D3-438A-82FC-247102054315}" type="slidenum">
              <a:rPr lang="en-US" altLang="en-US" sz="1200">
                <a:latin typeface="Times New Roman" panose="02020603050405020304" pitchFamily="18" charset="0"/>
              </a:rPr>
              <a:pPr/>
              <a:t>32</a:t>
            </a:fld>
            <a:endParaRPr lang="en-US" altLang="en-US" sz="1200">
              <a:latin typeface="Times New Roman" panose="02020603050405020304" pitchFamily="18" charset="0"/>
            </a:endParaRPr>
          </a:p>
        </p:txBody>
      </p:sp>
      <p:sp>
        <p:nvSpPr>
          <p:cNvPr id="68611" name="Rectangle 2">
            <a:extLst>
              <a:ext uri="{FF2B5EF4-FFF2-40B4-BE49-F238E27FC236}">
                <a16:creationId xmlns:a16="http://schemas.microsoft.com/office/drawing/2014/main" id="{766D2AE5-0A6B-4190-8AD5-86E924DE6053}"/>
              </a:ext>
            </a:extLst>
          </p:cNvPr>
          <p:cNvSpPr>
            <a:spLocks noGrp="1" noRot="1" noChangeAspect="1" noChangeArrowheads="1" noTextEdit="1"/>
          </p:cNvSpPr>
          <p:nvPr>
            <p:ph type="sldImg"/>
          </p:nvPr>
        </p:nvSpPr>
        <p:spPr>
          <a:xfrm>
            <a:off x="1128713" y="688975"/>
            <a:ext cx="4602162" cy="3451225"/>
          </a:xfrm>
          <a:ln/>
        </p:spPr>
      </p:sp>
      <p:sp>
        <p:nvSpPr>
          <p:cNvPr id="68612" name="Rectangle 3">
            <a:extLst>
              <a:ext uri="{FF2B5EF4-FFF2-40B4-BE49-F238E27FC236}">
                <a16:creationId xmlns:a16="http://schemas.microsoft.com/office/drawing/2014/main" id="{3C6E72C7-BB5D-40DF-BF8E-81551CF522B4}"/>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A97A6BBC-8B25-4FCB-A795-234848E7B776}"/>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ABCEFDCA-5DEF-4F01-851A-1710C9C5CB5C}" type="slidenum">
              <a:rPr lang="en-US" altLang="en-US" sz="1200">
                <a:latin typeface="Times New Roman" panose="02020603050405020304" pitchFamily="18" charset="0"/>
              </a:rPr>
              <a:pPr/>
              <a:t>33</a:t>
            </a:fld>
            <a:endParaRPr lang="en-US" altLang="en-US" sz="1200">
              <a:latin typeface="Times New Roman" panose="02020603050405020304" pitchFamily="18" charset="0"/>
            </a:endParaRPr>
          </a:p>
        </p:txBody>
      </p:sp>
      <p:sp>
        <p:nvSpPr>
          <p:cNvPr id="70659" name="Rectangle 2">
            <a:extLst>
              <a:ext uri="{FF2B5EF4-FFF2-40B4-BE49-F238E27FC236}">
                <a16:creationId xmlns:a16="http://schemas.microsoft.com/office/drawing/2014/main" id="{9C41B0C7-3DA2-401D-8E00-F2354B9FEE5A}"/>
              </a:ext>
            </a:extLst>
          </p:cNvPr>
          <p:cNvSpPr>
            <a:spLocks noGrp="1" noRot="1" noChangeAspect="1" noChangeArrowheads="1" noTextEdit="1"/>
          </p:cNvSpPr>
          <p:nvPr>
            <p:ph type="sldImg"/>
          </p:nvPr>
        </p:nvSpPr>
        <p:spPr>
          <a:xfrm>
            <a:off x="1128713" y="688975"/>
            <a:ext cx="4602162" cy="3451225"/>
          </a:xfrm>
          <a:ln/>
        </p:spPr>
      </p:sp>
      <p:sp>
        <p:nvSpPr>
          <p:cNvPr id="70660" name="Rectangle 3">
            <a:extLst>
              <a:ext uri="{FF2B5EF4-FFF2-40B4-BE49-F238E27FC236}">
                <a16:creationId xmlns:a16="http://schemas.microsoft.com/office/drawing/2014/main" id="{ACD8333B-7A1C-4057-BDC2-7BEAEDD83B47}"/>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401481EF-99F8-4AF8-A7C1-E930CB11BAF8}"/>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DCEA1D66-8A9B-4280-A8F4-407216DC1162}" type="slidenum">
              <a:rPr lang="en-US" altLang="en-US" sz="1200">
                <a:latin typeface="Times New Roman" panose="02020603050405020304" pitchFamily="18" charset="0"/>
              </a:rPr>
              <a:pPr/>
              <a:t>36</a:t>
            </a:fld>
            <a:endParaRPr lang="en-US" altLang="en-US" sz="1200">
              <a:latin typeface="Times New Roman" panose="02020603050405020304" pitchFamily="18" charset="0"/>
            </a:endParaRPr>
          </a:p>
        </p:txBody>
      </p:sp>
      <p:sp>
        <p:nvSpPr>
          <p:cNvPr id="74755" name="Rectangle 2">
            <a:extLst>
              <a:ext uri="{FF2B5EF4-FFF2-40B4-BE49-F238E27FC236}">
                <a16:creationId xmlns:a16="http://schemas.microsoft.com/office/drawing/2014/main" id="{3A985AFF-0A1A-400B-A62B-96BCC24111E3}"/>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3D1459F5-AE98-4035-A85A-76245AFDAAB3}"/>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E1F0DC05-DA3A-402D-9F8B-588A3995DF9D}"/>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E9E9538E-33BD-4BFE-BCC7-A7BEE584B77C}" type="slidenum">
              <a:rPr lang="en-US" altLang="en-US" sz="1200">
                <a:latin typeface="Times New Roman" panose="02020603050405020304" pitchFamily="18" charset="0"/>
              </a:rPr>
              <a:pPr/>
              <a:t>37</a:t>
            </a:fld>
            <a:endParaRPr lang="en-US" altLang="en-US" sz="1200">
              <a:latin typeface="Times New Roman" panose="02020603050405020304" pitchFamily="18" charset="0"/>
            </a:endParaRPr>
          </a:p>
        </p:txBody>
      </p:sp>
      <p:sp>
        <p:nvSpPr>
          <p:cNvPr id="76803" name="Rectangle 2">
            <a:extLst>
              <a:ext uri="{FF2B5EF4-FFF2-40B4-BE49-F238E27FC236}">
                <a16:creationId xmlns:a16="http://schemas.microsoft.com/office/drawing/2014/main" id="{41F316FD-392B-4BDE-8132-8B11A5015B78}"/>
              </a:ext>
            </a:extLst>
          </p:cNvPr>
          <p:cNvSpPr>
            <a:spLocks noGrp="1" noRot="1" noChangeAspect="1" noChangeArrowheads="1" noTextEdit="1"/>
          </p:cNvSpPr>
          <p:nvPr>
            <p:ph type="sldImg"/>
          </p:nvPr>
        </p:nvSpPr>
        <p:spPr>
          <a:ln/>
        </p:spPr>
      </p:sp>
      <p:sp>
        <p:nvSpPr>
          <p:cNvPr id="76804" name="Rectangle 3">
            <a:extLst>
              <a:ext uri="{FF2B5EF4-FFF2-40B4-BE49-F238E27FC236}">
                <a16:creationId xmlns:a16="http://schemas.microsoft.com/office/drawing/2014/main" id="{8E727A66-3DED-4AE6-A6DE-E199A2A62D7A}"/>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16B4A57E-9B03-4B81-8585-FFD73A99530A}"/>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40334904-08F8-49BB-A58E-B52695C0BD78}" type="slidenum">
              <a:rPr lang="en-US" altLang="en-US" sz="1200">
                <a:latin typeface="Times New Roman" panose="02020603050405020304" pitchFamily="18" charset="0"/>
              </a:rPr>
              <a:pPr/>
              <a:t>38</a:t>
            </a:fld>
            <a:endParaRPr lang="en-US" altLang="en-US" sz="1200">
              <a:latin typeface="Times New Roman" panose="02020603050405020304" pitchFamily="18" charset="0"/>
            </a:endParaRPr>
          </a:p>
        </p:txBody>
      </p:sp>
      <p:sp>
        <p:nvSpPr>
          <p:cNvPr id="78851" name="Rectangle 2">
            <a:extLst>
              <a:ext uri="{FF2B5EF4-FFF2-40B4-BE49-F238E27FC236}">
                <a16:creationId xmlns:a16="http://schemas.microsoft.com/office/drawing/2014/main" id="{3AA41478-FA9D-42F6-869E-C0F3326BDFED}"/>
              </a:ext>
            </a:extLst>
          </p:cNvPr>
          <p:cNvSpPr>
            <a:spLocks noGrp="1" noRot="1" noChangeAspect="1" noChangeArrowheads="1" noTextEdit="1"/>
          </p:cNvSpPr>
          <p:nvPr>
            <p:ph type="sldImg"/>
          </p:nvPr>
        </p:nvSpPr>
        <p:spPr>
          <a:xfrm>
            <a:off x="1128713" y="688975"/>
            <a:ext cx="4602162" cy="3451225"/>
          </a:xfrm>
          <a:ln/>
        </p:spPr>
      </p:sp>
      <p:sp>
        <p:nvSpPr>
          <p:cNvPr id="78852" name="Rectangle 3">
            <a:extLst>
              <a:ext uri="{FF2B5EF4-FFF2-40B4-BE49-F238E27FC236}">
                <a16:creationId xmlns:a16="http://schemas.microsoft.com/office/drawing/2014/main" id="{B0EE9A8F-03CB-4217-93C8-908060F02B76}"/>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B2E76CBB-0284-4FC0-9E6E-0E33F6ACD739}"/>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011AD4AE-17AE-4310-967A-1C15E215AAA1}" type="slidenum">
              <a:rPr lang="en-US" altLang="en-US" sz="1200">
                <a:latin typeface="Times New Roman" panose="02020603050405020304" pitchFamily="18" charset="0"/>
              </a:rPr>
              <a:pPr/>
              <a:t>39</a:t>
            </a:fld>
            <a:endParaRPr lang="en-US" altLang="en-US" sz="1200">
              <a:latin typeface="Times New Roman" panose="02020603050405020304" pitchFamily="18" charset="0"/>
            </a:endParaRPr>
          </a:p>
        </p:txBody>
      </p:sp>
      <p:sp>
        <p:nvSpPr>
          <p:cNvPr id="80899" name="Rectangle 2">
            <a:extLst>
              <a:ext uri="{FF2B5EF4-FFF2-40B4-BE49-F238E27FC236}">
                <a16:creationId xmlns:a16="http://schemas.microsoft.com/office/drawing/2014/main" id="{AFCFC619-E91F-448B-9A99-A593D4864914}"/>
              </a:ext>
            </a:extLst>
          </p:cNvPr>
          <p:cNvSpPr>
            <a:spLocks noGrp="1" noRot="1" noChangeAspect="1" noChangeArrowheads="1" noTextEdit="1"/>
          </p:cNvSpPr>
          <p:nvPr>
            <p:ph type="sldImg"/>
          </p:nvPr>
        </p:nvSpPr>
        <p:spPr>
          <a:xfrm>
            <a:off x="1128713" y="688975"/>
            <a:ext cx="4602162" cy="3451225"/>
          </a:xfrm>
          <a:ln/>
        </p:spPr>
      </p:sp>
      <p:sp>
        <p:nvSpPr>
          <p:cNvPr id="80900" name="Rectangle 3">
            <a:extLst>
              <a:ext uri="{FF2B5EF4-FFF2-40B4-BE49-F238E27FC236}">
                <a16:creationId xmlns:a16="http://schemas.microsoft.com/office/drawing/2014/main" id="{1FE87ECB-F27E-440A-A038-A15287C9DAC1}"/>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35B17261-19F3-49CD-8F2D-609187F34ECE}"/>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8F552857-0B2C-440A-B6BE-0270F1D6BF38}" type="slidenum">
              <a:rPr lang="en-US" altLang="en-US" sz="1200">
                <a:latin typeface="Times New Roman" panose="02020603050405020304" pitchFamily="18" charset="0"/>
              </a:rPr>
              <a:pPr/>
              <a:t>40</a:t>
            </a:fld>
            <a:endParaRPr lang="en-US" altLang="en-US" sz="1200">
              <a:latin typeface="Times New Roman" panose="02020603050405020304" pitchFamily="18" charset="0"/>
            </a:endParaRPr>
          </a:p>
        </p:txBody>
      </p:sp>
      <p:sp>
        <p:nvSpPr>
          <p:cNvPr id="82947" name="Rectangle 2">
            <a:extLst>
              <a:ext uri="{FF2B5EF4-FFF2-40B4-BE49-F238E27FC236}">
                <a16:creationId xmlns:a16="http://schemas.microsoft.com/office/drawing/2014/main" id="{91F035AB-D604-44C8-9639-66DBD29D120B}"/>
              </a:ext>
            </a:extLst>
          </p:cNvPr>
          <p:cNvSpPr>
            <a:spLocks noGrp="1" noRot="1" noChangeAspect="1" noChangeArrowheads="1" noTextEdit="1"/>
          </p:cNvSpPr>
          <p:nvPr>
            <p:ph type="sldImg"/>
          </p:nvPr>
        </p:nvSpPr>
        <p:spPr>
          <a:xfrm>
            <a:off x="1128713" y="688975"/>
            <a:ext cx="4602162" cy="3451225"/>
          </a:xfrm>
          <a:ln/>
        </p:spPr>
      </p:sp>
      <p:sp>
        <p:nvSpPr>
          <p:cNvPr id="82948" name="Rectangle 3">
            <a:extLst>
              <a:ext uri="{FF2B5EF4-FFF2-40B4-BE49-F238E27FC236}">
                <a16:creationId xmlns:a16="http://schemas.microsoft.com/office/drawing/2014/main" id="{43355AEF-2746-4718-9C32-0931936C475A}"/>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29EFBEBB-B3A5-4001-8A04-89A129348D1F}"/>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3508AA45-C374-4571-8059-FA67A0A7850C}" type="slidenum">
              <a:rPr lang="en-US" altLang="en-US" sz="1200">
                <a:latin typeface="Times New Roman" panose="02020603050405020304" pitchFamily="18" charset="0"/>
              </a:rPr>
              <a:pPr/>
              <a:t>41</a:t>
            </a:fld>
            <a:endParaRPr lang="en-US" altLang="en-US" sz="1200">
              <a:latin typeface="Times New Roman" panose="02020603050405020304" pitchFamily="18" charset="0"/>
            </a:endParaRPr>
          </a:p>
        </p:txBody>
      </p:sp>
      <p:sp>
        <p:nvSpPr>
          <p:cNvPr id="84995" name="Rectangle 2">
            <a:extLst>
              <a:ext uri="{FF2B5EF4-FFF2-40B4-BE49-F238E27FC236}">
                <a16:creationId xmlns:a16="http://schemas.microsoft.com/office/drawing/2014/main" id="{4442146A-C15C-44D4-B3BC-0B8B8CFE6830}"/>
              </a:ext>
            </a:extLst>
          </p:cNvPr>
          <p:cNvSpPr>
            <a:spLocks noGrp="1" noRot="1" noChangeAspect="1" noChangeArrowheads="1" noTextEdit="1"/>
          </p:cNvSpPr>
          <p:nvPr>
            <p:ph type="sldImg"/>
          </p:nvPr>
        </p:nvSpPr>
        <p:spPr>
          <a:xfrm>
            <a:off x="1128713" y="688975"/>
            <a:ext cx="4602162" cy="3451225"/>
          </a:xfrm>
          <a:ln/>
        </p:spPr>
      </p:sp>
      <p:sp>
        <p:nvSpPr>
          <p:cNvPr id="84996" name="Rectangle 3">
            <a:extLst>
              <a:ext uri="{FF2B5EF4-FFF2-40B4-BE49-F238E27FC236}">
                <a16:creationId xmlns:a16="http://schemas.microsoft.com/office/drawing/2014/main" id="{0AFB88B1-245F-4611-9F83-0EE2BF5F5DCD}"/>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ECE99E6D-8DB6-4541-89CB-21D3BAF2700F}"/>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C6043AEB-81F5-48C2-8602-E20765E0066D}" type="slidenum">
              <a:rPr lang="en-US" altLang="en-US" sz="1200">
                <a:latin typeface="Times New Roman" panose="02020603050405020304" pitchFamily="18" charset="0"/>
              </a:rPr>
              <a:pPr/>
              <a:t>42</a:t>
            </a:fld>
            <a:endParaRPr lang="en-US" altLang="en-US" sz="1200">
              <a:latin typeface="Times New Roman" panose="02020603050405020304" pitchFamily="18" charset="0"/>
            </a:endParaRPr>
          </a:p>
        </p:txBody>
      </p:sp>
      <p:sp>
        <p:nvSpPr>
          <p:cNvPr id="87043" name="Rectangle 2">
            <a:extLst>
              <a:ext uri="{FF2B5EF4-FFF2-40B4-BE49-F238E27FC236}">
                <a16:creationId xmlns:a16="http://schemas.microsoft.com/office/drawing/2014/main" id="{0D8FA9E5-5999-4667-8FFF-A7163E48CC0A}"/>
              </a:ext>
            </a:extLst>
          </p:cNvPr>
          <p:cNvSpPr>
            <a:spLocks noGrp="1" noRot="1" noChangeAspect="1" noChangeArrowheads="1" noTextEdit="1"/>
          </p:cNvSpPr>
          <p:nvPr>
            <p:ph type="sldImg"/>
          </p:nvPr>
        </p:nvSpPr>
        <p:spPr>
          <a:xfrm>
            <a:off x="1128713" y="688975"/>
            <a:ext cx="4602162" cy="3451225"/>
          </a:xfrm>
          <a:ln/>
        </p:spPr>
      </p:sp>
      <p:sp>
        <p:nvSpPr>
          <p:cNvPr id="87044" name="Rectangle 3">
            <a:extLst>
              <a:ext uri="{FF2B5EF4-FFF2-40B4-BE49-F238E27FC236}">
                <a16:creationId xmlns:a16="http://schemas.microsoft.com/office/drawing/2014/main" id="{571CB87C-91E5-4890-AAC2-E59E1F8BC495}"/>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2B69EDD1-303E-463D-B3D3-3963BCA3442F}"/>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16E18B5B-8960-4BAC-AF96-220751F0DD02}" type="slidenum">
              <a:rPr lang="en-US" altLang="en-US" sz="1200">
                <a:latin typeface="Times New Roman" panose="02020603050405020304" pitchFamily="18" charset="0"/>
              </a:rPr>
              <a:pPr/>
              <a:t>4</a:t>
            </a:fld>
            <a:endParaRPr lang="en-US" altLang="en-US" sz="1200">
              <a:latin typeface="Times New Roman" panose="02020603050405020304" pitchFamily="18" charset="0"/>
            </a:endParaRPr>
          </a:p>
        </p:txBody>
      </p:sp>
      <p:sp>
        <p:nvSpPr>
          <p:cNvPr id="12291" name="Rectangle 2">
            <a:extLst>
              <a:ext uri="{FF2B5EF4-FFF2-40B4-BE49-F238E27FC236}">
                <a16:creationId xmlns:a16="http://schemas.microsoft.com/office/drawing/2014/main" id="{2CC140B5-F666-4418-A2E9-4AD915F640C9}"/>
              </a:ext>
            </a:extLst>
          </p:cNvPr>
          <p:cNvSpPr>
            <a:spLocks noGrp="1" noRot="1" noChangeAspect="1" noChangeArrowheads="1" noTextEdit="1"/>
          </p:cNvSpPr>
          <p:nvPr>
            <p:ph type="sldImg"/>
          </p:nvPr>
        </p:nvSpPr>
        <p:spPr>
          <a:xfrm>
            <a:off x="1128713" y="688975"/>
            <a:ext cx="4602162" cy="3451225"/>
          </a:xfrm>
          <a:ln/>
        </p:spPr>
      </p:sp>
      <p:sp>
        <p:nvSpPr>
          <p:cNvPr id="12292" name="Rectangle 3">
            <a:extLst>
              <a:ext uri="{FF2B5EF4-FFF2-40B4-BE49-F238E27FC236}">
                <a16:creationId xmlns:a16="http://schemas.microsoft.com/office/drawing/2014/main" id="{6901D2EB-2338-4B36-8F0B-2B1B9EF46956}"/>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75517970-64C9-4AFD-92C0-0743F4635C21}"/>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7A7527EC-6347-48C0-B8DB-5ABCDB7D0F6C}" type="slidenum">
              <a:rPr lang="en-US" altLang="en-US" sz="1200">
                <a:latin typeface="Times New Roman" panose="02020603050405020304" pitchFamily="18" charset="0"/>
              </a:rPr>
              <a:pPr/>
              <a:t>43</a:t>
            </a:fld>
            <a:endParaRPr lang="en-US" altLang="en-US" sz="1200">
              <a:latin typeface="Times New Roman" panose="02020603050405020304" pitchFamily="18" charset="0"/>
            </a:endParaRPr>
          </a:p>
        </p:txBody>
      </p:sp>
      <p:sp>
        <p:nvSpPr>
          <p:cNvPr id="89091" name="Rectangle 2">
            <a:extLst>
              <a:ext uri="{FF2B5EF4-FFF2-40B4-BE49-F238E27FC236}">
                <a16:creationId xmlns:a16="http://schemas.microsoft.com/office/drawing/2014/main" id="{BFF74AAC-98F7-4A9A-AEDA-601E62B8B264}"/>
              </a:ext>
            </a:extLst>
          </p:cNvPr>
          <p:cNvSpPr>
            <a:spLocks noGrp="1" noRot="1" noChangeAspect="1" noChangeArrowheads="1" noTextEdit="1"/>
          </p:cNvSpPr>
          <p:nvPr>
            <p:ph type="sldImg"/>
          </p:nvPr>
        </p:nvSpPr>
        <p:spPr>
          <a:xfrm>
            <a:off x="1128713" y="688975"/>
            <a:ext cx="4602162" cy="3451225"/>
          </a:xfrm>
          <a:ln/>
        </p:spPr>
      </p:sp>
      <p:sp>
        <p:nvSpPr>
          <p:cNvPr id="89092" name="Rectangle 3">
            <a:extLst>
              <a:ext uri="{FF2B5EF4-FFF2-40B4-BE49-F238E27FC236}">
                <a16:creationId xmlns:a16="http://schemas.microsoft.com/office/drawing/2014/main" id="{51D05F79-4087-4DFC-83C5-A78EDC1A63E0}"/>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B2A7DA77-B7E3-46A6-8DFD-28A3988B9CAB}"/>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2C4C9878-276F-4D32-9A77-A4B6A16B140A}" type="slidenum">
              <a:rPr lang="en-US" altLang="en-US" sz="1200">
                <a:latin typeface="Times New Roman" panose="02020603050405020304" pitchFamily="18" charset="0"/>
              </a:rPr>
              <a:pPr/>
              <a:t>44</a:t>
            </a:fld>
            <a:endParaRPr lang="en-US" altLang="en-US" sz="1200">
              <a:latin typeface="Times New Roman" panose="02020603050405020304" pitchFamily="18" charset="0"/>
            </a:endParaRPr>
          </a:p>
        </p:txBody>
      </p:sp>
      <p:sp>
        <p:nvSpPr>
          <p:cNvPr id="91139" name="Rectangle 2">
            <a:extLst>
              <a:ext uri="{FF2B5EF4-FFF2-40B4-BE49-F238E27FC236}">
                <a16:creationId xmlns:a16="http://schemas.microsoft.com/office/drawing/2014/main" id="{6E22E97E-4778-4AC1-97CA-95AF74EC3E1B}"/>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93ECB9D2-B281-4FD4-8FC0-3C4C042547EA}"/>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4A1A1719-110E-4CC4-935E-EBED6F65FD84}"/>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4BE2857C-EDD0-4AC4-85B9-F5ED7835BA54}" type="slidenum">
              <a:rPr lang="en-US" altLang="en-US" sz="1200">
                <a:latin typeface="Times New Roman" panose="02020603050405020304" pitchFamily="18" charset="0"/>
              </a:rPr>
              <a:pPr/>
              <a:t>45</a:t>
            </a:fld>
            <a:endParaRPr lang="en-US" altLang="en-US" sz="1200">
              <a:latin typeface="Times New Roman" panose="02020603050405020304" pitchFamily="18" charset="0"/>
            </a:endParaRPr>
          </a:p>
        </p:txBody>
      </p:sp>
      <p:sp>
        <p:nvSpPr>
          <p:cNvPr id="93187" name="Rectangle 2">
            <a:extLst>
              <a:ext uri="{FF2B5EF4-FFF2-40B4-BE49-F238E27FC236}">
                <a16:creationId xmlns:a16="http://schemas.microsoft.com/office/drawing/2014/main" id="{58856F8F-478F-4F1E-B0C4-22338F3FE5C7}"/>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352D2C63-1D41-4571-B942-1B86D08A5437}"/>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EC690AD1-AD70-43E0-A62D-CA17D498F072}"/>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CC0FFA3E-5190-43B6-B4B0-DC9A0F637E77}" type="slidenum">
              <a:rPr lang="en-US" altLang="en-US" sz="1200">
                <a:latin typeface="Times New Roman" panose="02020603050405020304" pitchFamily="18" charset="0"/>
              </a:rPr>
              <a:pPr/>
              <a:t>46</a:t>
            </a:fld>
            <a:endParaRPr lang="en-US" altLang="en-US" sz="1200">
              <a:latin typeface="Times New Roman" panose="02020603050405020304" pitchFamily="18" charset="0"/>
            </a:endParaRPr>
          </a:p>
        </p:txBody>
      </p:sp>
      <p:sp>
        <p:nvSpPr>
          <p:cNvPr id="95235" name="Rectangle 2">
            <a:extLst>
              <a:ext uri="{FF2B5EF4-FFF2-40B4-BE49-F238E27FC236}">
                <a16:creationId xmlns:a16="http://schemas.microsoft.com/office/drawing/2014/main" id="{C14A68AE-5401-4F42-BAC4-AA336AD1EF99}"/>
              </a:ext>
            </a:extLst>
          </p:cNvPr>
          <p:cNvSpPr>
            <a:spLocks noGrp="1" noRot="1" noChangeAspect="1" noChangeArrowheads="1" noTextEdit="1"/>
          </p:cNvSpPr>
          <p:nvPr>
            <p:ph type="sldImg"/>
          </p:nvPr>
        </p:nvSpPr>
        <p:spPr>
          <a:xfrm>
            <a:off x="1128713" y="688975"/>
            <a:ext cx="4602162" cy="3451225"/>
          </a:xfrm>
          <a:ln/>
        </p:spPr>
      </p:sp>
      <p:sp>
        <p:nvSpPr>
          <p:cNvPr id="95236" name="Rectangle 3">
            <a:extLst>
              <a:ext uri="{FF2B5EF4-FFF2-40B4-BE49-F238E27FC236}">
                <a16:creationId xmlns:a16="http://schemas.microsoft.com/office/drawing/2014/main" id="{C9DBF5F5-FD52-4BE4-A328-9DE2071AA4C2}"/>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EF1E65C9-F253-4090-AED9-9EF112EE1939}"/>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694D99F7-E117-478E-8ED1-D655376C803C}" type="slidenum">
              <a:rPr lang="en-US" altLang="en-US" sz="1200">
                <a:latin typeface="Times New Roman" panose="02020603050405020304" pitchFamily="18" charset="0"/>
              </a:rPr>
              <a:pPr/>
              <a:t>47</a:t>
            </a:fld>
            <a:endParaRPr lang="en-US" altLang="en-US" sz="1200">
              <a:latin typeface="Times New Roman" panose="02020603050405020304" pitchFamily="18" charset="0"/>
            </a:endParaRPr>
          </a:p>
        </p:txBody>
      </p:sp>
      <p:sp>
        <p:nvSpPr>
          <p:cNvPr id="97283" name="Rectangle 2">
            <a:extLst>
              <a:ext uri="{FF2B5EF4-FFF2-40B4-BE49-F238E27FC236}">
                <a16:creationId xmlns:a16="http://schemas.microsoft.com/office/drawing/2014/main" id="{C208D628-6E4E-4A20-89FD-741F7C7CBDAF}"/>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B2F0ACDC-E474-4EBB-A69E-F0EEC00430FB}"/>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0F7DAE8-597D-47B8-8681-48E81E81A827}"/>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562DFB21-67AE-47F8-A1DD-B8BD955F8025}" type="slidenum">
              <a:rPr lang="en-US" altLang="en-US" sz="1200">
                <a:latin typeface="Times New Roman" panose="02020603050405020304" pitchFamily="18" charset="0"/>
              </a:rPr>
              <a:pPr/>
              <a:t>5</a:t>
            </a:fld>
            <a:endParaRPr lang="en-US" altLang="en-US" sz="1200">
              <a:latin typeface="Times New Roman" panose="02020603050405020304" pitchFamily="18" charset="0"/>
            </a:endParaRPr>
          </a:p>
        </p:txBody>
      </p:sp>
      <p:sp>
        <p:nvSpPr>
          <p:cNvPr id="14339" name="Rectangle 2">
            <a:extLst>
              <a:ext uri="{FF2B5EF4-FFF2-40B4-BE49-F238E27FC236}">
                <a16:creationId xmlns:a16="http://schemas.microsoft.com/office/drawing/2014/main" id="{B7E9D65A-23C0-42AF-AB23-170415C43ADF}"/>
              </a:ext>
            </a:extLst>
          </p:cNvPr>
          <p:cNvSpPr>
            <a:spLocks noGrp="1" noRot="1" noChangeAspect="1" noChangeArrowheads="1" noTextEdit="1"/>
          </p:cNvSpPr>
          <p:nvPr>
            <p:ph type="sldImg"/>
          </p:nvPr>
        </p:nvSpPr>
        <p:spPr>
          <a:xfrm>
            <a:off x="1128713" y="688975"/>
            <a:ext cx="4602162" cy="3451225"/>
          </a:xfrm>
          <a:ln/>
        </p:spPr>
      </p:sp>
      <p:sp>
        <p:nvSpPr>
          <p:cNvPr id="14340" name="Rectangle 3">
            <a:extLst>
              <a:ext uri="{FF2B5EF4-FFF2-40B4-BE49-F238E27FC236}">
                <a16:creationId xmlns:a16="http://schemas.microsoft.com/office/drawing/2014/main" id="{5A0A6E39-9C26-4E8A-9492-3F0BEF292964}"/>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F42DE6E-0288-49ED-A72B-DCFBF1CA59A3}"/>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75550A3B-C71A-4F93-B07E-168A074E8FCE}" type="slidenum">
              <a:rPr lang="en-US" altLang="en-US" sz="1200">
                <a:latin typeface="Times New Roman" panose="02020603050405020304" pitchFamily="18" charset="0"/>
              </a:rPr>
              <a:pPr/>
              <a:t>6</a:t>
            </a:fld>
            <a:endParaRPr lang="en-US" altLang="en-US" sz="1200">
              <a:latin typeface="Times New Roman" panose="02020603050405020304" pitchFamily="18" charset="0"/>
            </a:endParaRPr>
          </a:p>
        </p:txBody>
      </p:sp>
      <p:sp>
        <p:nvSpPr>
          <p:cNvPr id="16387" name="Rectangle 2">
            <a:extLst>
              <a:ext uri="{FF2B5EF4-FFF2-40B4-BE49-F238E27FC236}">
                <a16:creationId xmlns:a16="http://schemas.microsoft.com/office/drawing/2014/main" id="{A54EA89B-377A-4E63-9FA9-599103649D96}"/>
              </a:ext>
            </a:extLst>
          </p:cNvPr>
          <p:cNvSpPr>
            <a:spLocks noGrp="1" noRot="1" noChangeAspect="1" noChangeArrowheads="1" noTextEdit="1"/>
          </p:cNvSpPr>
          <p:nvPr>
            <p:ph type="sldImg"/>
          </p:nvPr>
        </p:nvSpPr>
        <p:spPr>
          <a:xfrm>
            <a:off x="1128713" y="688975"/>
            <a:ext cx="4602162" cy="3451225"/>
          </a:xfrm>
          <a:ln/>
        </p:spPr>
      </p:sp>
      <p:sp>
        <p:nvSpPr>
          <p:cNvPr id="16388" name="Rectangle 3">
            <a:extLst>
              <a:ext uri="{FF2B5EF4-FFF2-40B4-BE49-F238E27FC236}">
                <a16:creationId xmlns:a16="http://schemas.microsoft.com/office/drawing/2014/main" id="{C0B5EAB7-AE24-4EA1-87B2-D3E408FEFC16}"/>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FADAF07A-9CC5-4659-AE93-A5E5FA262F2F}"/>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348E97C3-22AC-4B35-B911-424F3BF5CE9D}" type="slidenum">
              <a:rPr lang="en-US" altLang="en-US" sz="1200">
                <a:latin typeface="Times New Roman" panose="02020603050405020304" pitchFamily="18" charset="0"/>
              </a:rPr>
              <a:pPr/>
              <a:t>7</a:t>
            </a:fld>
            <a:endParaRPr lang="en-US" altLang="en-US" sz="1200">
              <a:latin typeface="Times New Roman" panose="02020603050405020304" pitchFamily="18" charset="0"/>
            </a:endParaRPr>
          </a:p>
        </p:txBody>
      </p:sp>
      <p:sp>
        <p:nvSpPr>
          <p:cNvPr id="18435" name="Rectangle 2">
            <a:extLst>
              <a:ext uri="{FF2B5EF4-FFF2-40B4-BE49-F238E27FC236}">
                <a16:creationId xmlns:a16="http://schemas.microsoft.com/office/drawing/2014/main" id="{20B0763E-4440-4A6D-99C5-720E32EBDCF6}"/>
              </a:ext>
            </a:extLst>
          </p:cNvPr>
          <p:cNvSpPr>
            <a:spLocks noGrp="1" noRot="1" noChangeAspect="1" noChangeArrowheads="1" noTextEdit="1"/>
          </p:cNvSpPr>
          <p:nvPr>
            <p:ph type="sldImg"/>
          </p:nvPr>
        </p:nvSpPr>
        <p:spPr>
          <a:xfrm>
            <a:off x="1128713" y="688975"/>
            <a:ext cx="4602162" cy="3451225"/>
          </a:xfrm>
          <a:ln/>
        </p:spPr>
      </p:sp>
      <p:sp>
        <p:nvSpPr>
          <p:cNvPr id="18436" name="Rectangle 3">
            <a:extLst>
              <a:ext uri="{FF2B5EF4-FFF2-40B4-BE49-F238E27FC236}">
                <a16:creationId xmlns:a16="http://schemas.microsoft.com/office/drawing/2014/main" id="{F23655D3-A919-430C-A01B-8B1EAC3960A7}"/>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0A59D8BF-0875-446E-8F63-BCEAE55142AB}"/>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4E730B95-1B1B-456E-B995-12662A0DEB2C}" type="slidenum">
              <a:rPr lang="en-US" altLang="en-US" sz="1200">
                <a:latin typeface="Times New Roman" panose="02020603050405020304" pitchFamily="18" charset="0"/>
              </a:rPr>
              <a:pPr/>
              <a:t>8</a:t>
            </a:fld>
            <a:endParaRPr lang="en-US" altLang="en-US" sz="1200">
              <a:latin typeface="Times New Roman" panose="02020603050405020304" pitchFamily="18" charset="0"/>
            </a:endParaRPr>
          </a:p>
        </p:txBody>
      </p:sp>
      <p:sp>
        <p:nvSpPr>
          <p:cNvPr id="20483" name="Rectangle 2">
            <a:extLst>
              <a:ext uri="{FF2B5EF4-FFF2-40B4-BE49-F238E27FC236}">
                <a16:creationId xmlns:a16="http://schemas.microsoft.com/office/drawing/2014/main" id="{623668C9-183F-4E7B-8B33-84BAE4FD2F6A}"/>
              </a:ext>
            </a:extLst>
          </p:cNvPr>
          <p:cNvSpPr>
            <a:spLocks noGrp="1" noRot="1" noChangeAspect="1" noChangeArrowheads="1" noTextEdit="1"/>
          </p:cNvSpPr>
          <p:nvPr>
            <p:ph type="sldImg"/>
          </p:nvPr>
        </p:nvSpPr>
        <p:spPr>
          <a:xfrm>
            <a:off x="1128713" y="688975"/>
            <a:ext cx="4602162" cy="3451225"/>
          </a:xfrm>
          <a:ln/>
        </p:spPr>
      </p:sp>
      <p:sp>
        <p:nvSpPr>
          <p:cNvPr id="20484" name="Rectangle 3">
            <a:extLst>
              <a:ext uri="{FF2B5EF4-FFF2-40B4-BE49-F238E27FC236}">
                <a16:creationId xmlns:a16="http://schemas.microsoft.com/office/drawing/2014/main" id="{A5DFB8BD-B785-4D4A-80FE-E7E05B326194}"/>
              </a:ext>
            </a:extLst>
          </p:cNvPr>
          <p:cNvSpPr>
            <a:spLocks noGrp="1" noChangeArrowheads="1"/>
          </p:cNvSpPr>
          <p:nvPr>
            <p:ph type="body" idx="1"/>
          </p:nvPr>
        </p:nvSpPr>
        <p:spPr>
          <a:xfrm>
            <a:off x="685800" y="4370388"/>
            <a:ext cx="5486400" cy="4140200"/>
          </a:xfrm>
          <a:noFill/>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B75C1BF7-EA59-4F43-86BD-5911BDBD2A76}"/>
              </a:ext>
            </a:extLst>
          </p:cNvPr>
          <p:cNvSpPr>
            <a:spLocks noGrp="1" noChangeArrowheads="1"/>
          </p:cNvSpPr>
          <p:nvPr>
            <p:ph type="sldNum" sz="quarter" idx="5"/>
          </p:nvPr>
        </p:nvSpPr>
        <p:spPr>
          <a:noFill/>
        </p:spPr>
        <p:txBody>
          <a:bodyPr/>
          <a:lstStyle>
            <a:lvl1pPr defTabSz="931863">
              <a:defRPr sz="2400">
                <a:solidFill>
                  <a:schemeClr val="tx1"/>
                </a:solidFill>
                <a:latin typeface="Arial" panose="020B0604020202020204" pitchFamily="34" charset="0"/>
              </a:defRPr>
            </a:lvl1pPr>
            <a:lvl2pPr marL="742950" indent="-285750" defTabSz="931863">
              <a:defRPr sz="2400">
                <a:solidFill>
                  <a:schemeClr val="tx1"/>
                </a:solidFill>
                <a:latin typeface="Arial" panose="020B0604020202020204" pitchFamily="34" charset="0"/>
              </a:defRPr>
            </a:lvl2pPr>
            <a:lvl3pPr marL="1143000" indent="-228600" defTabSz="931863">
              <a:defRPr sz="2400">
                <a:solidFill>
                  <a:schemeClr val="tx1"/>
                </a:solidFill>
                <a:latin typeface="Arial" panose="020B0604020202020204" pitchFamily="34" charset="0"/>
              </a:defRPr>
            </a:lvl3pPr>
            <a:lvl4pPr marL="1600200" indent="-228600" defTabSz="931863">
              <a:defRPr sz="2400">
                <a:solidFill>
                  <a:schemeClr val="tx1"/>
                </a:solidFill>
                <a:latin typeface="Arial" panose="020B0604020202020204" pitchFamily="34" charset="0"/>
              </a:defRPr>
            </a:lvl4pPr>
            <a:lvl5pPr marL="2057400" indent="-228600" defTabSz="931863">
              <a:defRPr sz="2400">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defRPr>
            </a:lvl9pPr>
          </a:lstStyle>
          <a:p>
            <a:fld id="{0D225FE5-B232-45F3-A2B8-8BE4D9B32B82}" type="slidenum">
              <a:rPr lang="en-US" altLang="en-US" sz="1200">
                <a:latin typeface="Times New Roman" panose="02020603050405020304" pitchFamily="18" charset="0"/>
              </a:rPr>
              <a:pPr/>
              <a:t>9</a:t>
            </a:fld>
            <a:endParaRPr lang="en-US" altLang="en-US" sz="1200">
              <a:latin typeface="Times New Roman" panose="02020603050405020304" pitchFamily="18" charset="0"/>
            </a:endParaRPr>
          </a:p>
        </p:txBody>
      </p:sp>
      <p:sp>
        <p:nvSpPr>
          <p:cNvPr id="22531" name="Rectangle 2">
            <a:extLst>
              <a:ext uri="{FF2B5EF4-FFF2-40B4-BE49-F238E27FC236}">
                <a16:creationId xmlns:a16="http://schemas.microsoft.com/office/drawing/2014/main" id="{14F0B407-8BD0-4012-9AD0-91EE9BDAA10D}"/>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CE9E92D5-ADB3-4BC5-AB78-FEFE909EE311}"/>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id="{A5348115-7736-4A54-A9E5-37E57349E177}"/>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p>
        </p:txBody>
      </p:sp>
      <p:pic>
        <p:nvPicPr>
          <p:cNvPr id="5" name="Picture 22" descr="Master slide">
            <a:extLst>
              <a:ext uri="{FF2B5EF4-FFF2-40B4-BE49-F238E27FC236}">
                <a16:creationId xmlns:a16="http://schemas.microsoft.com/office/drawing/2014/main" id="{99447CCE-3383-45A6-AD2D-DE5543FD652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3">
            <a:extLst>
              <a:ext uri="{FF2B5EF4-FFF2-40B4-BE49-F238E27FC236}">
                <a16:creationId xmlns:a16="http://schemas.microsoft.com/office/drawing/2014/main" id="{0306E9E2-0DCA-41AC-BA9C-C7B19AFF3E0F}"/>
              </a:ext>
            </a:extLst>
          </p:cNvPr>
          <p:cNvSpPr txBox="1">
            <a:spLocks noChangeArrowheads="1"/>
          </p:cNvSpPr>
          <p:nvPr userDrawn="1"/>
        </p:nvSpPr>
        <p:spPr bwMode="auto">
          <a:xfrm>
            <a:off x="0" y="6588125"/>
            <a:ext cx="9144000"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0" hangingPunct="0">
              <a:tabLst>
                <a:tab pos="7485063" algn="l"/>
              </a:tabLst>
              <a:defRPr sz="2400">
                <a:solidFill>
                  <a:schemeClr val="tx1"/>
                </a:solidFill>
                <a:latin typeface="Times New Roman" panose="02020603050405020304" pitchFamily="18" charset="0"/>
              </a:defRPr>
            </a:lvl1pPr>
            <a:lvl2pPr algn="l" eaLnBrk="0" hangingPunct="0">
              <a:tabLst>
                <a:tab pos="7485063" algn="l"/>
              </a:tabLst>
              <a:defRPr sz="2400">
                <a:solidFill>
                  <a:schemeClr val="tx1"/>
                </a:solidFill>
                <a:latin typeface="Times New Roman" panose="02020603050405020304" pitchFamily="18" charset="0"/>
              </a:defRPr>
            </a:lvl2pPr>
            <a:lvl3pPr algn="l" eaLnBrk="0" hangingPunct="0">
              <a:tabLst>
                <a:tab pos="7485063" algn="l"/>
              </a:tabLst>
              <a:defRPr sz="2400">
                <a:solidFill>
                  <a:schemeClr val="tx1"/>
                </a:solidFill>
                <a:latin typeface="Times New Roman" panose="02020603050405020304" pitchFamily="18" charset="0"/>
              </a:defRPr>
            </a:lvl3pPr>
            <a:lvl4pPr algn="l" eaLnBrk="0" hangingPunct="0">
              <a:tabLst>
                <a:tab pos="7485063" algn="l"/>
              </a:tabLst>
              <a:defRPr sz="2400">
                <a:solidFill>
                  <a:schemeClr val="tx1"/>
                </a:solidFill>
                <a:latin typeface="Times New Roman" panose="02020603050405020304" pitchFamily="18" charset="0"/>
              </a:defRPr>
            </a:lvl4pPr>
            <a:lvl5pPr algn="l" eaLnBrk="0" hangingPunct="0">
              <a:tabLst>
                <a:tab pos="748506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9pPr>
          </a:lstStyle>
          <a:p>
            <a:pPr algn="ctr" eaLnBrk="1" hangingPunct="1">
              <a:spcBef>
                <a:spcPct val="50000"/>
              </a:spcBef>
              <a:defRPr/>
            </a:pPr>
            <a:r>
              <a:rPr lang="en-US" sz="1000">
                <a:latin typeface="Arial" panose="020B0604020202020204" pitchFamily="34" charset="0"/>
              </a:rPr>
              <a:t>Copyright © 2010 Wolters Kluwer Health | Lippincott Williams &amp; Wilkins </a:t>
            </a:r>
          </a:p>
        </p:txBody>
      </p:sp>
      <p:sp>
        <p:nvSpPr>
          <p:cNvPr id="181265" name="Rectangle 17"/>
          <p:cNvSpPr>
            <a:spLocks noGrp="1" noChangeArrowheads="1"/>
          </p:cNvSpPr>
          <p:nvPr>
            <p:ph type="ctrTitle"/>
          </p:nvPr>
        </p:nvSpPr>
        <p:spPr>
          <a:xfrm>
            <a:off x="1223963" y="3724275"/>
            <a:ext cx="6692900" cy="838200"/>
          </a:xfrm>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lvl1pPr algn="ctr">
              <a:defRPr/>
            </a:lvl1pPr>
          </a:lstStyle>
          <a:p>
            <a:pPr lvl="0"/>
            <a:r>
              <a:rPr lang="en-US" noProof="0"/>
              <a:t>Click to edit Master title style</a:t>
            </a:r>
          </a:p>
        </p:txBody>
      </p:sp>
      <p:sp>
        <p:nvSpPr>
          <p:cNvPr id="181266" name="Rectangle 18"/>
          <p:cNvSpPr>
            <a:spLocks noGrp="1" noChangeArrowheads="1"/>
          </p:cNvSpPr>
          <p:nvPr>
            <p:ph type="subTitle" idx="1"/>
          </p:nvPr>
        </p:nvSpPr>
        <p:spPr>
          <a:xfrm>
            <a:off x="1371600" y="5307013"/>
            <a:ext cx="6400800" cy="533400"/>
          </a:xfrm>
        </p:spPr>
        <p:txBody>
          <a:bodyPr lIns="91440" tIns="45720" rIns="91440" bIns="45720"/>
          <a:lstStyle>
            <a:lvl1pPr marL="0" indent="0" algn="ctr">
              <a:buFontTx/>
              <a:buNone/>
              <a:defRPr sz="1800"/>
            </a:lvl1pPr>
          </a:lstStyle>
          <a:p>
            <a:pPr lvl="0"/>
            <a:r>
              <a:rPr lang="en-US" noProof="0"/>
              <a:t>Click to edit Master subtitle style</a:t>
            </a:r>
          </a:p>
        </p:txBody>
      </p:sp>
    </p:spTree>
    <p:extLst>
      <p:ext uri="{BB962C8B-B14F-4D97-AF65-F5344CB8AC3E}">
        <p14:creationId xmlns:p14="http://schemas.microsoft.com/office/powerpoint/2010/main" val="4199262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897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9263" y="1611313"/>
            <a:ext cx="2155825" cy="4421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200" y="1611313"/>
            <a:ext cx="6316663" cy="4421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579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5549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84105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200" y="2346325"/>
            <a:ext cx="4230688" cy="3686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3288" y="2346325"/>
            <a:ext cx="4230687" cy="3686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56727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72747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1974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207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56999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7449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B4954E9A-2964-4E7E-8224-638D1B9BCF6A}"/>
              </a:ext>
            </a:extLst>
          </p:cNvPr>
          <p:cNvSpPr>
            <a:spLocks noGrp="1" noChangeArrowheads="1"/>
          </p:cNvSpPr>
          <p:nvPr>
            <p:ph type="title"/>
          </p:nvPr>
        </p:nvSpPr>
        <p:spPr bwMode="auto">
          <a:xfrm>
            <a:off x="430213" y="1611313"/>
            <a:ext cx="8524875" cy="388937"/>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spAutoFit/>
          </a:bodyPr>
          <a:lstStyle/>
          <a:p>
            <a:pPr lvl="0"/>
            <a:r>
              <a:rPr lang="en-US" altLang="en-US"/>
              <a:t>Click to edit Master title style</a:t>
            </a:r>
          </a:p>
        </p:txBody>
      </p:sp>
      <p:sp>
        <p:nvSpPr>
          <p:cNvPr id="1027" name="Rectangle 4">
            <a:extLst>
              <a:ext uri="{FF2B5EF4-FFF2-40B4-BE49-F238E27FC236}">
                <a16:creationId xmlns:a16="http://schemas.microsoft.com/office/drawing/2014/main" id="{26121F56-76DB-43E5-978F-F2ED73AB1C7A}"/>
              </a:ext>
            </a:extLst>
          </p:cNvPr>
          <p:cNvSpPr>
            <a:spLocks noGrp="1" noChangeArrowheads="1"/>
          </p:cNvSpPr>
          <p:nvPr>
            <p:ph type="body" idx="1"/>
          </p:nvPr>
        </p:nvSpPr>
        <p:spPr bwMode="auto">
          <a:xfrm>
            <a:off x="330200" y="2346325"/>
            <a:ext cx="8613775" cy="368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Text Box 8">
            <a:extLst>
              <a:ext uri="{FF2B5EF4-FFF2-40B4-BE49-F238E27FC236}">
                <a16:creationId xmlns:a16="http://schemas.microsoft.com/office/drawing/2014/main" id="{8297114E-EE32-4331-819E-488A0220B239}"/>
              </a:ext>
            </a:extLst>
          </p:cNvPr>
          <p:cNvSpPr txBox="1">
            <a:spLocks noChangeArrowheads="1"/>
          </p:cNvSpPr>
          <p:nvPr userDrawn="1"/>
        </p:nvSpPr>
        <p:spPr bwMode="auto">
          <a:xfrm>
            <a:off x="6003925" y="6089650"/>
            <a:ext cx="2820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l" eaLnBrk="1" hangingPunct="1">
              <a:defRPr/>
            </a:pPr>
            <a:endParaRPr lang="en-US"/>
          </a:p>
        </p:txBody>
      </p:sp>
      <p:pic>
        <p:nvPicPr>
          <p:cNvPr id="1029" name="Picture 10" descr="All Slide">
            <a:extLst>
              <a:ext uri="{FF2B5EF4-FFF2-40B4-BE49-F238E27FC236}">
                <a16:creationId xmlns:a16="http://schemas.microsoft.com/office/drawing/2014/main" id="{08EB33FC-87F9-43A1-9523-588D834D930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0235" name="Text Box 11">
            <a:extLst>
              <a:ext uri="{FF2B5EF4-FFF2-40B4-BE49-F238E27FC236}">
                <a16:creationId xmlns:a16="http://schemas.microsoft.com/office/drawing/2014/main" id="{34A80E07-E736-4420-8FC6-4B24352F9A9E}"/>
              </a:ext>
            </a:extLst>
          </p:cNvPr>
          <p:cNvSpPr txBox="1">
            <a:spLocks noChangeArrowheads="1"/>
          </p:cNvSpPr>
          <p:nvPr userDrawn="1"/>
        </p:nvSpPr>
        <p:spPr bwMode="auto">
          <a:xfrm>
            <a:off x="303213" y="6581775"/>
            <a:ext cx="8840787"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0" hangingPunct="0">
              <a:tabLst>
                <a:tab pos="7485063" algn="l"/>
              </a:tabLst>
              <a:defRPr sz="2400">
                <a:solidFill>
                  <a:schemeClr val="tx1"/>
                </a:solidFill>
                <a:latin typeface="Times New Roman" panose="02020603050405020304" pitchFamily="18" charset="0"/>
              </a:defRPr>
            </a:lvl1pPr>
            <a:lvl2pPr algn="l" eaLnBrk="0" hangingPunct="0">
              <a:tabLst>
                <a:tab pos="7485063" algn="l"/>
              </a:tabLst>
              <a:defRPr sz="2400">
                <a:solidFill>
                  <a:schemeClr val="tx1"/>
                </a:solidFill>
                <a:latin typeface="Times New Roman" panose="02020603050405020304" pitchFamily="18" charset="0"/>
              </a:defRPr>
            </a:lvl2pPr>
            <a:lvl3pPr algn="l" eaLnBrk="0" hangingPunct="0">
              <a:tabLst>
                <a:tab pos="7485063" algn="l"/>
              </a:tabLst>
              <a:defRPr sz="2400">
                <a:solidFill>
                  <a:schemeClr val="tx1"/>
                </a:solidFill>
                <a:latin typeface="Times New Roman" panose="02020603050405020304" pitchFamily="18" charset="0"/>
              </a:defRPr>
            </a:lvl3pPr>
            <a:lvl4pPr algn="l" eaLnBrk="0" hangingPunct="0">
              <a:tabLst>
                <a:tab pos="7485063" algn="l"/>
              </a:tabLst>
              <a:defRPr sz="2400">
                <a:solidFill>
                  <a:schemeClr val="tx1"/>
                </a:solidFill>
                <a:latin typeface="Times New Roman" panose="02020603050405020304" pitchFamily="18" charset="0"/>
              </a:defRPr>
            </a:lvl4pPr>
            <a:lvl5pPr algn="l" eaLnBrk="0" hangingPunct="0">
              <a:tabLst>
                <a:tab pos="748506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9pPr>
          </a:lstStyle>
          <a:p>
            <a:pPr algn="r" eaLnBrk="1" hangingPunct="1">
              <a:spcBef>
                <a:spcPct val="50000"/>
              </a:spcBef>
              <a:defRPr/>
            </a:pPr>
            <a:endParaRPr lang="en-US" sz="1000">
              <a:latin typeface="Arial" panose="020B0604020202020204" pitchFamily="34" charset="0"/>
            </a:endParaRPr>
          </a:p>
        </p:txBody>
      </p:sp>
      <p:sp>
        <p:nvSpPr>
          <p:cNvPr id="180237" name="Text Box 13">
            <a:extLst>
              <a:ext uri="{FF2B5EF4-FFF2-40B4-BE49-F238E27FC236}">
                <a16:creationId xmlns:a16="http://schemas.microsoft.com/office/drawing/2014/main" id="{74E80463-9EF0-42F6-9CD4-3C90912EB673}"/>
              </a:ext>
            </a:extLst>
          </p:cNvPr>
          <p:cNvSpPr txBox="1">
            <a:spLocks noChangeArrowheads="1"/>
          </p:cNvSpPr>
          <p:nvPr userDrawn="1"/>
        </p:nvSpPr>
        <p:spPr bwMode="auto">
          <a:xfrm>
            <a:off x="0" y="6588125"/>
            <a:ext cx="9144000"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0" hangingPunct="0">
              <a:tabLst>
                <a:tab pos="7485063" algn="l"/>
              </a:tabLst>
              <a:defRPr sz="2400">
                <a:solidFill>
                  <a:schemeClr val="tx1"/>
                </a:solidFill>
                <a:latin typeface="Times New Roman" panose="02020603050405020304" pitchFamily="18" charset="0"/>
              </a:defRPr>
            </a:lvl1pPr>
            <a:lvl2pPr algn="l" eaLnBrk="0" hangingPunct="0">
              <a:tabLst>
                <a:tab pos="7485063" algn="l"/>
              </a:tabLst>
              <a:defRPr sz="2400">
                <a:solidFill>
                  <a:schemeClr val="tx1"/>
                </a:solidFill>
                <a:latin typeface="Times New Roman" panose="02020603050405020304" pitchFamily="18" charset="0"/>
              </a:defRPr>
            </a:lvl2pPr>
            <a:lvl3pPr algn="l" eaLnBrk="0" hangingPunct="0">
              <a:tabLst>
                <a:tab pos="7485063" algn="l"/>
              </a:tabLst>
              <a:defRPr sz="2400">
                <a:solidFill>
                  <a:schemeClr val="tx1"/>
                </a:solidFill>
                <a:latin typeface="Times New Roman" panose="02020603050405020304" pitchFamily="18" charset="0"/>
              </a:defRPr>
            </a:lvl3pPr>
            <a:lvl4pPr algn="l" eaLnBrk="0" hangingPunct="0">
              <a:tabLst>
                <a:tab pos="7485063" algn="l"/>
              </a:tabLst>
              <a:defRPr sz="2400">
                <a:solidFill>
                  <a:schemeClr val="tx1"/>
                </a:solidFill>
                <a:latin typeface="Times New Roman" panose="02020603050405020304" pitchFamily="18" charset="0"/>
              </a:defRPr>
            </a:lvl4pPr>
            <a:lvl5pPr algn="l" eaLnBrk="0" hangingPunct="0">
              <a:tabLst>
                <a:tab pos="7485063"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7485063" algn="l"/>
              </a:tabLst>
              <a:defRPr sz="2400">
                <a:solidFill>
                  <a:schemeClr val="tx1"/>
                </a:solidFill>
                <a:latin typeface="Times New Roman" panose="02020603050405020304" pitchFamily="18" charset="0"/>
              </a:defRPr>
            </a:lvl9pPr>
          </a:lstStyle>
          <a:p>
            <a:pPr algn="ctr" eaLnBrk="1" hangingPunct="1">
              <a:spcBef>
                <a:spcPct val="50000"/>
              </a:spcBef>
              <a:defRPr/>
            </a:pPr>
            <a:r>
              <a:rPr lang="en-US" sz="1000">
                <a:latin typeface="Arial" panose="020B0604020202020204" pitchFamily="34" charset="0"/>
              </a:rPr>
              <a:t>Copyright © 2010 Wolters Kluwer Health | Lippincott Williams &amp; Wilkins </a:t>
            </a:r>
          </a:p>
        </p:txBody>
      </p:sp>
    </p:spTree>
  </p:cSld>
  <p:clrMap bg1="lt1" tx1="dk1" bg2="lt2" tx2="dk2" accent1="accent1" accent2="accent2" accent3="accent3" accent4="accent4" accent5="accent5" accent6="accent6" hlink="hlink" folHlink="folHlink"/>
  <p:sldLayoutIdLst>
    <p:sldLayoutId id="2147483748"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rtl="0" eaLnBrk="0" fontAlgn="base" hangingPunct="0">
        <a:lnSpc>
          <a:spcPct val="90000"/>
        </a:lnSpc>
        <a:spcBef>
          <a:spcPct val="0"/>
        </a:spcBef>
        <a:spcAft>
          <a:spcPct val="0"/>
        </a:spcAft>
        <a:defRPr sz="2800" b="1" kern="1200">
          <a:solidFill>
            <a:srgbClr val="186EC4"/>
          </a:solidFill>
          <a:latin typeface="+mj-lt"/>
          <a:ea typeface="+mj-ea"/>
          <a:cs typeface="+mj-cs"/>
        </a:defRPr>
      </a:lvl1pPr>
      <a:lvl2pPr algn="l" rtl="0" eaLnBrk="0" fontAlgn="base" hangingPunct="0">
        <a:lnSpc>
          <a:spcPct val="90000"/>
        </a:lnSpc>
        <a:spcBef>
          <a:spcPct val="0"/>
        </a:spcBef>
        <a:spcAft>
          <a:spcPct val="0"/>
        </a:spcAft>
        <a:defRPr sz="2800" b="1">
          <a:solidFill>
            <a:srgbClr val="186EC4"/>
          </a:solidFill>
          <a:latin typeface="Verdana" panose="020B0604030504040204" pitchFamily="34" charset="0"/>
        </a:defRPr>
      </a:lvl2pPr>
      <a:lvl3pPr algn="l" rtl="0" eaLnBrk="0" fontAlgn="base" hangingPunct="0">
        <a:lnSpc>
          <a:spcPct val="90000"/>
        </a:lnSpc>
        <a:spcBef>
          <a:spcPct val="0"/>
        </a:spcBef>
        <a:spcAft>
          <a:spcPct val="0"/>
        </a:spcAft>
        <a:defRPr sz="2800" b="1">
          <a:solidFill>
            <a:srgbClr val="186EC4"/>
          </a:solidFill>
          <a:latin typeface="Verdana" panose="020B0604030504040204" pitchFamily="34" charset="0"/>
        </a:defRPr>
      </a:lvl3pPr>
      <a:lvl4pPr algn="l" rtl="0" eaLnBrk="0" fontAlgn="base" hangingPunct="0">
        <a:lnSpc>
          <a:spcPct val="90000"/>
        </a:lnSpc>
        <a:spcBef>
          <a:spcPct val="0"/>
        </a:spcBef>
        <a:spcAft>
          <a:spcPct val="0"/>
        </a:spcAft>
        <a:defRPr sz="2800" b="1">
          <a:solidFill>
            <a:srgbClr val="186EC4"/>
          </a:solidFill>
          <a:latin typeface="Verdana" panose="020B0604030504040204" pitchFamily="34" charset="0"/>
        </a:defRPr>
      </a:lvl4pPr>
      <a:lvl5pPr algn="l" rtl="0" eaLnBrk="0" fontAlgn="base" hangingPunct="0">
        <a:lnSpc>
          <a:spcPct val="90000"/>
        </a:lnSpc>
        <a:spcBef>
          <a:spcPct val="0"/>
        </a:spcBef>
        <a:spcAft>
          <a:spcPct val="0"/>
        </a:spcAft>
        <a:defRPr sz="2800" b="1">
          <a:solidFill>
            <a:srgbClr val="186EC4"/>
          </a:solidFill>
          <a:latin typeface="Verdana" panose="020B0604030504040204" pitchFamily="34" charset="0"/>
        </a:defRPr>
      </a:lvl5pPr>
      <a:lvl6pPr marL="457200" algn="l" rtl="0" fontAlgn="base">
        <a:lnSpc>
          <a:spcPct val="90000"/>
        </a:lnSpc>
        <a:spcBef>
          <a:spcPct val="0"/>
        </a:spcBef>
        <a:spcAft>
          <a:spcPct val="0"/>
        </a:spcAft>
        <a:defRPr sz="2800" b="1">
          <a:solidFill>
            <a:srgbClr val="186EC4"/>
          </a:solidFill>
          <a:latin typeface="Verdana" panose="020B0604030504040204" pitchFamily="34" charset="0"/>
        </a:defRPr>
      </a:lvl6pPr>
      <a:lvl7pPr marL="914400" algn="l" rtl="0" fontAlgn="base">
        <a:lnSpc>
          <a:spcPct val="90000"/>
        </a:lnSpc>
        <a:spcBef>
          <a:spcPct val="0"/>
        </a:spcBef>
        <a:spcAft>
          <a:spcPct val="0"/>
        </a:spcAft>
        <a:defRPr sz="2800" b="1">
          <a:solidFill>
            <a:srgbClr val="186EC4"/>
          </a:solidFill>
          <a:latin typeface="Verdana" panose="020B0604030504040204" pitchFamily="34" charset="0"/>
        </a:defRPr>
      </a:lvl7pPr>
      <a:lvl8pPr marL="1371600" algn="l" rtl="0" fontAlgn="base">
        <a:lnSpc>
          <a:spcPct val="90000"/>
        </a:lnSpc>
        <a:spcBef>
          <a:spcPct val="0"/>
        </a:spcBef>
        <a:spcAft>
          <a:spcPct val="0"/>
        </a:spcAft>
        <a:defRPr sz="2800" b="1">
          <a:solidFill>
            <a:srgbClr val="186EC4"/>
          </a:solidFill>
          <a:latin typeface="Verdana" panose="020B0604030504040204" pitchFamily="34" charset="0"/>
        </a:defRPr>
      </a:lvl8pPr>
      <a:lvl9pPr marL="1828800" algn="l" rtl="0" fontAlgn="base">
        <a:lnSpc>
          <a:spcPct val="90000"/>
        </a:lnSpc>
        <a:spcBef>
          <a:spcPct val="0"/>
        </a:spcBef>
        <a:spcAft>
          <a:spcPct val="0"/>
        </a:spcAft>
        <a:defRPr sz="2800" b="1">
          <a:solidFill>
            <a:srgbClr val="186EC4"/>
          </a:solidFill>
          <a:latin typeface="Verdana" panose="020B0604030504040204" pitchFamily="34" charset="0"/>
        </a:defRPr>
      </a:lvl9pPr>
    </p:titleStyle>
    <p:bodyStyle>
      <a:lvl1pPr marL="280988" indent="-280988" algn="l" rtl="0" eaLnBrk="0" fontAlgn="base" hangingPunct="0">
        <a:lnSpc>
          <a:spcPct val="90000"/>
        </a:lnSpc>
        <a:spcBef>
          <a:spcPct val="60000"/>
        </a:spcBef>
        <a:spcAft>
          <a:spcPct val="0"/>
        </a:spcAft>
        <a:buClr>
          <a:srgbClr val="CC9900"/>
        </a:buClr>
        <a:buChar char="•"/>
        <a:defRPr sz="2200" kern="1200">
          <a:solidFill>
            <a:schemeClr val="tx1"/>
          </a:solidFill>
          <a:latin typeface="+mn-lt"/>
          <a:ea typeface="+mn-ea"/>
          <a:cs typeface="+mn-cs"/>
        </a:defRPr>
      </a:lvl1pPr>
      <a:lvl2pPr marL="862013" indent="-404813" algn="l" rtl="0" eaLnBrk="0" fontAlgn="base" hangingPunct="0">
        <a:lnSpc>
          <a:spcPct val="90000"/>
        </a:lnSpc>
        <a:spcBef>
          <a:spcPct val="60000"/>
        </a:spcBef>
        <a:spcAft>
          <a:spcPct val="0"/>
        </a:spcAft>
        <a:buClr>
          <a:srgbClr val="CC9900"/>
        </a:buClr>
        <a:buChar char="–"/>
        <a:defRPr sz="2200" kern="1200">
          <a:solidFill>
            <a:schemeClr val="tx1"/>
          </a:solidFill>
          <a:latin typeface="+mn-lt"/>
          <a:ea typeface="+mn-ea"/>
          <a:cs typeface="+mn-cs"/>
        </a:defRPr>
      </a:lvl2pPr>
      <a:lvl3pPr marL="1204913" indent="-228600" algn="l" rtl="0" eaLnBrk="0" fontAlgn="base" hangingPunct="0">
        <a:lnSpc>
          <a:spcPct val="90000"/>
        </a:lnSpc>
        <a:spcBef>
          <a:spcPct val="60000"/>
        </a:spcBef>
        <a:spcAft>
          <a:spcPct val="0"/>
        </a:spcAft>
        <a:buClr>
          <a:srgbClr val="CC9900"/>
        </a:buClr>
        <a:buChar char="•"/>
        <a:defRPr sz="2200" kern="1200">
          <a:solidFill>
            <a:schemeClr val="tx1"/>
          </a:solidFill>
          <a:latin typeface="+mn-lt"/>
          <a:ea typeface="+mn-ea"/>
          <a:cs typeface="+mn-cs"/>
        </a:defRPr>
      </a:lvl3pPr>
      <a:lvl4pPr marL="1600200" indent="-228600" algn="l" rtl="0" eaLnBrk="0" fontAlgn="base" hangingPunct="0">
        <a:lnSpc>
          <a:spcPct val="90000"/>
        </a:lnSpc>
        <a:spcBef>
          <a:spcPct val="60000"/>
        </a:spcBef>
        <a:spcAft>
          <a:spcPct val="0"/>
        </a:spcAft>
        <a:buClr>
          <a:srgbClr val="CC9900"/>
        </a:buClr>
        <a:buChar char="•"/>
        <a:defRPr sz="2200" kern="1200">
          <a:solidFill>
            <a:schemeClr val="tx1"/>
          </a:solidFill>
          <a:latin typeface="+mn-lt"/>
          <a:ea typeface="+mn-ea"/>
          <a:cs typeface="+mn-cs"/>
        </a:defRPr>
      </a:lvl4pPr>
      <a:lvl5pPr marL="2057400" indent="-228600" algn="l" rtl="0" eaLnBrk="0" fontAlgn="base" hangingPunct="0">
        <a:lnSpc>
          <a:spcPct val="90000"/>
        </a:lnSpc>
        <a:spcBef>
          <a:spcPct val="60000"/>
        </a:spcBef>
        <a:spcAft>
          <a:spcPct val="0"/>
        </a:spcAft>
        <a:buClr>
          <a:srgbClr val="CC9900"/>
        </a:buClr>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a:extLst>
              <a:ext uri="{FF2B5EF4-FFF2-40B4-BE49-F238E27FC236}">
                <a16:creationId xmlns:a16="http://schemas.microsoft.com/office/drawing/2014/main" id="{77680620-0DC5-4BDD-B09B-7519F5179364}"/>
              </a:ext>
            </a:extLst>
          </p:cNvPr>
          <p:cNvSpPr>
            <a:spLocks noGrp="1" noChangeArrowheads="1"/>
          </p:cNvSpPr>
          <p:nvPr>
            <p:ph type="ctrTitle"/>
          </p:nvPr>
        </p:nvSpPr>
        <p:spPr>
          <a:xfrm>
            <a:off x="1223963" y="3011281"/>
            <a:ext cx="6692900" cy="1551194"/>
          </a:xfrm>
        </p:spPr>
        <p:txBody>
          <a:bodyPr/>
          <a:lstStyle/>
          <a:p>
            <a:pPr eaLnBrk="1" hangingPunct="1"/>
            <a:r>
              <a:rPr lang="en-US" altLang="en-US" dirty="0"/>
              <a:t>Chapter 13</a:t>
            </a:r>
            <a:br>
              <a:rPr lang="en-US" altLang="en-US" dirty="0"/>
            </a:br>
            <a:br>
              <a:rPr lang="en-US" altLang="en-US" dirty="0"/>
            </a:br>
            <a:r>
              <a:rPr lang="en-US" altLang="en-US" dirty="0"/>
              <a:t>Data Collection Methods</a:t>
            </a:r>
            <a:br>
              <a:rPr lang="en-US" altLang="en-US" dirty="0"/>
            </a:br>
            <a:r>
              <a:rPr lang="en-US" altLang="en-US" dirty="0"/>
              <a:t>Dr. Imad </a:t>
            </a:r>
            <a:r>
              <a:rPr lang="en-US" altLang="en-US"/>
              <a:t>Thultheen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86E8875-2B14-46F9-9E45-19FD589B598D}"/>
              </a:ext>
            </a:extLst>
          </p:cNvPr>
          <p:cNvSpPr>
            <a:spLocks noGrp="1" noChangeArrowheads="1"/>
          </p:cNvSpPr>
          <p:nvPr>
            <p:ph type="title"/>
          </p:nvPr>
        </p:nvSpPr>
        <p:spPr>
          <a:xfrm>
            <a:off x="430213" y="1616075"/>
            <a:ext cx="8524875" cy="384175"/>
          </a:xfrm>
        </p:spPr>
        <p:txBody>
          <a:bodyPr/>
          <a:lstStyle/>
          <a:p>
            <a:pPr eaLnBrk="1" hangingPunct="1"/>
            <a:r>
              <a:rPr lang="en-US" altLang="en-US"/>
              <a:t>Answer</a:t>
            </a:r>
          </a:p>
        </p:txBody>
      </p:sp>
      <p:sp>
        <p:nvSpPr>
          <p:cNvPr id="23555" name="Rectangle 3">
            <a:extLst>
              <a:ext uri="{FF2B5EF4-FFF2-40B4-BE49-F238E27FC236}">
                <a16:creationId xmlns:a16="http://schemas.microsoft.com/office/drawing/2014/main" id="{A3977758-714A-4B0F-A9DC-FB2D40F025FE}"/>
              </a:ext>
            </a:extLst>
          </p:cNvPr>
          <p:cNvSpPr>
            <a:spLocks noGrp="1" noChangeArrowheads="1"/>
          </p:cNvSpPr>
          <p:nvPr>
            <p:ph type="body" idx="1"/>
          </p:nvPr>
        </p:nvSpPr>
        <p:spPr/>
        <p:txBody>
          <a:bodyPr/>
          <a:lstStyle/>
          <a:p>
            <a:pPr eaLnBrk="1" hangingPunct="1"/>
            <a:r>
              <a:rPr lang="en-US" altLang="en-US" sz="2800"/>
              <a:t>False</a:t>
            </a:r>
          </a:p>
          <a:p>
            <a:pPr lvl="1" eaLnBrk="1" hangingPunct="1"/>
            <a:r>
              <a:rPr lang="en-US" altLang="en-US" sz="2800"/>
              <a:t>A focus group usually involves interviews with small groups, ranging in size from 5 to 10 people.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2682B55-286D-45A2-A823-E818D4181674}"/>
              </a:ext>
            </a:extLst>
          </p:cNvPr>
          <p:cNvSpPr>
            <a:spLocks noGrp="1" noChangeArrowheads="1"/>
          </p:cNvSpPr>
          <p:nvPr>
            <p:ph type="title"/>
          </p:nvPr>
        </p:nvSpPr>
        <p:spPr>
          <a:xfrm>
            <a:off x="358775" y="1211263"/>
            <a:ext cx="8226425" cy="438150"/>
          </a:xfrm>
        </p:spPr>
        <p:txBody>
          <a:bodyPr/>
          <a:lstStyle/>
          <a:p>
            <a:pPr eaLnBrk="1" hangingPunct="1"/>
            <a:r>
              <a:rPr lang="en-US" altLang="en-US" sz="3200">
                <a:cs typeface="Times New Roman" panose="02020603050405020304" pitchFamily="18" charset="0"/>
              </a:rPr>
              <a:t>Structured Self-Reports</a:t>
            </a:r>
          </a:p>
        </p:txBody>
      </p:sp>
      <p:sp>
        <p:nvSpPr>
          <p:cNvPr id="25603" name="Rectangle 3">
            <a:extLst>
              <a:ext uri="{FF2B5EF4-FFF2-40B4-BE49-F238E27FC236}">
                <a16:creationId xmlns:a16="http://schemas.microsoft.com/office/drawing/2014/main" id="{33998792-52E2-43E8-B731-26D14E4AD17D}"/>
              </a:ext>
            </a:extLst>
          </p:cNvPr>
          <p:cNvSpPr>
            <a:spLocks noGrp="1" noChangeArrowheads="1"/>
          </p:cNvSpPr>
          <p:nvPr>
            <p:ph type="body" idx="1"/>
          </p:nvPr>
        </p:nvSpPr>
        <p:spPr>
          <a:xfrm>
            <a:off x="304800" y="2022475"/>
            <a:ext cx="8534400" cy="4530725"/>
          </a:xfrm>
        </p:spPr>
        <p:txBody>
          <a:bodyPr/>
          <a:lstStyle/>
          <a:p>
            <a:pPr eaLnBrk="1" hangingPunct="1">
              <a:lnSpc>
                <a:spcPct val="80000"/>
              </a:lnSpc>
            </a:pPr>
            <a:r>
              <a:rPr lang="en-US" altLang="en-US" sz="2000">
                <a:cs typeface="Times New Roman" panose="02020603050405020304" pitchFamily="18" charset="0"/>
              </a:rPr>
              <a:t>The most widely used by nurse researchers</a:t>
            </a:r>
          </a:p>
          <a:p>
            <a:pPr eaLnBrk="1" hangingPunct="1">
              <a:lnSpc>
                <a:spcPct val="80000"/>
              </a:lnSpc>
            </a:pPr>
            <a:r>
              <a:rPr lang="en-US" altLang="en-US" sz="2000">
                <a:cs typeface="Times New Roman" panose="02020603050405020304" pitchFamily="18" charset="0"/>
              </a:rPr>
              <a:t>Data are collected with a formal </a:t>
            </a:r>
            <a:r>
              <a:rPr lang="en-US" altLang="en-US" sz="2000" b="1" u="sng">
                <a:solidFill>
                  <a:srgbClr val="1666B6"/>
                </a:solidFill>
                <a:cs typeface="Times New Roman" panose="02020603050405020304" pitchFamily="18" charset="0"/>
              </a:rPr>
              <a:t>instrument.</a:t>
            </a:r>
          </a:p>
          <a:p>
            <a:pPr eaLnBrk="1" hangingPunct="1">
              <a:lnSpc>
                <a:spcPct val="80000"/>
              </a:lnSpc>
            </a:pPr>
            <a:r>
              <a:rPr lang="en-US" altLang="en-US" sz="2000" u="sng">
                <a:cs typeface="Times New Roman" panose="02020603050405020304" pitchFamily="18" charset="0"/>
              </a:rPr>
              <a:t>in a totally structured instrument, respondents are asked to respond to the same questions in the same order</a:t>
            </a:r>
          </a:p>
          <a:p>
            <a:pPr eaLnBrk="1" hangingPunct="1">
              <a:lnSpc>
                <a:spcPct val="80000"/>
              </a:lnSpc>
            </a:pPr>
            <a:r>
              <a:rPr lang="en-US" altLang="en-US" sz="2000" u="sng">
                <a:cs typeface="Times New Roman" panose="02020603050405020304" pitchFamily="18" charset="0"/>
              </a:rPr>
              <a:t>In the structured interview, no changes are made to the questions written by the researcher.</a:t>
            </a:r>
          </a:p>
          <a:p>
            <a:pPr lvl="1" eaLnBrk="1" hangingPunct="1">
              <a:lnSpc>
                <a:spcPct val="80000"/>
              </a:lnSpc>
            </a:pPr>
            <a:r>
              <a:rPr lang="en-US" altLang="en-US" sz="2000" b="1" u="sng">
                <a:solidFill>
                  <a:srgbClr val="1666B6"/>
                </a:solidFill>
                <a:cs typeface="Times New Roman" panose="02020603050405020304" pitchFamily="18" charset="0"/>
              </a:rPr>
              <a:t>Interview schedule</a:t>
            </a:r>
            <a:endParaRPr lang="en-US" altLang="en-US" sz="2000" b="1">
              <a:solidFill>
                <a:srgbClr val="1666B6"/>
              </a:solidFill>
              <a:cs typeface="Times New Roman" panose="02020603050405020304" pitchFamily="18" charset="0"/>
            </a:endParaRPr>
          </a:p>
          <a:p>
            <a:pPr lvl="2" eaLnBrk="1" hangingPunct="1">
              <a:lnSpc>
                <a:spcPct val="80000"/>
              </a:lnSpc>
            </a:pPr>
            <a:r>
              <a:rPr lang="en-US" altLang="en-US" sz="2000">
                <a:cs typeface="Times New Roman" panose="02020603050405020304" pitchFamily="18" charset="0"/>
              </a:rPr>
              <a:t>Questions are prespecified but asked orally.</a:t>
            </a:r>
          </a:p>
          <a:p>
            <a:pPr lvl="2" eaLnBrk="1" hangingPunct="1">
              <a:lnSpc>
                <a:spcPct val="80000"/>
              </a:lnSpc>
            </a:pPr>
            <a:r>
              <a:rPr lang="en-US" altLang="en-US" sz="2000">
                <a:cs typeface="Times New Roman" panose="02020603050405020304" pitchFamily="18" charset="0"/>
              </a:rPr>
              <a:t>Either face-to-face or by telephone </a:t>
            </a:r>
          </a:p>
          <a:p>
            <a:pPr lvl="1" eaLnBrk="1" hangingPunct="1">
              <a:lnSpc>
                <a:spcPct val="80000"/>
              </a:lnSpc>
            </a:pPr>
            <a:r>
              <a:rPr lang="en-US" altLang="en-US" sz="2000" b="1" u="sng">
                <a:solidFill>
                  <a:srgbClr val="1666B6"/>
                </a:solidFill>
                <a:cs typeface="Times New Roman" panose="02020603050405020304" pitchFamily="18" charset="0"/>
              </a:rPr>
              <a:t>Questionnaire</a:t>
            </a:r>
            <a:r>
              <a:rPr lang="en-US" altLang="en-US" sz="2000" u="sng">
                <a:solidFill>
                  <a:srgbClr val="00CC66"/>
                </a:solidFill>
                <a:cs typeface="Times New Roman" panose="02020603050405020304" pitchFamily="18" charset="0"/>
              </a:rPr>
              <a:t> </a:t>
            </a:r>
          </a:p>
          <a:p>
            <a:pPr lvl="2" eaLnBrk="1" hangingPunct="1">
              <a:lnSpc>
                <a:spcPct val="80000"/>
              </a:lnSpc>
            </a:pPr>
            <a:r>
              <a:rPr lang="en-US" altLang="en-US" sz="2000">
                <a:cs typeface="Times New Roman" panose="02020603050405020304" pitchFamily="18" charset="0"/>
              </a:rPr>
              <a:t>Questions prespecified in written form, to be self-administered by respondents </a:t>
            </a:r>
          </a:p>
          <a:p>
            <a:pPr lvl="1" eaLnBrk="1" hangingPunct="1">
              <a:lnSpc>
                <a:spcPct val="80000"/>
              </a:lnSpc>
            </a:pPr>
            <a:endParaRPr lang="en-US" altLang="en-US"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819598E-B57D-4B4C-90AE-72283799BB27}"/>
              </a:ext>
            </a:extLst>
          </p:cNvPr>
          <p:cNvSpPr>
            <a:spLocks noGrp="1" noChangeArrowheads="1"/>
          </p:cNvSpPr>
          <p:nvPr>
            <p:ph type="title"/>
          </p:nvPr>
        </p:nvSpPr>
        <p:spPr>
          <a:xfrm>
            <a:off x="333375" y="1298575"/>
            <a:ext cx="8226425" cy="768350"/>
          </a:xfrm>
        </p:spPr>
        <p:txBody>
          <a:bodyPr/>
          <a:lstStyle/>
          <a:p>
            <a:pPr eaLnBrk="1" hangingPunct="1"/>
            <a:r>
              <a:rPr lang="en-US" altLang="en-US">
                <a:cs typeface="Times New Roman" panose="02020603050405020304" pitchFamily="18" charset="0"/>
              </a:rPr>
              <a:t>Types of Questions in a Structured Instrument</a:t>
            </a:r>
          </a:p>
        </p:txBody>
      </p:sp>
      <p:sp>
        <p:nvSpPr>
          <p:cNvPr id="27651" name="Rectangle 3">
            <a:extLst>
              <a:ext uri="{FF2B5EF4-FFF2-40B4-BE49-F238E27FC236}">
                <a16:creationId xmlns:a16="http://schemas.microsoft.com/office/drawing/2014/main" id="{8E2C47EE-8BB4-45EA-A93B-BCA4713C6514}"/>
              </a:ext>
            </a:extLst>
          </p:cNvPr>
          <p:cNvSpPr>
            <a:spLocks noGrp="1" noChangeArrowheads="1"/>
          </p:cNvSpPr>
          <p:nvPr>
            <p:ph type="body" idx="1"/>
          </p:nvPr>
        </p:nvSpPr>
        <p:spPr>
          <a:xfrm>
            <a:off x="304800" y="2286000"/>
            <a:ext cx="8226425" cy="3810000"/>
          </a:xfrm>
        </p:spPr>
        <p:txBody>
          <a:bodyPr/>
          <a:lstStyle/>
          <a:p>
            <a:pPr eaLnBrk="1" hangingPunct="1"/>
            <a:r>
              <a:rPr lang="en-US" altLang="en-US" sz="2400" b="1" u="sng">
                <a:solidFill>
                  <a:srgbClr val="1666B6"/>
                </a:solidFill>
                <a:cs typeface="Times New Roman" panose="02020603050405020304" pitchFamily="18" charset="0"/>
              </a:rPr>
              <a:t>Closed-ended</a:t>
            </a:r>
            <a:r>
              <a:rPr lang="en-US" altLang="en-US" sz="2400">
                <a:solidFill>
                  <a:srgbClr val="1666B6"/>
                </a:solidFill>
                <a:cs typeface="Times New Roman" panose="02020603050405020304" pitchFamily="18" charset="0"/>
              </a:rPr>
              <a:t> </a:t>
            </a:r>
            <a:r>
              <a:rPr lang="en-US" altLang="en-US" sz="2400">
                <a:cs typeface="Times New Roman" panose="02020603050405020304" pitchFamily="18" charset="0"/>
              </a:rPr>
              <a:t>(fixed alternative)</a:t>
            </a:r>
            <a:r>
              <a:rPr lang="en-US" altLang="en-US" sz="2400" u="sng">
                <a:cs typeface="Times New Roman" panose="02020603050405020304" pitchFamily="18" charset="0"/>
              </a:rPr>
              <a:t> </a:t>
            </a:r>
            <a:r>
              <a:rPr lang="en-US" altLang="en-US" sz="2400" b="1" u="sng">
                <a:solidFill>
                  <a:srgbClr val="1666B6"/>
                </a:solidFill>
                <a:cs typeface="Times New Roman" panose="02020603050405020304" pitchFamily="18" charset="0"/>
              </a:rPr>
              <a:t>questions</a:t>
            </a:r>
            <a:r>
              <a:rPr lang="en-US" altLang="en-US" sz="2400" b="1">
                <a:solidFill>
                  <a:srgbClr val="1666B6"/>
                </a:solidFill>
                <a:cs typeface="Times New Roman" panose="02020603050405020304" pitchFamily="18" charset="0"/>
              </a:rPr>
              <a:t> </a:t>
            </a:r>
          </a:p>
          <a:p>
            <a:pPr lvl="1" eaLnBrk="1" hangingPunct="1"/>
            <a:r>
              <a:rPr lang="en-US" altLang="en-US" sz="2400">
                <a:cs typeface="Times New Roman" panose="02020603050405020304" pitchFamily="18" charset="0"/>
              </a:rPr>
              <a:t>e.g., “Within the past 6 months, were you ever a member of a fitness center or gym?” (yes/no)</a:t>
            </a:r>
          </a:p>
          <a:p>
            <a:pPr lvl="1" eaLnBrk="1" hangingPunct="1"/>
            <a:r>
              <a:rPr lang="en-US" altLang="en-US" sz="2400">
                <a:cs typeface="Times New Roman" panose="02020603050405020304" pitchFamily="18" charset="0"/>
              </a:rPr>
              <a:t>Are analyzed in a straightforward manner</a:t>
            </a:r>
          </a:p>
          <a:p>
            <a:pPr eaLnBrk="1" hangingPunct="1"/>
            <a:r>
              <a:rPr lang="en-US" altLang="en-US" sz="2400" b="1" u="sng">
                <a:solidFill>
                  <a:srgbClr val="1666B6"/>
                </a:solidFill>
                <a:cs typeface="Times New Roman" panose="02020603050405020304" pitchFamily="18" charset="0"/>
              </a:rPr>
              <a:t>Open-ended questions</a:t>
            </a:r>
            <a:r>
              <a:rPr lang="en-US" altLang="en-US" sz="2400">
                <a:cs typeface="Times New Roman" panose="02020603050405020304" pitchFamily="18" charset="0"/>
              </a:rPr>
              <a:t> </a:t>
            </a:r>
          </a:p>
          <a:p>
            <a:pPr lvl="1" eaLnBrk="1" hangingPunct="1"/>
            <a:r>
              <a:rPr lang="en-US" altLang="en-US" sz="2400">
                <a:cs typeface="Times New Roman" panose="02020603050405020304" pitchFamily="18" charset="0"/>
              </a:rPr>
              <a:t>e.g., “Why did you decide to join a fitness center or gym?”</a:t>
            </a:r>
          </a:p>
          <a:p>
            <a:pPr lvl="1" eaLnBrk="1" hangingPunct="1">
              <a:buFontTx/>
              <a:buNone/>
            </a:pPr>
            <a:endParaRPr lang="en-US" altLang="en-US" sz="2800">
              <a:cs typeface="Times New Roman" panose="02020603050405020304" pitchFamily="18" charset="0"/>
            </a:endParaRPr>
          </a:p>
          <a:p>
            <a:pPr lvl="1" eaLnBrk="1" hangingPunct="1">
              <a:buFontTx/>
              <a:buNone/>
            </a:pPr>
            <a:endParaRPr lang="en-US" altLang="en-US" sz="210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5A0EFF7E-A794-4C4A-8ADC-99290C377D8F}"/>
              </a:ext>
            </a:extLst>
          </p:cNvPr>
          <p:cNvSpPr>
            <a:spLocks noGrp="1"/>
          </p:cNvSpPr>
          <p:nvPr>
            <p:ph type="title"/>
          </p:nvPr>
        </p:nvSpPr>
        <p:spPr/>
        <p:txBody>
          <a:bodyPr/>
          <a:lstStyle/>
          <a:p>
            <a:r>
              <a:rPr lang="en-US" altLang="en-US"/>
              <a:t>Questionnaire </a:t>
            </a:r>
          </a:p>
        </p:txBody>
      </p:sp>
      <p:sp>
        <p:nvSpPr>
          <p:cNvPr id="29699" name="Content Placeholder 2">
            <a:extLst>
              <a:ext uri="{FF2B5EF4-FFF2-40B4-BE49-F238E27FC236}">
                <a16:creationId xmlns:a16="http://schemas.microsoft.com/office/drawing/2014/main" id="{28349080-2CC7-465E-A81D-2BB031163721}"/>
              </a:ext>
            </a:extLst>
          </p:cNvPr>
          <p:cNvSpPr>
            <a:spLocks noGrp="1"/>
          </p:cNvSpPr>
          <p:nvPr>
            <p:ph idx="1"/>
          </p:nvPr>
        </p:nvSpPr>
        <p:spPr/>
        <p:txBody>
          <a:bodyPr/>
          <a:lstStyle/>
          <a:p>
            <a:r>
              <a:rPr lang="en-US" altLang="en-US" sz="2000">
                <a:latin typeface="Times New Roman" panose="02020603050405020304" pitchFamily="18" charset="0"/>
                <a:cs typeface="Times New Roman" panose="02020603050405020304" pitchFamily="18" charset="0"/>
              </a:rPr>
              <a:t>A pilot test of the questionnaire needs to be performed to determine </a:t>
            </a:r>
          </a:p>
          <a:p>
            <a:r>
              <a:rPr lang="en-US" altLang="en-US" sz="2000">
                <a:latin typeface="Times New Roman" panose="02020603050405020304" pitchFamily="18" charset="0"/>
                <a:cs typeface="Times New Roman" panose="02020603050405020304" pitchFamily="18" charset="0"/>
              </a:rPr>
              <a:t>The clarity of questions.</a:t>
            </a:r>
          </a:p>
          <a:p>
            <a:r>
              <a:rPr lang="en-US" altLang="en-US" sz="2000">
                <a:latin typeface="Times New Roman" panose="02020603050405020304" pitchFamily="18" charset="0"/>
                <a:cs typeface="Times New Roman" panose="02020603050405020304" pitchFamily="18" charset="0"/>
              </a:rPr>
              <a:t>Effectiveness of instructions.</a:t>
            </a:r>
          </a:p>
          <a:p>
            <a:r>
              <a:rPr lang="en-US" altLang="en-US" sz="2000">
                <a:latin typeface="Times New Roman" panose="02020603050405020304" pitchFamily="18" charset="0"/>
                <a:cs typeface="Times New Roman" panose="02020603050405020304" pitchFamily="18" charset="0"/>
              </a:rPr>
              <a:t> Completeness of response sets.</a:t>
            </a:r>
          </a:p>
          <a:p>
            <a:r>
              <a:rPr lang="en-US" altLang="en-US" sz="2000">
                <a:latin typeface="Times New Roman" panose="02020603050405020304" pitchFamily="18" charset="0"/>
                <a:cs typeface="Times New Roman" panose="02020603050405020304" pitchFamily="18" charset="0"/>
              </a:rPr>
              <a:t>time required to complete the questionnaire.</a:t>
            </a:r>
          </a:p>
          <a:p>
            <a:r>
              <a:rPr lang="en-US" altLang="en-US" sz="2000">
                <a:latin typeface="Times New Roman" panose="02020603050405020304" pitchFamily="18" charset="0"/>
                <a:cs typeface="Times New Roman" panose="02020603050405020304" pitchFamily="18" charset="0"/>
              </a:rPr>
              <a:t>success of data collection techniques..</a:t>
            </a:r>
          </a:p>
          <a:p>
            <a:r>
              <a:rPr lang="en-US" altLang="en-US" sz="1800">
                <a:latin typeface="Times New Roman" panose="02020603050405020304" pitchFamily="18" charset="0"/>
                <a:cs typeface="Times New Roman" panose="02020603050405020304" pitchFamily="18" charset="0"/>
              </a:rPr>
              <a:t>The use of follow-up reminders is effective in achieving higher response rates for mailed (and Internet) questionnaires. Follow-up reminders are typically sent about 	10 to 14 days after the initial mailing.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194C060-F0A0-4135-963F-390868504852}"/>
              </a:ext>
            </a:extLst>
          </p:cNvPr>
          <p:cNvSpPr>
            <a:spLocks noGrp="1" noChangeArrowheads="1"/>
          </p:cNvSpPr>
          <p:nvPr>
            <p:ph type="title"/>
          </p:nvPr>
        </p:nvSpPr>
        <p:spPr>
          <a:xfrm>
            <a:off x="346075" y="1349375"/>
            <a:ext cx="8226425" cy="768350"/>
          </a:xfrm>
        </p:spPr>
        <p:txBody>
          <a:bodyPr/>
          <a:lstStyle/>
          <a:p>
            <a:pPr eaLnBrk="1" hangingPunct="1"/>
            <a:r>
              <a:rPr lang="en-US" altLang="en-US">
                <a:cs typeface="Times New Roman" panose="02020603050405020304" pitchFamily="18" charset="0"/>
              </a:rPr>
              <a:t>Specific Types of Closed-Ended Questions</a:t>
            </a:r>
          </a:p>
        </p:txBody>
      </p:sp>
      <p:sp>
        <p:nvSpPr>
          <p:cNvPr id="30723" name="Rectangle 3">
            <a:extLst>
              <a:ext uri="{FF2B5EF4-FFF2-40B4-BE49-F238E27FC236}">
                <a16:creationId xmlns:a16="http://schemas.microsoft.com/office/drawing/2014/main" id="{2410516A-4501-4CD2-B55A-444C1A84035D}"/>
              </a:ext>
            </a:extLst>
          </p:cNvPr>
          <p:cNvSpPr>
            <a:spLocks noGrp="1" noChangeArrowheads="1"/>
          </p:cNvSpPr>
          <p:nvPr>
            <p:ph type="body" idx="1"/>
          </p:nvPr>
        </p:nvSpPr>
        <p:spPr>
          <a:xfrm>
            <a:off x="304800" y="2347913"/>
            <a:ext cx="8226425" cy="3748087"/>
          </a:xfrm>
        </p:spPr>
        <p:txBody>
          <a:bodyPr/>
          <a:lstStyle/>
          <a:p>
            <a:pPr eaLnBrk="1" hangingPunct="1"/>
            <a:r>
              <a:rPr lang="en-US" altLang="en-US" sz="2800" b="1" u="sng">
                <a:cs typeface="Times New Roman" panose="02020603050405020304" pitchFamily="18" charset="0"/>
              </a:rPr>
              <a:t>Dichotomous questions</a:t>
            </a:r>
          </a:p>
          <a:p>
            <a:pPr eaLnBrk="1" hangingPunct="1"/>
            <a:r>
              <a:rPr lang="en-US" altLang="en-US" sz="2800" b="1" u="sng">
                <a:cs typeface="Times New Roman" panose="02020603050405020304" pitchFamily="18" charset="0"/>
              </a:rPr>
              <a:t>Multiple-choice questions</a:t>
            </a:r>
          </a:p>
          <a:p>
            <a:pPr eaLnBrk="1" hangingPunct="1"/>
            <a:r>
              <a:rPr lang="en-US" altLang="en-US" sz="2800" b="1" u="sng">
                <a:cs typeface="Times New Roman" panose="02020603050405020304" pitchFamily="18" charset="0"/>
              </a:rPr>
              <a:t>Cafeteria questions</a:t>
            </a:r>
          </a:p>
          <a:p>
            <a:pPr eaLnBrk="1" hangingPunct="1"/>
            <a:r>
              <a:rPr lang="en-US" altLang="en-US" sz="2800" b="1" u="sng">
                <a:cs typeface="Times New Roman" panose="02020603050405020304" pitchFamily="18" charset="0"/>
              </a:rPr>
              <a:t>Rank-order questions</a:t>
            </a:r>
          </a:p>
          <a:p>
            <a:pPr eaLnBrk="1" hangingPunct="1"/>
            <a:r>
              <a:rPr lang="en-US" altLang="en-US" sz="2800" b="1" u="sng">
                <a:cs typeface="Times New Roman" panose="02020603050405020304" pitchFamily="18" charset="0"/>
              </a:rPr>
              <a:t>Forced-choice questions</a:t>
            </a:r>
          </a:p>
          <a:p>
            <a:pPr eaLnBrk="1" hangingPunct="1"/>
            <a:r>
              <a:rPr lang="en-US" altLang="en-US" sz="2800" b="1" u="sng">
                <a:cs typeface="Times New Roman" panose="02020603050405020304" pitchFamily="18" charset="0"/>
              </a:rPr>
              <a:t>Rating questions</a:t>
            </a:r>
          </a:p>
          <a:p>
            <a:pPr eaLnBrk="1" hangingPunct="1"/>
            <a:endParaRPr lang="en-US" altLang="en-US" sz="2800" b="1" u="sng">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339422A9-D4C0-4621-8355-F9D975C844F4}"/>
              </a:ext>
            </a:extLst>
          </p:cNvPr>
          <p:cNvSpPr>
            <a:spLocks noGrp="1" noChangeArrowheads="1"/>
          </p:cNvSpPr>
          <p:nvPr>
            <p:ph type="title"/>
          </p:nvPr>
        </p:nvSpPr>
        <p:spPr>
          <a:xfrm>
            <a:off x="384175" y="1374775"/>
            <a:ext cx="8226425" cy="768350"/>
          </a:xfrm>
        </p:spPr>
        <p:txBody>
          <a:bodyPr/>
          <a:lstStyle/>
          <a:p>
            <a:pPr eaLnBrk="1" hangingPunct="1"/>
            <a:r>
              <a:rPr lang="en-US" altLang="en-US">
                <a:cs typeface="Times New Roman" panose="02020603050405020304" pitchFamily="18" charset="0"/>
              </a:rPr>
              <a:t>Advantages of Questionnaires (Compared with Interviews)</a:t>
            </a:r>
          </a:p>
        </p:txBody>
      </p:sp>
      <p:sp>
        <p:nvSpPr>
          <p:cNvPr id="32771" name="Rectangle 3">
            <a:extLst>
              <a:ext uri="{FF2B5EF4-FFF2-40B4-BE49-F238E27FC236}">
                <a16:creationId xmlns:a16="http://schemas.microsoft.com/office/drawing/2014/main" id="{6F9CB115-5861-4489-8672-6D19F47429FF}"/>
              </a:ext>
            </a:extLst>
          </p:cNvPr>
          <p:cNvSpPr>
            <a:spLocks noGrp="1" noChangeArrowheads="1"/>
          </p:cNvSpPr>
          <p:nvPr>
            <p:ph type="body" idx="1"/>
          </p:nvPr>
        </p:nvSpPr>
        <p:spPr>
          <a:xfrm>
            <a:off x="292100" y="2619375"/>
            <a:ext cx="8226425" cy="3810000"/>
          </a:xfrm>
        </p:spPr>
        <p:txBody>
          <a:bodyPr/>
          <a:lstStyle/>
          <a:p>
            <a:pPr eaLnBrk="1" hangingPunct="1"/>
            <a:r>
              <a:rPr lang="en-US" altLang="en-US" sz="2400">
                <a:cs typeface="Times New Roman" panose="02020603050405020304" pitchFamily="18" charset="0"/>
              </a:rPr>
              <a:t>Questionnaires are less costly and require less time and effort to administer; this is a particular advantage if the sample is geographically dispersed.</a:t>
            </a:r>
          </a:p>
          <a:p>
            <a:pPr eaLnBrk="1" hangingPunct="1"/>
            <a:r>
              <a:rPr lang="en-US" altLang="en-US" sz="2400">
                <a:cs typeface="Times New Roman" panose="02020603050405020304" pitchFamily="18" charset="0"/>
              </a:rPr>
              <a:t> Internet questionnaires are especially economical</a:t>
            </a:r>
          </a:p>
          <a:p>
            <a:pPr eaLnBrk="1" hangingPunct="1"/>
            <a:r>
              <a:rPr lang="en-US" altLang="en-US" sz="2400">
                <a:cs typeface="Times New Roman" panose="02020603050405020304" pitchFamily="18" charset="0"/>
              </a:rPr>
              <a:t>Possibility of anonymity, greater privacy</a:t>
            </a:r>
          </a:p>
          <a:p>
            <a:pPr eaLnBrk="1" hangingPunct="1"/>
            <a:r>
              <a:rPr lang="en-US" altLang="en-US" sz="2400">
                <a:cs typeface="Times New Roman" panose="02020603050405020304" pitchFamily="18" charset="0"/>
              </a:rPr>
              <a:t> good in collecting data (embarrassing traits)</a:t>
            </a:r>
          </a:p>
          <a:p>
            <a:pPr eaLnBrk="1" hangingPunct="1"/>
            <a:r>
              <a:rPr lang="en-US" altLang="en-US" sz="2400">
                <a:cs typeface="Times New Roman" panose="02020603050405020304" pitchFamily="18" charset="0"/>
              </a:rPr>
              <a:t>Lack of interviewer bias</a:t>
            </a:r>
          </a:p>
          <a:p>
            <a:pPr eaLnBrk="1" hangingPunct="1"/>
            <a:endParaRPr lang="en-US" altLang="en-US" sz="2400" u="sng">
              <a:solidFill>
                <a:srgbClr val="00CC66"/>
              </a:solidFill>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EC81F78-E5C3-4D28-88BB-2CD941691EEC}"/>
              </a:ext>
            </a:extLst>
          </p:cNvPr>
          <p:cNvSpPr>
            <a:spLocks noGrp="1" noChangeArrowheads="1"/>
          </p:cNvSpPr>
          <p:nvPr>
            <p:ph type="title"/>
          </p:nvPr>
        </p:nvSpPr>
        <p:spPr>
          <a:xfrm>
            <a:off x="484188" y="1316038"/>
            <a:ext cx="8226425" cy="768350"/>
          </a:xfrm>
        </p:spPr>
        <p:txBody>
          <a:bodyPr/>
          <a:lstStyle/>
          <a:p>
            <a:pPr eaLnBrk="1" hangingPunct="1"/>
            <a:r>
              <a:rPr lang="en-US" altLang="en-US">
                <a:cs typeface="Times New Roman" panose="02020603050405020304" pitchFamily="18" charset="0"/>
              </a:rPr>
              <a:t>Advantages of Interviews (Compared with Questionnaires)</a:t>
            </a:r>
          </a:p>
        </p:txBody>
      </p:sp>
      <p:sp>
        <p:nvSpPr>
          <p:cNvPr id="34819" name="Rectangle 3">
            <a:extLst>
              <a:ext uri="{FF2B5EF4-FFF2-40B4-BE49-F238E27FC236}">
                <a16:creationId xmlns:a16="http://schemas.microsoft.com/office/drawing/2014/main" id="{3828BBFD-5F20-4095-A930-19B8F2A0D799}"/>
              </a:ext>
            </a:extLst>
          </p:cNvPr>
          <p:cNvSpPr>
            <a:spLocks noGrp="1" noChangeArrowheads="1"/>
          </p:cNvSpPr>
          <p:nvPr>
            <p:ph type="body" idx="1"/>
          </p:nvPr>
        </p:nvSpPr>
        <p:spPr>
          <a:xfrm>
            <a:off x="304800" y="2606675"/>
            <a:ext cx="8226425" cy="3489325"/>
          </a:xfrm>
        </p:spPr>
        <p:txBody>
          <a:bodyPr/>
          <a:lstStyle/>
          <a:p>
            <a:pPr eaLnBrk="1" hangingPunct="1">
              <a:lnSpc>
                <a:spcPct val="80000"/>
              </a:lnSpc>
            </a:pPr>
            <a:r>
              <a:rPr lang="en-US" altLang="en-US" sz="2800">
                <a:cs typeface="Times New Roman" panose="02020603050405020304" pitchFamily="18" charset="0"/>
              </a:rPr>
              <a:t>Higher response rates</a:t>
            </a:r>
          </a:p>
          <a:p>
            <a:pPr eaLnBrk="1" hangingPunct="1">
              <a:lnSpc>
                <a:spcPct val="80000"/>
              </a:lnSpc>
            </a:pPr>
            <a:r>
              <a:rPr lang="en-US" altLang="en-US" sz="2800">
                <a:cs typeface="Times New Roman" panose="02020603050405020304" pitchFamily="18" charset="0"/>
              </a:rPr>
              <a:t>Appropriate for more diverse audiences</a:t>
            </a:r>
          </a:p>
          <a:p>
            <a:pPr eaLnBrk="1" hangingPunct="1">
              <a:lnSpc>
                <a:spcPct val="80000"/>
              </a:lnSpc>
            </a:pPr>
            <a:r>
              <a:rPr lang="en-US" altLang="en-US" sz="2800">
                <a:cs typeface="Times New Roman" panose="02020603050405020304" pitchFamily="18" charset="0"/>
              </a:rPr>
              <a:t>Opportunities to clarify questions or to determine comprehension</a:t>
            </a:r>
          </a:p>
          <a:p>
            <a:pPr eaLnBrk="1" hangingPunct="1">
              <a:lnSpc>
                <a:spcPct val="80000"/>
              </a:lnSpc>
            </a:pPr>
            <a:r>
              <a:rPr lang="en-US" altLang="en-US" sz="2800">
                <a:cs typeface="Times New Roman" panose="02020603050405020304" pitchFamily="18" charset="0"/>
              </a:rPr>
              <a:t>Opportunity to collect supplementary data through observation</a:t>
            </a:r>
          </a:p>
          <a:p>
            <a:pPr eaLnBrk="1" hangingPunct="1">
              <a:lnSpc>
                <a:spcPct val="80000"/>
              </a:lnSpc>
            </a:pPr>
            <a:r>
              <a:rPr lang="en-US" altLang="en-US" sz="2800">
                <a:cs typeface="Times New Roman" panose="02020603050405020304" pitchFamily="18" charset="0"/>
              </a:rPr>
              <a:t>The quality of the data tends to be higher</a:t>
            </a:r>
          </a:p>
          <a:p>
            <a:pPr eaLnBrk="1" hangingPunct="1">
              <a:lnSpc>
                <a:spcPct val="80000"/>
              </a:lnSpc>
            </a:pPr>
            <a:endParaRPr lang="en-US" altLang="en-US" sz="2800"/>
          </a:p>
          <a:p>
            <a:pPr eaLnBrk="1" hangingPunct="1">
              <a:lnSpc>
                <a:spcPct val="80000"/>
              </a:lnSpc>
            </a:pPr>
            <a:endParaRPr lang="en-US" altLang="en-US" sz="2800" u="sng">
              <a:solidFill>
                <a:srgbClr val="00CC66"/>
              </a:solidFill>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501C185A-8C9A-4027-B8D2-88A8214280A0}"/>
              </a:ext>
            </a:extLst>
          </p:cNvPr>
          <p:cNvSpPr>
            <a:spLocks noGrp="1" noChangeArrowheads="1"/>
          </p:cNvSpPr>
          <p:nvPr>
            <p:ph type="title"/>
          </p:nvPr>
        </p:nvSpPr>
        <p:spPr>
          <a:xfrm>
            <a:off x="430213" y="1616075"/>
            <a:ext cx="8524875" cy="384175"/>
          </a:xfrm>
        </p:spPr>
        <p:txBody>
          <a:bodyPr/>
          <a:lstStyle/>
          <a:p>
            <a:pPr eaLnBrk="1" hangingPunct="1"/>
            <a:r>
              <a:rPr lang="en-US" altLang="en-US"/>
              <a:t>Question </a:t>
            </a:r>
          </a:p>
        </p:txBody>
      </p:sp>
      <p:sp>
        <p:nvSpPr>
          <p:cNvPr id="36867" name="Rectangle 3">
            <a:extLst>
              <a:ext uri="{FF2B5EF4-FFF2-40B4-BE49-F238E27FC236}">
                <a16:creationId xmlns:a16="http://schemas.microsoft.com/office/drawing/2014/main" id="{49D1EC18-3761-4713-939C-73094775BB5C}"/>
              </a:ext>
            </a:extLst>
          </p:cNvPr>
          <p:cNvSpPr>
            <a:spLocks noGrp="1" noChangeArrowheads="1"/>
          </p:cNvSpPr>
          <p:nvPr>
            <p:ph type="body" idx="1"/>
          </p:nvPr>
        </p:nvSpPr>
        <p:spPr/>
        <p:txBody>
          <a:bodyPr/>
          <a:lstStyle/>
          <a:p>
            <a:pPr marL="419100" indent="-419100" eaLnBrk="1" hangingPunct="1">
              <a:buFontTx/>
              <a:buNone/>
            </a:pPr>
            <a:r>
              <a:rPr lang="en-US" altLang="en-US" sz="2800"/>
              <a:t>Which of the following would be an advantage of using a questionnaire?</a:t>
            </a:r>
          </a:p>
          <a:p>
            <a:pPr marL="419100" indent="-419100" eaLnBrk="1" hangingPunct="1">
              <a:buFontTx/>
              <a:buAutoNum type="alphaLcPeriod"/>
            </a:pPr>
            <a:r>
              <a:rPr lang="en-US" altLang="en-US" sz="2800"/>
              <a:t>Higher response rates</a:t>
            </a:r>
          </a:p>
          <a:p>
            <a:pPr marL="419100" indent="-419100" eaLnBrk="1" hangingPunct="1">
              <a:buFontTx/>
              <a:buAutoNum type="alphaLcPeriod"/>
            </a:pPr>
            <a:r>
              <a:rPr lang="en-US" altLang="en-US" sz="2800"/>
              <a:t>Diversity of audience is not a problem.</a:t>
            </a:r>
          </a:p>
          <a:p>
            <a:pPr marL="419100" indent="-419100" eaLnBrk="1" hangingPunct="1">
              <a:buFontTx/>
              <a:buAutoNum type="alphaLcPeriod"/>
            </a:pPr>
            <a:r>
              <a:rPr lang="en-US" altLang="en-US" sz="2800"/>
              <a:t>Less potential for interviewer bias</a:t>
            </a:r>
          </a:p>
          <a:p>
            <a:pPr marL="419100" indent="-419100" eaLnBrk="1" hangingPunct="1">
              <a:buFontTx/>
              <a:buAutoNum type="alphaLcPeriod"/>
            </a:pPr>
            <a:r>
              <a:rPr lang="en-US" altLang="en-US" sz="2800"/>
              <a:t>Questions can be clarified if needed.</a:t>
            </a:r>
          </a:p>
          <a:p>
            <a:pPr marL="419100" indent="-419100" eaLnBrk="1" hangingPunct="1">
              <a:buFontTx/>
              <a:buAutoNum type="alphaLcPeriod"/>
            </a:pPr>
            <a:endParaRPr lang="en-US" altLang="en-US" sz="2800"/>
          </a:p>
          <a:p>
            <a:pPr marL="419100" indent="-419100" eaLnBrk="1" hangingPunct="1">
              <a:buFontTx/>
              <a:buAutoNum type="alphaLcPeriod"/>
            </a:pPr>
            <a:endParaRPr lang="en-US" altLang="en-US"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DC3E37D-136F-42CF-A52D-A89075E84A12}"/>
              </a:ext>
            </a:extLst>
          </p:cNvPr>
          <p:cNvSpPr>
            <a:spLocks noGrp="1" noChangeArrowheads="1"/>
          </p:cNvSpPr>
          <p:nvPr>
            <p:ph type="title"/>
          </p:nvPr>
        </p:nvSpPr>
        <p:spPr>
          <a:xfrm>
            <a:off x="430213" y="1616075"/>
            <a:ext cx="8524875" cy="384175"/>
          </a:xfrm>
        </p:spPr>
        <p:txBody>
          <a:bodyPr/>
          <a:lstStyle/>
          <a:p>
            <a:pPr eaLnBrk="1" hangingPunct="1"/>
            <a:r>
              <a:rPr lang="en-US" altLang="en-US"/>
              <a:t>Answer</a:t>
            </a:r>
          </a:p>
        </p:txBody>
      </p:sp>
      <p:sp>
        <p:nvSpPr>
          <p:cNvPr id="38915" name="Rectangle 3">
            <a:extLst>
              <a:ext uri="{FF2B5EF4-FFF2-40B4-BE49-F238E27FC236}">
                <a16:creationId xmlns:a16="http://schemas.microsoft.com/office/drawing/2014/main" id="{D8C85A76-7049-47CE-826C-BB3B14F7F247}"/>
              </a:ext>
            </a:extLst>
          </p:cNvPr>
          <p:cNvSpPr>
            <a:spLocks noGrp="1" noChangeArrowheads="1"/>
          </p:cNvSpPr>
          <p:nvPr>
            <p:ph type="body" idx="1"/>
          </p:nvPr>
        </p:nvSpPr>
        <p:spPr/>
        <p:txBody>
          <a:bodyPr/>
          <a:lstStyle/>
          <a:p>
            <a:pPr eaLnBrk="1" hangingPunct="1">
              <a:lnSpc>
                <a:spcPct val="80000"/>
              </a:lnSpc>
              <a:buFontTx/>
              <a:buNone/>
            </a:pPr>
            <a:r>
              <a:rPr lang="en-US" altLang="en-US" sz="2800" b="1"/>
              <a:t>c.</a:t>
            </a:r>
            <a:r>
              <a:rPr lang="en-US" altLang="en-US" sz="2800"/>
              <a:t> Less potential for interviewer bias</a:t>
            </a:r>
          </a:p>
          <a:p>
            <a:pPr eaLnBrk="1" hangingPunct="1">
              <a:lnSpc>
                <a:spcPct val="80000"/>
              </a:lnSpc>
            </a:pPr>
            <a:r>
              <a:rPr lang="en-US" altLang="en-US" sz="2800"/>
              <a:t>When a questionnaire is used, there is lack of interviewer bias along with greater privacy and possible anonymity. Higher response rates are obtained with interviews. Interviews also are appropriate for more diverse audiences and provide opportunities to clarify questions or determine comprehension.</a:t>
            </a:r>
            <a:r>
              <a:rPr lang="en-US" altLang="en-US"/>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8C75DEC6-B72B-4762-9EDB-DE4B39E64E70}"/>
              </a:ext>
            </a:extLst>
          </p:cNvPr>
          <p:cNvSpPr>
            <a:spLocks noGrp="1" noChangeArrowheads="1"/>
          </p:cNvSpPr>
          <p:nvPr>
            <p:ph type="title"/>
          </p:nvPr>
        </p:nvSpPr>
        <p:spPr>
          <a:xfrm>
            <a:off x="533400" y="533400"/>
            <a:ext cx="8226425" cy="1143000"/>
          </a:xfrm>
        </p:spPr>
        <p:txBody>
          <a:bodyPr/>
          <a:lstStyle/>
          <a:p>
            <a:pPr eaLnBrk="1" hangingPunct="1"/>
            <a:r>
              <a:rPr lang="en-US" altLang="en-US">
                <a:cs typeface="Times New Roman" panose="02020603050405020304" pitchFamily="18" charset="0"/>
              </a:rPr>
              <a:t>Composite Psychosocial Scales</a:t>
            </a:r>
          </a:p>
        </p:txBody>
      </p:sp>
      <p:sp>
        <p:nvSpPr>
          <p:cNvPr id="40963" name="Rectangle 3">
            <a:extLst>
              <a:ext uri="{FF2B5EF4-FFF2-40B4-BE49-F238E27FC236}">
                <a16:creationId xmlns:a16="http://schemas.microsoft.com/office/drawing/2014/main" id="{AC5DDA67-B4EA-43B6-B520-EFE95B4FBC11}"/>
              </a:ext>
            </a:extLst>
          </p:cNvPr>
          <p:cNvSpPr>
            <a:spLocks noGrp="1" noChangeArrowheads="1"/>
          </p:cNvSpPr>
          <p:nvPr>
            <p:ph type="body" idx="1"/>
          </p:nvPr>
        </p:nvSpPr>
        <p:spPr>
          <a:xfrm>
            <a:off x="304800" y="2286000"/>
            <a:ext cx="8226425" cy="3810000"/>
          </a:xfrm>
        </p:spPr>
        <p:txBody>
          <a:bodyPr/>
          <a:lstStyle/>
          <a:p>
            <a:pPr eaLnBrk="1" hangingPunct="1"/>
            <a:r>
              <a:rPr lang="en-US" altLang="en-US" sz="2800" b="1" u="sng">
                <a:solidFill>
                  <a:srgbClr val="1666B6"/>
                </a:solidFill>
                <a:cs typeface="Times New Roman" panose="02020603050405020304" pitchFamily="18" charset="0"/>
              </a:rPr>
              <a:t>Scales</a:t>
            </a:r>
            <a:r>
              <a:rPr lang="en-US" altLang="en-US" sz="2800">
                <a:cs typeface="Times New Roman" panose="02020603050405020304" pitchFamily="18" charset="0"/>
              </a:rPr>
              <a:t>—used to make fine quantitative discriminations among people with different attitudes, perceptions, traits</a:t>
            </a:r>
          </a:p>
          <a:p>
            <a:pPr eaLnBrk="1" hangingPunct="1"/>
            <a:r>
              <a:rPr lang="en-US" altLang="en-US" sz="2800" b="1" u="sng">
                <a:solidFill>
                  <a:srgbClr val="1666B6"/>
                </a:solidFill>
                <a:cs typeface="Times New Roman" panose="02020603050405020304" pitchFamily="18" charset="0"/>
              </a:rPr>
              <a:t>Likert scales</a:t>
            </a:r>
            <a:r>
              <a:rPr lang="en-US" altLang="en-US" sz="2800">
                <a:cs typeface="Times New Roman" panose="02020603050405020304" pitchFamily="18" charset="0"/>
              </a:rPr>
              <a:t>—summated rating scales</a:t>
            </a:r>
          </a:p>
          <a:p>
            <a:pPr eaLnBrk="1" hangingPunct="1"/>
            <a:r>
              <a:rPr lang="en-US" altLang="en-US" sz="2800" b="1" u="sng">
                <a:solidFill>
                  <a:srgbClr val="1666B6"/>
                </a:solidFill>
                <a:cs typeface="Times New Roman" panose="02020603050405020304" pitchFamily="18" charset="0"/>
              </a:rPr>
              <a:t>Semantic differential scales</a:t>
            </a:r>
            <a:endParaRPr lang="en-US" altLang="en-US" sz="2800" b="1" u="sng">
              <a:solidFill>
                <a:srgbClr val="1666B6"/>
              </a:solidFill>
            </a:endParaRPr>
          </a:p>
          <a:p>
            <a:pPr eaLnBrk="1" hangingPunct="1"/>
            <a:endParaRPr lang="en-US" altLang="en-US" sz="2800" u="sng">
              <a:solidFill>
                <a:srgbClr val="1666B6"/>
              </a:solidFill>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5E3F37D0-DA49-4F39-8D53-73A4626B611A}"/>
              </a:ext>
            </a:extLst>
          </p:cNvPr>
          <p:cNvSpPr>
            <a:spLocks noGrp="1" noChangeArrowheads="1"/>
          </p:cNvSpPr>
          <p:nvPr>
            <p:ph type="title"/>
          </p:nvPr>
        </p:nvSpPr>
        <p:spPr/>
        <p:txBody>
          <a:bodyPr/>
          <a:lstStyle/>
          <a:p>
            <a:pPr eaLnBrk="1" hangingPunct="1"/>
            <a:r>
              <a:rPr lang="en-US" altLang="en-US"/>
              <a:t>Data Collection Plan</a:t>
            </a:r>
          </a:p>
        </p:txBody>
      </p:sp>
      <p:sp>
        <p:nvSpPr>
          <p:cNvPr id="7171" name="Rectangle 5">
            <a:extLst>
              <a:ext uri="{FF2B5EF4-FFF2-40B4-BE49-F238E27FC236}">
                <a16:creationId xmlns:a16="http://schemas.microsoft.com/office/drawing/2014/main" id="{6419FE74-61A3-4C7D-BFE4-730A0E187712}"/>
              </a:ext>
            </a:extLst>
          </p:cNvPr>
          <p:cNvSpPr>
            <a:spLocks noGrp="1" noChangeArrowheads="1"/>
          </p:cNvSpPr>
          <p:nvPr>
            <p:ph type="body" idx="1"/>
          </p:nvPr>
        </p:nvSpPr>
        <p:spPr/>
        <p:txBody>
          <a:bodyPr/>
          <a:lstStyle/>
          <a:p>
            <a:pPr eaLnBrk="1" hangingPunct="1">
              <a:buFontTx/>
              <a:buNone/>
            </a:pPr>
            <a:r>
              <a:rPr lang="en-US" altLang="en-US" sz="2800"/>
              <a:t>Basic decision is use of:</a:t>
            </a:r>
          </a:p>
          <a:p>
            <a:pPr eaLnBrk="1" hangingPunct="1"/>
            <a:r>
              <a:rPr lang="en-US" altLang="en-US" sz="2800"/>
              <a:t>New data, collected specifically for research purposes, or</a:t>
            </a:r>
          </a:p>
          <a:p>
            <a:pPr eaLnBrk="1" hangingPunct="1"/>
            <a:r>
              <a:rPr lang="en-US" altLang="en-US" sz="2800"/>
              <a:t>Existing data</a:t>
            </a:r>
          </a:p>
          <a:p>
            <a:pPr lvl="1" eaLnBrk="1" hangingPunct="1"/>
            <a:r>
              <a:rPr lang="en-US" altLang="en-US" sz="2800"/>
              <a:t>Records (e.g., patient charts)</a:t>
            </a:r>
          </a:p>
          <a:p>
            <a:pPr lvl="1" eaLnBrk="1" hangingPunct="1"/>
            <a:r>
              <a:rPr lang="en-US" altLang="en-US" sz="2800"/>
              <a:t>Historical data</a:t>
            </a:r>
          </a:p>
          <a:p>
            <a:pPr lvl="1" eaLnBrk="1" hangingPunct="1"/>
            <a:r>
              <a:rPr lang="en-US" altLang="en-US" sz="2800"/>
              <a:t>Existing data set (secondary analysis)</a:t>
            </a:r>
          </a:p>
          <a:p>
            <a:pPr eaLnBrk="1" hangingPunct="1"/>
            <a:endParaRPr lang="en-US" altLang="en-US" sz="2800"/>
          </a:p>
          <a:p>
            <a:pPr eaLnBrk="1" hangingPunct="1"/>
            <a:endParaRPr lang="en-US" alt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CAF8071-1B05-4ADB-A767-E6E48AB91F2F}"/>
              </a:ext>
            </a:extLst>
          </p:cNvPr>
          <p:cNvSpPr>
            <a:spLocks noGrp="1" noChangeArrowheads="1"/>
          </p:cNvSpPr>
          <p:nvPr>
            <p:ph type="title"/>
          </p:nvPr>
        </p:nvSpPr>
        <p:spPr>
          <a:xfrm>
            <a:off x="407988" y="1263650"/>
            <a:ext cx="8226425" cy="384175"/>
          </a:xfrm>
        </p:spPr>
        <p:txBody>
          <a:bodyPr/>
          <a:lstStyle/>
          <a:p>
            <a:pPr eaLnBrk="1" hangingPunct="1"/>
            <a:r>
              <a:rPr lang="en-US" altLang="en-US"/>
              <a:t>Likert Scales</a:t>
            </a:r>
          </a:p>
        </p:txBody>
      </p:sp>
      <p:sp>
        <p:nvSpPr>
          <p:cNvPr id="43011" name="Rectangle 3">
            <a:extLst>
              <a:ext uri="{FF2B5EF4-FFF2-40B4-BE49-F238E27FC236}">
                <a16:creationId xmlns:a16="http://schemas.microsoft.com/office/drawing/2014/main" id="{1CBB964A-5EE8-4CAC-B7A2-69247CAF2880}"/>
              </a:ext>
            </a:extLst>
          </p:cNvPr>
          <p:cNvSpPr>
            <a:spLocks noGrp="1" noChangeArrowheads="1"/>
          </p:cNvSpPr>
          <p:nvPr>
            <p:ph type="body" idx="1"/>
          </p:nvPr>
        </p:nvSpPr>
        <p:spPr>
          <a:xfrm>
            <a:off x="76200" y="2046288"/>
            <a:ext cx="9067800" cy="4572000"/>
          </a:xfrm>
        </p:spPr>
        <p:txBody>
          <a:bodyPr/>
          <a:lstStyle/>
          <a:p>
            <a:pPr eaLnBrk="1" hangingPunct="1"/>
            <a:r>
              <a:rPr lang="en-US" altLang="en-US" sz="2800">
                <a:cs typeface="Times New Roman" panose="02020603050405020304" pitchFamily="18" charset="0"/>
              </a:rPr>
              <a:t>Consist of several declarative statements (</a:t>
            </a:r>
            <a:r>
              <a:rPr lang="en-US" altLang="en-US" sz="2800" b="1" u="sng">
                <a:solidFill>
                  <a:srgbClr val="1666B6"/>
                </a:solidFill>
                <a:cs typeface="Times New Roman" panose="02020603050405020304" pitchFamily="18" charset="0"/>
              </a:rPr>
              <a:t>items</a:t>
            </a:r>
            <a:r>
              <a:rPr lang="en-US" altLang="en-US" sz="2800">
                <a:cs typeface="Times New Roman" panose="02020603050405020304" pitchFamily="18" charset="0"/>
              </a:rPr>
              <a:t>) expressing viewpoints</a:t>
            </a:r>
          </a:p>
          <a:p>
            <a:pPr eaLnBrk="1" hangingPunct="1"/>
            <a:r>
              <a:rPr lang="en-US" altLang="en-US" sz="2800">
                <a:cs typeface="Times New Roman" panose="02020603050405020304" pitchFamily="18" charset="0"/>
              </a:rPr>
              <a:t>Responses are on an agree/disagree continuum (usually 5 or 7 response options).</a:t>
            </a:r>
          </a:p>
          <a:p>
            <a:pPr eaLnBrk="1" hangingPunct="1"/>
            <a:r>
              <a:rPr lang="en-US" altLang="en-US" sz="2800">
                <a:cs typeface="Times New Roman" panose="02020603050405020304" pitchFamily="18" charset="0"/>
              </a:rPr>
              <a:t>Responses to items are summed to compute a </a:t>
            </a:r>
            <a:r>
              <a:rPr lang="en-US" altLang="en-US" sz="2800" b="1">
                <a:cs typeface="Times New Roman" panose="02020603050405020304" pitchFamily="18" charset="0"/>
              </a:rPr>
              <a:t>total scale score</a:t>
            </a:r>
            <a:r>
              <a:rPr lang="en-US" altLang="en-US" sz="2800">
                <a:cs typeface="Times New Roman" panose="02020603050405020304" pitchFamily="18" charset="0"/>
              </a:rPr>
              <a:t>.</a:t>
            </a:r>
          </a:p>
          <a:p>
            <a:pPr eaLnBrk="1" hangingPunct="1"/>
            <a:r>
              <a:rPr lang="en-US" altLang="en-US" sz="2800">
                <a:cs typeface="Times New Roman" panose="02020603050405020304" pitchFamily="18" charset="0"/>
              </a:rPr>
              <a:t>On a 30-item Likert scale with five response categories, </a:t>
            </a:r>
            <a:r>
              <a:rPr lang="en-US" altLang="en-US" sz="2800" u="sng">
                <a:cs typeface="Times New Roman" panose="02020603050405020304" pitchFamily="18" charset="0"/>
              </a:rPr>
              <a:t>1 strongly disagree to 5 strongly agree, the range of possible scores is: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E28E42D8-69C7-42DD-A80D-47A89AE3C4DC}"/>
              </a:ext>
            </a:extLst>
          </p:cNvPr>
          <p:cNvSpPr>
            <a:spLocks noGrp="1" noChangeArrowheads="1"/>
          </p:cNvSpPr>
          <p:nvPr>
            <p:ph type="title"/>
          </p:nvPr>
        </p:nvSpPr>
        <p:spPr>
          <a:xfrm>
            <a:off x="371475" y="1352550"/>
            <a:ext cx="8226425" cy="438150"/>
          </a:xfrm>
        </p:spPr>
        <p:txBody>
          <a:bodyPr/>
          <a:lstStyle/>
          <a:p>
            <a:pPr eaLnBrk="1" hangingPunct="1"/>
            <a:r>
              <a:rPr lang="en-US" altLang="en-US" sz="3200"/>
              <a:t>Semantic Differential Scales</a:t>
            </a:r>
          </a:p>
        </p:txBody>
      </p:sp>
      <p:sp>
        <p:nvSpPr>
          <p:cNvPr id="45059" name="Rectangle 3">
            <a:extLst>
              <a:ext uri="{FF2B5EF4-FFF2-40B4-BE49-F238E27FC236}">
                <a16:creationId xmlns:a16="http://schemas.microsoft.com/office/drawing/2014/main" id="{FBD843CC-A77F-4367-BE1B-C310F0005EA3}"/>
              </a:ext>
            </a:extLst>
          </p:cNvPr>
          <p:cNvSpPr>
            <a:spLocks noGrp="1" noChangeArrowheads="1"/>
          </p:cNvSpPr>
          <p:nvPr>
            <p:ph type="body" idx="1"/>
          </p:nvPr>
        </p:nvSpPr>
        <p:spPr>
          <a:xfrm>
            <a:off x="533400" y="2078038"/>
            <a:ext cx="8001000" cy="4170362"/>
          </a:xfrm>
        </p:spPr>
        <p:txBody>
          <a:bodyPr/>
          <a:lstStyle/>
          <a:p>
            <a:pPr eaLnBrk="1" hangingPunct="1"/>
            <a:r>
              <a:rPr lang="en-US" altLang="en-US" sz="2800">
                <a:cs typeface="Times New Roman" panose="02020603050405020304" pitchFamily="18" charset="0"/>
              </a:rPr>
              <a:t>Sets of bipolar adjectives expressing a continuum of different views about a concept</a:t>
            </a:r>
          </a:p>
          <a:p>
            <a:pPr eaLnBrk="1" hangingPunct="1"/>
            <a:r>
              <a:rPr lang="en-US" altLang="en-US" sz="2800">
                <a:cs typeface="Times New Roman" panose="02020603050405020304" pitchFamily="18" charset="0"/>
              </a:rPr>
              <a:t>Require ratings of various concepts</a:t>
            </a:r>
            <a:endParaRPr lang="en-US" altLang="en-US" sz="1100">
              <a:cs typeface="Times New Roman" panose="02020603050405020304" pitchFamily="18" charset="0"/>
            </a:endParaRPr>
          </a:p>
          <a:p>
            <a:pPr eaLnBrk="1" hangingPunct="1"/>
            <a:r>
              <a:rPr lang="en-US" altLang="en-US" sz="2800">
                <a:cs typeface="Times New Roman" panose="02020603050405020304" pitchFamily="18" charset="0"/>
              </a:rPr>
              <a:t>Rating scales involve </a:t>
            </a:r>
            <a:r>
              <a:rPr lang="en-US" altLang="en-US" sz="2800" b="1" u="sng">
                <a:solidFill>
                  <a:srgbClr val="1666B6"/>
                </a:solidFill>
                <a:cs typeface="Times New Roman" panose="02020603050405020304" pitchFamily="18" charset="0"/>
              </a:rPr>
              <a:t>bipolar adjective</a:t>
            </a:r>
            <a:r>
              <a:rPr lang="en-US" altLang="en-US" sz="2800">
                <a:cs typeface="Times New Roman" panose="02020603050405020304" pitchFamily="18" charset="0"/>
              </a:rPr>
              <a:t> pairs, with 7-point ratings.</a:t>
            </a:r>
            <a:endParaRPr lang="en-US" altLang="en-US" sz="1100">
              <a:cs typeface="Times New Roman" panose="02020603050405020304" pitchFamily="18" charset="0"/>
            </a:endParaRPr>
          </a:p>
          <a:p>
            <a:pPr eaLnBrk="1" hangingPunct="1"/>
            <a:r>
              <a:rPr lang="en-US" altLang="en-US" sz="2800">
                <a:cs typeface="Times New Roman" panose="02020603050405020304" pitchFamily="18" charset="0"/>
              </a:rPr>
              <a:t>Ratings for each dimension are summed to compute a total score for each concept.</a:t>
            </a:r>
            <a:endParaRPr lang="en-US" altLang="en-US" sz="2400" u="sng">
              <a:solidFill>
                <a:srgbClr val="00CC66"/>
              </a:solidFill>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F40D2F93-D5AF-4447-B4C0-79412FD33992}"/>
              </a:ext>
            </a:extLst>
          </p:cNvPr>
          <p:cNvSpPr>
            <a:spLocks noGrp="1" noChangeArrowheads="1"/>
          </p:cNvSpPr>
          <p:nvPr>
            <p:ph type="title"/>
          </p:nvPr>
        </p:nvSpPr>
        <p:spPr>
          <a:xfrm>
            <a:off x="471488" y="1360488"/>
            <a:ext cx="8226425" cy="328612"/>
          </a:xfrm>
        </p:spPr>
        <p:txBody>
          <a:bodyPr/>
          <a:lstStyle/>
          <a:p>
            <a:pPr eaLnBrk="1" hangingPunct="1"/>
            <a:r>
              <a:rPr lang="en-US" altLang="en-US" sz="2400">
                <a:cs typeface="Times New Roman" panose="02020603050405020304" pitchFamily="18" charset="0"/>
              </a:rPr>
              <a:t>Example of a Semantic Differential</a:t>
            </a:r>
          </a:p>
        </p:txBody>
      </p:sp>
      <p:pic>
        <p:nvPicPr>
          <p:cNvPr id="47107" name="Picture 3" descr="Polit15">
            <a:extLst>
              <a:ext uri="{FF2B5EF4-FFF2-40B4-BE49-F238E27FC236}">
                <a16:creationId xmlns:a16="http://schemas.microsoft.com/office/drawing/2014/main" id="{A3CB3F24-F886-4B18-9EF2-1E791CE577AE}"/>
              </a:ext>
            </a:extLst>
          </p:cNvPr>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609600" y="1828800"/>
            <a:ext cx="7943850" cy="4654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a:extLst>
              <a:ext uri="{FF2B5EF4-FFF2-40B4-BE49-F238E27FC236}">
                <a16:creationId xmlns:a16="http://schemas.microsoft.com/office/drawing/2014/main" id="{8570724A-E043-4DCD-87C6-2EF22058D622}"/>
              </a:ext>
            </a:extLst>
          </p:cNvPr>
          <p:cNvSpPr>
            <a:spLocks noGrp="1" noChangeArrowheads="1"/>
          </p:cNvSpPr>
          <p:nvPr>
            <p:ph type="title"/>
          </p:nvPr>
        </p:nvSpPr>
        <p:spPr/>
        <p:txBody>
          <a:bodyPr/>
          <a:lstStyle/>
          <a:p>
            <a:pPr eaLnBrk="1" hangingPunct="1"/>
            <a:r>
              <a:rPr lang="en-US" altLang="en-US"/>
              <a:t>Visual Analog Scale (VAS)</a:t>
            </a:r>
          </a:p>
        </p:txBody>
      </p:sp>
      <p:sp>
        <p:nvSpPr>
          <p:cNvPr id="49155" name="Rectangle 5">
            <a:extLst>
              <a:ext uri="{FF2B5EF4-FFF2-40B4-BE49-F238E27FC236}">
                <a16:creationId xmlns:a16="http://schemas.microsoft.com/office/drawing/2014/main" id="{AACEC43A-4EB7-431B-A4BB-2223F078574E}"/>
              </a:ext>
            </a:extLst>
          </p:cNvPr>
          <p:cNvSpPr>
            <a:spLocks noGrp="1" noChangeArrowheads="1"/>
          </p:cNvSpPr>
          <p:nvPr>
            <p:ph type="body" idx="1"/>
          </p:nvPr>
        </p:nvSpPr>
        <p:spPr/>
        <p:txBody>
          <a:bodyPr/>
          <a:lstStyle/>
          <a:p>
            <a:pPr eaLnBrk="1" hangingPunct="1"/>
            <a:r>
              <a:rPr lang="en-US" altLang="en-US" sz="2800"/>
              <a:t>Used to measure subjective experiences (e.g., pain, nausea, fatigue ) </a:t>
            </a:r>
          </a:p>
          <a:p>
            <a:pPr eaLnBrk="1" hangingPunct="1"/>
            <a:r>
              <a:rPr lang="en-US" altLang="en-US" sz="2800"/>
              <a:t>Measurements are on a straight line measuring 100 mm</a:t>
            </a:r>
          </a:p>
          <a:p>
            <a:pPr eaLnBrk="1" hangingPunct="1"/>
            <a:r>
              <a:rPr lang="en-US" altLang="en-US" sz="2800"/>
              <a:t>End points labeled as extreme limits of sensation</a:t>
            </a:r>
          </a:p>
          <a:p>
            <a:pPr eaLnBrk="1" hangingPunct="1"/>
            <a:endParaRPr lang="en-US" altLang="en-US"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5">
            <a:extLst>
              <a:ext uri="{FF2B5EF4-FFF2-40B4-BE49-F238E27FC236}">
                <a16:creationId xmlns:a16="http://schemas.microsoft.com/office/drawing/2014/main" id="{B3C1F2BD-D328-4086-B379-1D103EDFD4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2850" y="1374775"/>
            <a:ext cx="6858000" cy="511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F8CC7785-43DB-46ED-9D03-835CB9071EE5}"/>
              </a:ext>
            </a:extLst>
          </p:cNvPr>
          <p:cNvSpPr>
            <a:spLocks noGrp="1" noChangeArrowheads="1"/>
          </p:cNvSpPr>
          <p:nvPr>
            <p:ph type="title"/>
          </p:nvPr>
        </p:nvSpPr>
        <p:spPr>
          <a:xfrm>
            <a:off x="457200" y="1274763"/>
            <a:ext cx="8226425" cy="384175"/>
          </a:xfrm>
        </p:spPr>
        <p:txBody>
          <a:bodyPr/>
          <a:lstStyle/>
          <a:p>
            <a:pPr eaLnBrk="1" hangingPunct="1"/>
            <a:r>
              <a:rPr lang="en-US" altLang="en-US">
                <a:solidFill>
                  <a:schemeClr val="accent1"/>
                </a:solidFill>
                <a:cs typeface="Times New Roman" panose="02020603050405020304" pitchFamily="18" charset="0"/>
              </a:rPr>
              <a:t>Response Set Biases</a:t>
            </a:r>
          </a:p>
        </p:txBody>
      </p:sp>
      <p:sp>
        <p:nvSpPr>
          <p:cNvPr id="53251" name="Rectangle 3">
            <a:extLst>
              <a:ext uri="{FF2B5EF4-FFF2-40B4-BE49-F238E27FC236}">
                <a16:creationId xmlns:a16="http://schemas.microsoft.com/office/drawing/2014/main" id="{91E867B3-4F3A-4782-ADE0-435510F352A9}"/>
              </a:ext>
            </a:extLst>
          </p:cNvPr>
          <p:cNvSpPr>
            <a:spLocks noGrp="1" noChangeArrowheads="1"/>
          </p:cNvSpPr>
          <p:nvPr>
            <p:ph type="body" idx="1"/>
          </p:nvPr>
        </p:nvSpPr>
        <p:spPr>
          <a:xfrm>
            <a:off x="381000" y="1752600"/>
            <a:ext cx="8531225" cy="4495800"/>
          </a:xfrm>
        </p:spPr>
        <p:txBody>
          <a:bodyPr/>
          <a:lstStyle/>
          <a:p>
            <a:pPr eaLnBrk="1" hangingPunct="1"/>
            <a:r>
              <a:rPr lang="en-US" altLang="en-US" sz="2000">
                <a:cs typeface="Times New Roman" panose="02020603050405020304" pitchFamily="18" charset="0"/>
              </a:rPr>
              <a:t>Biases reflecting the tendency of some people to respond to items in characteristic ways, independently of item content</a:t>
            </a:r>
          </a:p>
          <a:p>
            <a:pPr eaLnBrk="1" hangingPunct="1"/>
            <a:r>
              <a:rPr lang="en-US" altLang="en-US" sz="2000">
                <a:cs typeface="Times New Roman" panose="02020603050405020304" pitchFamily="18" charset="0"/>
              </a:rPr>
              <a:t>Examples:</a:t>
            </a:r>
          </a:p>
          <a:p>
            <a:pPr lvl="1" eaLnBrk="1" hangingPunct="1"/>
            <a:r>
              <a:rPr lang="en-US" altLang="en-US" sz="2000" u="sng">
                <a:cs typeface="Times New Roman" panose="02020603050405020304" pitchFamily="18" charset="0"/>
              </a:rPr>
              <a:t>Social desirability response set bias</a:t>
            </a:r>
          </a:p>
          <a:p>
            <a:pPr lvl="1" eaLnBrk="1" hangingPunct="1"/>
            <a:r>
              <a:rPr lang="en-US" altLang="en-US" sz="2000" u="sng">
                <a:cs typeface="Times New Roman" panose="02020603050405020304" pitchFamily="18" charset="0"/>
              </a:rPr>
              <a:t>The social desirability response set is least likely to be a problem on, Mailed anonymous questionnaires </a:t>
            </a:r>
          </a:p>
          <a:p>
            <a:pPr lvl="1" eaLnBrk="1" hangingPunct="1"/>
            <a:r>
              <a:rPr lang="en-US" altLang="en-US" sz="2000" b="1" u="sng">
                <a:cs typeface="Times New Roman" panose="02020603050405020304" pitchFamily="18" charset="0"/>
              </a:rPr>
              <a:t>Extreme response set  </a:t>
            </a:r>
            <a:r>
              <a:rPr lang="en-US" altLang="en-US" sz="2000" u="sng">
                <a:cs typeface="Times New Roman" panose="02020603050405020304" pitchFamily="18" charset="0"/>
              </a:rPr>
              <a:t>when people consistently select the “strongly agree” or “strongly disagree” response alternatives</a:t>
            </a:r>
          </a:p>
          <a:p>
            <a:pPr lvl="1" eaLnBrk="1" hangingPunct="1"/>
            <a:r>
              <a:rPr lang="en-US" altLang="en-US" sz="2000" u="sng">
                <a:cs typeface="Times New Roman" panose="02020603050405020304" pitchFamily="18" charset="0"/>
              </a:rPr>
              <a:t>Acquiescence response set</a:t>
            </a:r>
            <a:r>
              <a:rPr lang="en-US" altLang="en-US" sz="2000">
                <a:cs typeface="Times New Roman" panose="02020603050405020304" pitchFamily="18" charset="0"/>
              </a:rPr>
              <a:t> (</a:t>
            </a:r>
            <a:r>
              <a:rPr lang="en-US" altLang="en-US" sz="2000" u="sng">
                <a:cs typeface="Times New Roman" panose="02020603050405020304" pitchFamily="18" charset="0"/>
              </a:rPr>
              <a:t>yea- sayers</a:t>
            </a:r>
            <a:r>
              <a:rPr lang="en-US" altLang="en-US" sz="2000">
                <a:cs typeface="Times New Roman" panose="02020603050405020304" pitchFamily="18" charset="0"/>
              </a:rPr>
              <a:t>)</a:t>
            </a:r>
          </a:p>
          <a:p>
            <a:pPr lvl="1" eaLnBrk="1" hangingPunct="1"/>
            <a:r>
              <a:rPr lang="en-US" altLang="en-US" sz="2000">
                <a:cs typeface="Times New Roman" panose="02020603050405020304" pitchFamily="18" charset="0"/>
              </a:rPr>
              <a:t>A person who marked “strongly agree” to all or most items on a Likert with out looking at the content </a:t>
            </a:r>
          </a:p>
          <a:p>
            <a:pPr lvl="1" eaLnBrk="1" hangingPunct="1"/>
            <a:r>
              <a:rPr lang="en-US" altLang="en-US" sz="2000" u="sng">
                <a:cs typeface="Times New Roman" panose="02020603050405020304" pitchFamily="18" charset="0"/>
              </a:rPr>
              <a:t>Nay-sayers response set</a:t>
            </a:r>
          </a:p>
          <a:p>
            <a:pPr lvl="1" eaLnBrk="1" hangingPunct="1"/>
            <a:endParaRPr lang="en-US" altLang="en-US" sz="2000" b="1" u="sng">
              <a:solidFill>
                <a:srgbClr val="1666B6"/>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9E730991-ADAC-409F-8002-62A97961DB6A}"/>
              </a:ext>
            </a:extLst>
          </p:cNvPr>
          <p:cNvSpPr>
            <a:spLocks noGrp="1" noChangeArrowheads="1"/>
          </p:cNvSpPr>
          <p:nvPr>
            <p:ph type="title"/>
          </p:nvPr>
        </p:nvSpPr>
        <p:spPr>
          <a:xfrm>
            <a:off x="430213" y="1616075"/>
            <a:ext cx="8524875" cy="384175"/>
          </a:xfrm>
        </p:spPr>
        <p:txBody>
          <a:bodyPr/>
          <a:lstStyle/>
          <a:p>
            <a:pPr eaLnBrk="1" hangingPunct="1"/>
            <a:r>
              <a:rPr lang="en-US" altLang="en-US"/>
              <a:t>Question</a:t>
            </a:r>
          </a:p>
        </p:txBody>
      </p:sp>
      <p:sp>
        <p:nvSpPr>
          <p:cNvPr id="55299" name="Rectangle 3">
            <a:extLst>
              <a:ext uri="{FF2B5EF4-FFF2-40B4-BE49-F238E27FC236}">
                <a16:creationId xmlns:a16="http://schemas.microsoft.com/office/drawing/2014/main" id="{73D8C32E-43BE-4671-AD7B-8632E5C6D5D6}"/>
              </a:ext>
            </a:extLst>
          </p:cNvPr>
          <p:cNvSpPr>
            <a:spLocks noGrp="1" noChangeArrowheads="1"/>
          </p:cNvSpPr>
          <p:nvPr>
            <p:ph type="body" idx="1"/>
          </p:nvPr>
        </p:nvSpPr>
        <p:spPr/>
        <p:txBody>
          <a:bodyPr/>
          <a:lstStyle/>
          <a:p>
            <a:pPr eaLnBrk="1" hangingPunct="1">
              <a:buFontTx/>
              <a:buNone/>
            </a:pPr>
            <a:r>
              <a:rPr lang="en-US" altLang="en-US" sz="2800"/>
              <a:t>Is the following statement True or False?</a:t>
            </a:r>
          </a:p>
          <a:p>
            <a:pPr eaLnBrk="1" hangingPunct="1"/>
            <a:r>
              <a:rPr lang="en-US" altLang="en-US" sz="2800"/>
              <a:t>A Likert scale would be appropriate for measuring a person’s pain.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1C70CB36-23A3-46D5-95C0-E99EFA0BD4A3}"/>
              </a:ext>
            </a:extLst>
          </p:cNvPr>
          <p:cNvSpPr>
            <a:spLocks noGrp="1" noChangeArrowheads="1"/>
          </p:cNvSpPr>
          <p:nvPr>
            <p:ph type="title"/>
          </p:nvPr>
        </p:nvSpPr>
        <p:spPr>
          <a:xfrm>
            <a:off x="430213" y="1616075"/>
            <a:ext cx="8524875" cy="384175"/>
          </a:xfrm>
        </p:spPr>
        <p:txBody>
          <a:bodyPr/>
          <a:lstStyle/>
          <a:p>
            <a:pPr eaLnBrk="1" hangingPunct="1"/>
            <a:r>
              <a:rPr lang="en-US" altLang="en-US"/>
              <a:t>Answer</a:t>
            </a:r>
          </a:p>
        </p:txBody>
      </p:sp>
      <p:sp>
        <p:nvSpPr>
          <p:cNvPr id="57347" name="Rectangle 3">
            <a:extLst>
              <a:ext uri="{FF2B5EF4-FFF2-40B4-BE49-F238E27FC236}">
                <a16:creationId xmlns:a16="http://schemas.microsoft.com/office/drawing/2014/main" id="{2F3766A0-F162-48A7-8D81-29C6A6060647}"/>
              </a:ext>
            </a:extLst>
          </p:cNvPr>
          <p:cNvSpPr>
            <a:spLocks noGrp="1" noChangeArrowheads="1"/>
          </p:cNvSpPr>
          <p:nvPr>
            <p:ph type="body" idx="1"/>
          </p:nvPr>
        </p:nvSpPr>
        <p:spPr/>
        <p:txBody>
          <a:bodyPr/>
          <a:lstStyle/>
          <a:p>
            <a:pPr eaLnBrk="1" hangingPunct="1"/>
            <a:r>
              <a:rPr lang="en-US" altLang="en-US" sz="2800"/>
              <a:t>False</a:t>
            </a:r>
          </a:p>
          <a:p>
            <a:pPr lvl="1" eaLnBrk="1" hangingPunct="1"/>
            <a:r>
              <a:rPr lang="en-US" altLang="en-US" sz="2800"/>
              <a:t>A visual analog scale would be more appropriate to use when measuring a person’s pain.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a:extLst>
              <a:ext uri="{FF2B5EF4-FFF2-40B4-BE49-F238E27FC236}">
                <a16:creationId xmlns:a16="http://schemas.microsoft.com/office/drawing/2014/main" id="{FA04955C-36BE-427D-BE78-E0438A0E5605}"/>
              </a:ext>
            </a:extLst>
          </p:cNvPr>
          <p:cNvSpPr>
            <a:spLocks noGrp="1" noChangeArrowheads="1"/>
          </p:cNvSpPr>
          <p:nvPr>
            <p:ph type="title"/>
          </p:nvPr>
        </p:nvSpPr>
        <p:spPr>
          <a:xfrm>
            <a:off x="430213" y="1616075"/>
            <a:ext cx="8524875" cy="384175"/>
          </a:xfrm>
        </p:spPr>
        <p:txBody>
          <a:bodyPr/>
          <a:lstStyle/>
          <a:p>
            <a:pPr eaLnBrk="1" hangingPunct="1"/>
            <a:r>
              <a:rPr lang="en-US" altLang="en-US"/>
              <a:t>Q Sorts</a:t>
            </a:r>
          </a:p>
        </p:txBody>
      </p:sp>
      <p:sp>
        <p:nvSpPr>
          <p:cNvPr id="59395" name="Rectangle 5">
            <a:extLst>
              <a:ext uri="{FF2B5EF4-FFF2-40B4-BE49-F238E27FC236}">
                <a16:creationId xmlns:a16="http://schemas.microsoft.com/office/drawing/2014/main" id="{2262773C-D1D6-4A8D-B37D-FED87C82991D}"/>
              </a:ext>
            </a:extLst>
          </p:cNvPr>
          <p:cNvSpPr>
            <a:spLocks noGrp="1" noChangeArrowheads="1"/>
          </p:cNvSpPr>
          <p:nvPr>
            <p:ph type="body" idx="1"/>
          </p:nvPr>
        </p:nvSpPr>
        <p:spPr/>
        <p:txBody>
          <a:bodyPr/>
          <a:lstStyle/>
          <a:p>
            <a:pPr eaLnBrk="1" hangingPunct="1"/>
            <a:r>
              <a:rPr lang="en-US" altLang="en-US" sz="2800"/>
              <a:t>Participants sort a deck of cards into piles according to specific criteria.</a:t>
            </a:r>
          </a:p>
          <a:p>
            <a:pPr eaLnBrk="1" hangingPunct="1"/>
            <a:r>
              <a:rPr lang="en-US" altLang="en-US" sz="2800"/>
              <a:t>Cards contain statements to be sorted on a bipolar continuum (e.g., most like me/least like me).</a:t>
            </a:r>
          </a:p>
          <a:p>
            <a:pPr eaLnBrk="1" hangingPunct="1"/>
            <a:r>
              <a:rPr lang="en-US" altLang="en-US" sz="2800"/>
              <a:t>Usually 50 to 100 cards; usually 9 or 11 piles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a:extLst>
              <a:ext uri="{FF2B5EF4-FFF2-40B4-BE49-F238E27FC236}">
                <a16:creationId xmlns:a16="http://schemas.microsoft.com/office/drawing/2014/main" id="{29C0101D-D3B0-4A73-8AC8-1438352F9704}"/>
              </a:ext>
            </a:extLst>
          </p:cNvPr>
          <p:cNvSpPr>
            <a:spLocks noGrp="1" noChangeArrowheads="1"/>
          </p:cNvSpPr>
          <p:nvPr>
            <p:ph type="title"/>
          </p:nvPr>
        </p:nvSpPr>
        <p:spPr/>
        <p:txBody>
          <a:bodyPr/>
          <a:lstStyle/>
          <a:p>
            <a:pPr eaLnBrk="1" hangingPunct="1"/>
            <a:r>
              <a:rPr lang="en-US" altLang="en-US"/>
              <a:t>Vignettes</a:t>
            </a:r>
          </a:p>
        </p:txBody>
      </p:sp>
      <p:sp>
        <p:nvSpPr>
          <p:cNvPr id="61443" name="Rectangle 5">
            <a:extLst>
              <a:ext uri="{FF2B5EF4-FFF2-40B4-BE49-F238E27FC236}">
                <a16:creationId xmlns:a16="http://schemas.microsoft.com/office/drawing/2014/main" id="{21A3A69F-0C51-432A-8F83-C8423F6222B1}"/>
              </a:ext>
            </a:extLst>
          </p:cNvPr>
          <p:cNvSpPr>
            <a:spLocks noGrp="1" noChangeArrowheads="1"/>
          </p:cNvSpPr>
          <p:nvPr>
            <p:ph type="body" idx="1"/>
          </p:nvPr>
        </p:nvSpPr>
        <p:spPr/>
        <p:txBody>
          <a:bodyPr/>
          <a:lstStyle/>
          <a:p>
            <a:pPr eaLnBrk="1" hangingPunct="1">
              <a:lnSpc>
                <a:spcPct val="80000"/>
              </a:lnSpc>
            </a:pPr>
            <a:r>
              <a:rPr lang="en-US" altLang="en-US" sz="2800"/>
              <a:t>Brief descriptions of situations to which respondents are asked to react</a:t>
            </a:r>
          </a:p>
          <a:p>
            <a:pPr eaLnBrk="1" hangingPunct="1">
              <a:lnSpc>
                <a:spcPct val="80000"/>
              </a:lnSpc>
            </a:pPr>
            <a:r>
              <a:rPr lang="en-US" altLang="en-US" sz="2800"/>
              <a:t>Descriptions are usually written “stories.”</a:t>
            </a:r>
          </a:p>
          <a:p>
            <a:pPr eaLnBrk="1" hangingPunct="1">
              <a:lnSpc>
                <a:spcPct val="80000"/>
              </a:lnSpc>
            </a:pPr>
            <a:r>
              <a:rPr lang="en-US" altLang="en-US" sz="2800"/>
              <a:t>Respondents can be asked open-ended or closed-ended questions about their reactions.</a:t>
            </a:r>
          </a:p>
          <a:p>
            <a:pPr eaLnBrk="1" hangingPunct="1">
              <a:lnSpc>
                <a:spcPct val="80000"/>
              </a:lnSpc>
            </a:pPr>
            <a:r>
              <a:rPr lang="en-US" altLang="en-US" sz="2800"/>
              <a:t>Aspects of the vignettes can be experimentally manipulated.</a:t>
            </a:r>
          </a:p>
          <a:p>
            <a:pPr eaLnBrk="1" hangingPunct="1">
              <a:lnSpc>
                <a:spcPct val="80000"/>
              </a:lnSpc>
            </a:pPr>
            <a:endParaRPr lang="en-US" alt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5B5E750-A23D-459D-A8B7-ECF9AEAC0C24}"/>
              </a:ext>
            </a:extLst>
          </p:cNvPr>
          <p:cNvSpPr>
            <a:spLocks noGrp="1" noChangeArrowheads="1"/>
          </p:cNvSpPr>
          <p:nvPr>
            <p:ph type="title"/>
          </p:nvPr>
        </p:nvSpPr>
        <p:spPr/>
        <p:txBody>
          <a:bodyPr/>
          <a:lstStyle/>
          <a:p>
            <a:pPr eaLnBrk="1" hangingPunct="1"/>
            <a:r>
              <a:rPr lang="en-US" altLang="en-US"/>
              <a:t>Examples of Records, Documents, and Available Data</a:t>
            </a:r>
          </a:p>
        </p:txBody>
      </p:sp>
      <p:sp>
        <p:nvSpPr>
          <p:cNvPr id="9219" name="Rectangle 3">
            <a:extLst>
              <a:ext uri="{FF2B5EF4-FFF2-40B4-BE49-F238E27FC236}">
                <a16:creationId xmlns:a16="http://schemas.microsoft.com/office/drawing/2014/main" id="{3748E245-59D7-4A26-A18B-6E9310DA717F}"/>
              </a:ext>
            </a:extLst>
          </p:cNvPr>
          <p:cNvSpPr>
            <a:spLocks noGrp="1" noChangeArrowheads="1"/>
          </p:cNvSpPr>
          <p:nvPr>
            <p:ph type="body" idx="1"/>
          </p:nvPr>
        </p:nvSpPr>
        <p:spPr>
          <a:xfrm>
            <a:off x="330200" y="2535238"/>
            <a:ext cx="8613775" cy="3497262"/>
          </a:xfrm>
        </p:spPr>
        <p:txBody>
          <a:bodyPr/>
          <a:lstStyle/>
          <a:p>
            <a:pPr eaLnBrk="1" hangingPunct="1"/>
            <a:r>
              <a:rPr lang="en-US" altLang="en-US" sz="2800">
                <a:cs typeface="Times New Roman" panose="02020603050405020304" pitchFamily="18" charset="0"/>
              </a:rPr>
              <a:t>Hospital records (e.g., nurses’ shift reports)</a:t>
            </a:r>
          </a:p>
          <a:p>
            <a:pPr eaLnBrk="1" hangingPunct="1"/>
            <a:r>
              <a:rPr lang="en-US" altLang="en-US" sz="2800">
                <a:cs typeface="Times New Roman" panose="02020603050405020304" pitchFamily="18" charset="0"/>
              </a:rPr>
              <a:t>School records (e.g., student absenteeism)</a:t>
            </a:r>
          </a:p>
          <a:p>
            <a:pPr eaLnBrk="1" hangingPunct="1"/>
            <a:r>
              <a:rPr lang="en-US" altLang="en-US" sz="2800">
                <a:cs typeface="Times New Roman" panose="02020603050405020304" pitchFamily="18" charset="0"/>
              </a:rPr>
              <a:t>Corporate records (e.g., health insurance choices)</a:t>
            </a:r>
          </a:p>
          <a:p>
            <a:pPr eaLnBrk="1" hangingPunct="1"/>
            <a:r>
              <a:rPr lang="en-US" altLang="en-US" sz="2800">
                <a:cs typeface="Times New Roman" panose="02020603050405020304" pitchFamily="18" charset="0"/>
              </a:rPr>
              <a:t>Letters, diaries, minutes of meetings, etc.</a:t>
            </a:r>
          </a:p>
          <a:p>
            <a:pPr eaLnBrk="1" hangingPunct="1"/>
            <a:r>
              <a:rPr lang="en-US" altLang="en-US" sz="2800">
                <a:cs typeface="Times New Roman" panose="02020603050405020304" pitchFamily="18" charset="0"/>
              </a:rPr>
              <a:t>Photographs</a:t>
            </a:r>
            <a:endParaRPr lang="en-US" altLang="en-US" sz="2800"/>
          </a:p>
          <a:p>
            <a:pPr eaLnBrk="1" hangingPunct="1"/>
            <a:endParaRPr lang="en-US" altLang="en-US" sz="2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F239667F-EAEF-4965-B13C-7883FE154AC9}"/>
              </a:ext>
            </a:extLst>
          </p:cNvPr>
          <p:cNvSpPr>
            <a:spLocks noGrp="1" noChangeArrowheads="1"/>
          </p:cNvSpPr>
          <p:nvPr>
            <p:ph type="title"/>
          </p:nvPr>
        </p:nvSpPr>
        <p:spPr>
          <a:xfrm>
            <a:off x="333375" y="1370013"/>
            <a:ext cx="8226425" cy="384175"/>
          </a:xfrm>
        </p:spPr>
        <p:txBody>
          <a:bodyPr/>
          <a:lstStyle/>
          <a:p>
            <a:pPr eaLnBrk="1" hangingPunct="1"/>
            <a:r>
              <a:rPr lang="en-US" altLang="en-US">
                <a:cs typeface="Times New Roman" panose="02020603050405020304" pitchFamily="18" charset="0"/>
              </a:rPr>
              <a:t>Evaluation of Self-Reports</a:t>
            </a:r>
          </a:p>
        </p:txBody>
      </p:sp>
      <p:sp>
        <p:nvSpPr>
          <p:cNvPr id="63491" name="Rectangle 3">
            <a:extLst>
              <a:ext uri="{FF2B5EF4-FFF2-40B4-BE49-F238E27FC236}">
                <a16:creationId xmlns:a16="http://schemas.microsoft.com/office/drawing/2014/main" id="{FAE6BC15-C9E6-4C59-B13F-3D2D284C203E}"/>
              </a:ext>
            </a:extLst>
          </p:cNvPr>
          <p:cNvSpPr>
            <a:spLocks noGrp="1" noChangeArrowheads="1"/>
          </p:cNvSpPr>
          <p:nvPr>
            <p:ph type="body" idx="1"/>
          </p:nvPr>
        </p:nvSpPr>
        <p:spPr>
          <a:xfrm>
            <a:off x="533400" y="2447925"/>
            <a:ext cx="8226425" cy="3954463"/>
          </a:xfrm>
        </p:spPr>
        <p:txBody>
          <a:bodyPr/>
          <a:lstStyle/>
          <a:p>
            <a:pPr eaLnBrk="1" hangingPunct="1"/>
            <a:r>
              <a:rPr lang="en-US" altLang="en-US" sz="2800">
                <a:cs typeface="Times New Roman" panose="02020603050405020304" pitchFamily="18" charset="0"/>
              </a:rPr>
              <a:t>Strong on directness</a:t>
            </a:r>
          </a:p>
          <a:p>
            <a:pPr eaLnBrk="1" hangingPunct="1"/>
            <a:r>
              <a:rPr lang="en-US" altLang="en-US" sz="2800">
                <a:cs typeface="Times New Roman" panose="02020603050405020304" pitchFamily="18" charset="0"/>
              </a:rPr>
              <a:t>Allows access to information otherwise not available to researchers </a:t>
            </a:r>
          </a:p>
          <a:p>
            <a:pPr eaLnBrk="1" hangingPunct="1"/>
            <a:r>
              <a:rPr lang="en-US" altLang="en-US" sz="2800" i="1">
                <a:cs typeface="Times New Roman" panose="02020603050405020304" pitchFamily="18" charset="0"/>
              </a:rPr>
              <a:t>But</a:t>
            </a:r>
            <a:r>
              <a:rPr lang="en-US" altLang="en-US" sz="2800">
                <a:cs typeface="Times New Roman" panose="02020603050405020304" pitchFamily="18" charset="0"/>
              </a:rPr>
              <a:t> can we be sure participants actually feel or act the way they say they do? </a:t>
            </a:r>
            <a:endParaRPr lang="en-US" altLang="en-US" sz="2800" u="sng">
              <a:solidFill>
                <a:srgbClr val="00CC66"/>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0F12FAE0-C0FA-42D1-A873-6F03011613AB}"/>
              </a:ext>
            </a:extLst>
          </p:cNvPr>
          <p:cNvSpPr>
            <a:spLocks noGrp="1" noChangeArrowheads="1"/>
          </p:cNvSpPr>
          <p:nvPr>
            <p:ph type="title"/>
          </p:nvPr>
        </p:nvSpPr>
        <p:spPr>
          <a:xfrm>
            <a:off x="495300" y="1254125"/>
            <a:ext cx="8226425" cy="768350"/>
          </a:xfrm>
        </p:spPr>
        <p:txBody>
          <a:bodyPr/>
          <a:lstStyle/>
          <a:p>
            <a:pPr eaLnBrk="1" hangingPunct="1"/>
            <a:r>
              <a:rPr lang="en-US" altLang="en-US">
                <a:cs typeface="Times New Roman" panose="02020603050405020304" pitchFamily="18" charset="0"/>
              </a:rPr>
              <a:t>Phenomena Amenable to Research Observation</a:t>
            </a:r>
          </a:p>
        </p:txBody>
      </p:sp>
      <p:sp>
        <p:nvSpPr>
          <p:cNvPr id="65539" name="Rectangle 3">
            <a:extLst>
              <a:ext uri="{FF2B5EF4-FFF2-40B4-BE49-F238E27FC236}">
                <a16:creationId xmlns:a16="http://schemas.microsoft.com/office/drawing/2014/main" id="{0B1DE99A-E385-41F1-8DDE-BCF088E9253E}"/>
              </a:ext>
            </a:extLst>
          </p:cNvPr>
          <p:cNvSpPr>
            <a:spLocks noGrp="1" noChangeArrowheads="1"/>
          </p:cNvSpPr>
          <p:nvPr>
            <p:ph type="body" idx="1"/>
          </p:nvPr>
        </p:nvSpPr>
        <p:spPr>
          <a:xfrm>
            <a:off x="533400" y="2293938"/>
            <a:ext cx="8226425" cy="4337050"/>
          </a:xfrm>
        </p:spPr>
        <p:txBody>
          <a:bodyPr/>
          <a:lstStyle/>
          <a:p>
            <a:pPr eaLnBrk="1" hangingPunct="1">
              <a:lnSpc>
                <a:spcPct val="85000"/>
              </a:lnSpc>
              <a:spcBef>
                <a:spcPct val="50000"/>
              </a:spcBef>
            </a:pPr>
            <a:r>
              <a:rPr lang="en-US" altLang="en-US" sz="2800">
                <a:cs typeface="Times New Roman" panose="02020603050405020304" pitchFamily="18" charset="0"/>
              </a:rPr>
              <a:t>Activities and behavior</a:t>
            </a:r>
          </a:p>
          <a:p>
            <a:pPr eaLnBrk="1" hangingPunct="1">
              <a:lnSpc>
                <a:spcPct val="85000"/>
              </a:lnSpc>
              <a:spcBef>
                <a:spcPct val="50000"/>
              </a:spcBef>
            </a:pPr>
            <a:r>
              <a:rPr lang="en-US" altLang="en-US" sz="2800">
                <a:cs typeface="Times New Roman" panose="02020603050405020304" pitchFamily="18" charset="0"/>
              </a:rPr>
              <a:t>Characteristics and conditions of individuals </a:t>
            </a:r>
          </a:p>
          <a:p>
            <a:pPr eaLnBrk="1" hangingPunct="1">
              <a:lnSpc>
                <a:spcPct val="85000"/>
              </a:lnSpc>
              <a:spcBef>
                <a:spcPct val="50000"/>
              </a:spcBef>
            </a:pPr>
            <a:r>
              <a:rPr lang="en-US" altLang="en-US" sz="2800">
                <a:cs typeface="Times New Roman" panose="02020603050405020304" pitchFamily="18" charset="0"/>
              </a:rPr>
              <a:t>Skill attainment and performance</a:t>
            </a:r>
          </a:p>
          <a:p>
            <a:pPr eaLnBrk="1" hangingPunct="1">
              <a:lnSpc>
                <a:spcPct val="85000"/>
              </a:lnSpc>
              <a:spcBef>
                <a:spcPct val="50000"/>
              </a:spcBef>
            </a:pPr>
            <a:r>
              <a:rPr lang="en-US" altLang="en-US" sz="2800">
                <a:cs typeface="Times New Roman" panose="02020603050405020304" pitchFamily="18" charset="0"/>
              </a:rPr>
              <a:t>Verbal and nonverbal communication</a:t>
            </a:r>
          </a:p>
          <a:p>
            <a:pPr eaLnBrk="1" hangingPunct="1">
              <a:lnSpc>
                <a:spcPct val="85000"/>
              </a:lnSpc>
              <a:spcBef>
                <a:spcPct val="50000"/>
              </a:spcBef>
            </a:pPr>
            <a:r>
              <a:rPr lang="en-US" altLang="en-US" sz="2800">
                <a:cs typeface="Times New Roman" panose="02020603050405020304" pitchFamily="18" charset="0"/>
              </a:rPr>
              <a:t>Environmental characteristics</a:t>
            </a:r>
          </a:p>
          <a:p>
            <a:pPr eaLnBrk="1" hangingPunct="1"/>
            <a:endParaRPr lang="en-US" altLang="en-US" sz="2800" u="sng">
              <a:solidFill>
                <a:srgbClr val="00CC66"/>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14F3A580-211C-4677-AB9B-B18135B5C339}"/>
              </a:ext>
            </a:extLst>
          </p:cNvPr>
          <p:cNvSpPr>
            <a:spLocks noGrp="1" noChangeArrowheads="1"/>
          </p:cNvSpPr>
          <p:nvPr>
            <p:ph type="title"/>
          </p:nvPr>
        </p:nvSpPr>
        <p:spPr>
          <a:xfrm>
            <a:off x="409575" y="1327150"/>
            <a:ext cx="8226425" cy="768350"/>
          </a:xfrm>
        </p:spPr>
        <p:txBody>
          <a:bodyPr/>
          <a:lstStyle/>
          <a:p>
            <a:pPr eaLnBrk="1" hangingPunct="1"/>
            <a:r>
              <a:rPr lang="en-US" altLang="en-US">
                <a:cs typeface="Times New Roman" panose="02020603050405020304" pitchFamily="18" charset="0"/>
              </a:rPr>
              <a:t>Observation in Qualitative and Quantitative Studies</a:t>
            </a:r>
          </a:p>
        </p:txBody>
      </p:sp>
      <p:sp>
        <p:nvSpPr>
          <p:cNvPr id="67587" name="Rectangle 3">
            <a:extLst>
              <a:ext uri="{FF2B5EF4-FFF2-40B4-BE49-F238E27FC236}">
                <a16:creationId xmlns:a16="http://schemas.microsoft.com/office/drawing/2014/main" id="{FB1FEFD8-AD1D-4F72-9531-C7B675FC75AB}"/>
              </a:ext>
            </a:extLst>
          </p:cNvPr>
          <p:cNvSpPr>
            <a:spLocks noGrp="1" noChangeArrowheads="1"/>
          </p:cNvSpPr>
          <p:nvPr>
            <p:ph type="body" idx="1"/>
          </p:nvPr>
        </p:nvSpPr>
        <p:spPr>
          <a:xfrm>
            <a:off x="533400" y="2514600"/>
            <a:ext cx="8226425" cy="3733800"/>
          </a:xfrm>
        </p:spPr>
        <p:txBody>
          <a:bodyPr/>
          <a:lstStyle/>
          <a:p>
            <a:pPr eaLnBrk="1" hangingPunct="1"/>
            <a:r>
              <a:rPr lang="en-US" altLang="en-US" sz="2800">
                <a:cs typeface="Times New Roman" panose="02020603050405020304" pitchFamily="18" charset="0"/>
              </a:rPr>
              <a:t>Qualitative studies: Unstructured observation in naturalistic settings</a:t>
            </a:r>
          </a:p>
          <a:p>
            <a:pPr lvl="1" eaLnBrk="1" hangingPunct="1"/>
            <a:r>
              <a:rPr lang="en-US" altLang="en-US" sz="2800">
                <a:cs typeface="Times New Roman" panose="02020603050405020304" pitchFamily="18" charset="0"/>
              </a:rPr>
              <a:t>Includes </a:t>
            </a:r>
            <a:r>
              <a:rPr lang="en-US" altLang="en-US" sz="2800" b="1" u="sng">
                <a:solidFill>
                  <a:srgbClr val="1666B6"/>
                </a:solidFill>
                <a:cs typeface="Times New Roman" panose="02020603050405020304" pitchFamily="18" charset="0"/>
              </a:rPr>
              <a:t>Participant observation</a:t>
            </a:r>
          </a:p>
          <a:p>
            <a:pPr eaLnBrk="1" hangingPunct="1"/>
            <a:r>
              <a:rPr lang="en-US" altLang="en-US" sz="2800">
                <a:cs typeface="Times New Roman" panose="02020603050405020304" pitchFamily="18" charset="0"/>
              </a:rPr>
              <a:t>Quantitative studies: Structured observation of prespecified behaviors</a:t>
            </a:r>
          </a:p>
          <a:p>
            <a:pPr eaLnBrk="1" hangingPunct="1"/>
            <a:endParaRPr lang="en-US" altLang="en-US" sz="2800">
              <a:cs typeface="Times New Roman" panose="02020603050405020304" pitchFamily="18" charset="0"/>
            </a:endParaRPr>
          </a:p>
          <a:p>
            <a:pPr eaLnBrk="1" hangingPunct="1"/>
            <a:endParaRPr lang="en-US" altLang="en-US" sz="2800" u="sng">
              <a:solidFill>
                <a:srgbClr val="00CC66"/>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B1F87DEA-F846-4BAC-ABC6-576464A8F9DB}"/>
              </a:ext>
            </a:extLst>
          </p:cNvPr>
          <p:cNvSpPr>
            <a:spLocks noGrp="1" noChangeArrowheads="1"/>
          </p:cNvSpPr>
          <p:nvPr>
            <p:ph type="title"/>
          </p:nvPr>
        </p:nvSpPr>
        <p:spPr>
          <a:xfrm>
            <a:off x="471488" y="1327150"/>
            <a:ext cx="8226425" cy="768350"/>
          </a:xfrm>
        </p:spPr>
        <p:txBody>
          <a:bodyPr/>
          <a:lstStyle/>
          <a:p>
            <a:pPr eaLnBrk="1" hangingPunct="1"/>
            <a:r>
              <a:rPr lang="en-US" altLang="en-US">
                <a:cs typeface="Times New Roman" panose="02020603050405020304" pitchFamily="18" charset="0"/>
              </a:rPr>
              <a:t>The Observer–Participant Role in Participant Observation</a:t>
            </a:r>
          </a:p>
        </p:txBody>
      </p:sp>
      <p:sp>
        <p:nvSpPr>
          <p:cNvPr id="69635" name="Rectangle 3">
            <a:extLst>
              <a:ext uri="{FF2B5EF4-FFF2-40B4-BE49-F238E27FC236}">
                <a16:creationId xmlns:a16="http://schemas.microsoft.com/office/drawing/2014/main" id="{5B85FD95-EC8C-45A4-A317-0452B9D2F284}"/>
              </a:ext>
            </a:extLst>
          </p:cNvPr>
          <p:cNvSpPr>
            <a:spLocks noGrp="1" noChangeArrowheads="1"/>
          </p:cNvSpPr>
          <p:nvPr>
            <p:ph type="body" idx="1"/>
          </p:nvPr>
        </p:nvSpPr>
        <p:spPr>
          <a:xfrm>
            <a:off x="533400" y="2255838"/>
            <a:ext cx="8226425" cy="3992562"/>
          </a:xfrm>
        </p:spPr>
        <p:txBody>
          <a:bodyPr/>
          <a:lstStyle/>
          <a:p>
            <a:pPr eaLnBrk="1" hangingPunct="1"/>
            <a:r>
              <a:rPr lang="en-US" altLang="en-US" sz="2800">
                <a:cs typeface="Times New Roman" panose="02020603050405020304" pitchFamily="18" charset="0"/>
              </a:rPr>
              <a:t>Leininger’s Four-Phase Sequence:</a:t>
            </a:r>
          </a:p>
          <a:p>
            <a:pPr lvl="1" eaLnBrk="1" hangingPunct="1"/>
            <a:r>
              <a:rPr lang="en-US" altLang="en-US" sz="2800">
                <a:cs typeface="Times New Roman" panose="02020603050405020304" pitchFamily="18" charset="0"/>
              </a:rPr>
              <a:t>Primarily observation</a:t>
            </a:r>
          </a:p>
          <a:p>
            <a:pPr lvl="1" eaLnBrk="1" hangingPunct="1"/>
            <a:r>
              <a:rPr lang="en-US" altLang="en-US" sz="2800">
                <a:cs typeface="Times New Roman" panose="02020603050405020304" pitchFamily="18" charset="0"/>
              </a:rPr>
              <a:t>Primarily observation with some participation</a:t>
            </a:r>
          </a:p>
          <a:p>
            <a:pPr lvl="1" eaLnBrk="1" hangingPunct="1"/>
            <a:r>
              <a:rPr lang="en-US" altLang="en-US" sz="2800">
                <a:cs typeface="Times New Roman" panose="02020603050405020304" pitchFamily="18" charset="0"/>
              </a:rPr>
              <a:t>Primarily participation with some observation</a:t>
            </a:r>
          </a:p>
          <a:p>
            <a:pPr lvl="1" eaLnBrk="1" hangingPunct="1"/>
            <a:r>
              <a:rPr lang="en-US" altLang="en-US" sz="2800">
                <a:cs typeface="Times New Roman" panose="02020603050405020304" pitchFamily="18" charset="0"/>
              </a:rPr>
              <a:t>Reflective observation</a:t>
            </a:r>
          </a:p>
          <a:p>
            <a:pPr eaLnBrk="1" hangingPunct="1"/>
            <a:endParaRPr lang="en-US" altLang="en-US" sz="2800" u="sng">
              <a:solidFill>
                <a:srgbClr val="00CC66"/>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21A336D9-AE46-4988-8D63-C92A83217730}"/>
              </a:ext>
            </a:extLst>
          </p:cNvPr>
          <p:cNvSpPr>
            <a:spLocks noGrp="1"/>
          </p:cNvSpPr>
          <p:nvPr>
            <p:ph type="title"/>
          </p:nvPr>
        </p:nvSpPr>
        <p:spPr>
          <a:xfrm>
            <a:off x="430213" y="1223963"/>
            <a:ext cx="8524875" cy="776287"/>
          </a:xfrm>
        </p:spPr>
        <p:txBody>
          <a:bodyPr/>
          <a:lstStyle/>
          <a:p>
            <a:r>
              <a:rPr lang="en-US" altLang="en-US"/>
              <a:t>The Observer–Participant Role in Participant Observation</a:t>
            </a:r>
          </a:p>
        </p:txBody>
      </p:sp>
      <p:sp>
        <p:nvSpPr>
          <p:cNvPr id="71683" name="Content Placeholder 2">
            <a:extLst>
              <a:ext uri="{FF2B5EF4-FFF2-40B4-BE49-F238E27FC236}">
                <a16:creationId xmlns:a16="http://schemas.microsoft.com/office/drawing/2014/main" id="{BEC5248C-9DE3-462D-9665-BF74ED4CB6EB}"/>
              </a:ext>
            </a:extLst>
          </p:cNvPr>
          <p:cNvSpPr>
            <a:spLocks noGrp="1"/>
          </p:cNvSpPr>
          <p:nvPr>
            <p:ph idx="1"/>
          </p:nvPr>
        </p:nvSpPr>
        <p:spPr/>
        <p:txBody>
          <a:bodyPr/>
          <a:lstStyle/>
          <a:p>
            <a:r>
              <a:rPr lang="en-US" altLang="en-US" b="1"/>
              <a:t>Nonparticipant observer </a:t>
            </a:r>
            <a:r>
              <a:rPr lang="en-US" altLang="en-US"/>
              <a:t>(overt)In this form of observation, the observer openly identifies that she or he is conducting research and provides subjects with information about the types of data that will be collected.</a:t>
            </a:r>
          </a:p>
          <a:p>
            <a:r>
              <a:rPr lang="en-US" altLang="en-US" b="1"/>
              <a:t>Nonparticipant observer </a:t>
            </a:r>
            <a:r>
              <a:rPr lang="en-US" altLang="en-US"/>
              <a:t>(covert) In this form of observation, the observer does not interact with the subjects and does not inform them that the observation is taking place.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172D3F06-6091-4690-B364-29A291DAF22A}"/>
              </a:ext>
            </a:extLst>
          </p:cNvPr>
          <p:cNvSpPr>
            <a:spLocks noGrp="1"/>
          </p:cNvSpPr>
          <p:nvPr>
            <p:ph type="title"/>
          </p:nvPr>
        </p:nvSpPr>
        <p:spPr>
          <a:xfrm>
            <a:off x="430213" y="1223963"/>
            <a:ext cx="8524875" cy="776287"/>
          </a:xfrm>
        </p:spPr>
        <p:txBody>
          <a:bodyPr/>
          <a:lstStyle/>
          <a:p>
            <a:r>
              <a:rPr lang="en-US" altLang="en-US"/>
              <a:t>The Observer–Participant Role in Participant Observation</a:t>
            </a:r>
          </a:p>
        </p:txBody>
      </p:sp>
      <p:sp>
        <p:nvSpPr>
          <p:cNvPr id="72707" name="Content Placeholder 2">
            <a:extLst>
              <a:ext uri="{FF2B5EF4-FFF2-40B4-BE49-F238E27FC236}">
                <a16:creationId xmlns:a16="http://schemas.microsoft.com/office/drawing/2014/main" id="{1D030E04-C9D9-4C71-B012-585EE78D93C2}"/>
              </a:ext>
            </a:extLst>
          </p:cNvPr>
          <p:cNvSpPr>
            <a:spLocks noGrp="1"/>
          </p:cNvSpPr>
          <p:nvPr>
            <p:ph idx="1"/>
          </p:nvPr>
        </p:nvSpPr>
        <p:spPr/>
        <p:txBody>
          <a:bodyPr/>
          <a:lstStyle/>
          <a:p>
            <a:r>
              <a:rPr lang="en-US" altLang="en-US" b="1"/>
              <a:t>Participant observer </a:t>
            </a:r>
            <a:r>
              <a:rPr lang="en-US" altLang="en-US"/>
              <a:t>(overt) This observer becomes involved with the subjects who are fully aware of the observation.</a:t>
            </a:r>
          </a:p>
          <a:p>
            <a:r>
              <a:rPr lang="en-US" altLang="en-US" b="1"/>
              <a:t>Participant observer </a:t>
            </a:r>
            <a:r>
              <a:rPr lang="en-US" altLang="en-US"/>
              <a:t>(covert) This observer is involved with the participants but observes the behavior without their knowledge.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6319A382-9FC5-4F33-A18F-D0BF1B79B879}"/>
              </a:ext>
            </a:extLst>
          </p:cNvPr>
          <p:cNvSpPr>
            <a:spLocks noGrp="1" noChangeArrowheads="1"/>
          </p:cNvSpPr>
          <p:nvPr>
            <p:ph type="title"/>
          </p:nvPr>
        </p:nvSpPr>
        <p:spPr>
          <a:xfrm>
            <a:off x="430213" y="1616075"/>
            <a:ext cx="8524875" cy="384175"/>
          </a:xfrm>
        </p:spPr>
        <p:txBody>
          <a:bodyPr/>
          <a:lstStyle/>
          <a:p>
            <a:pPr eaLnBrk="1" hangingPunct="1"/>
            <a:r>
              <a:rPr lang="en-US" altLang="en-US"/>
              <a:t>Question</a:t>
            </a:r>
          </a:p>
        </p:txBody>
      </p:sp>
      <p:sp>
        <p:nvSpPr>
          <p:cNvPr id="73731" name="Rectangle 3">
            <a:extLst>
              <a:ext uri="{FF2B5EF4-FFF2-40B4-BE49-F238E27FC236}">
                <a16:creationId xmlns:a16="http://schemas.microsoft.com/office/drawing/2014/main" id="{FB383B08-FDD3-4129-92A9-976F928A4259}"/>
              </a:ext>
            </a:extLst>
          </p:cNvPr>
          <p:cNvSpPr>
            <a:spLocks noGrp="1" noChangeArrowheads="1"/>
          </p:cNvSpPr>
          <p:nvPr>
            <p:ph type="body" idx="1"/>
          </p:nvPr>
        </p:nvSpPr>
        <p:spPr/>
        <p:txBody>
          <a:bodyPr/>
          <a:lstStyle/>
          <a:p>
            <a:pPr eaLnBrk="1" hangingPunct="1">
              <a:buFontTx/>
              <a:buNone/>
            </a:pPr>
            <a:r>
              <a:rPr lang="en-US" altLang="en-US" sz="2800"/>
              <a:t>Is the following statement True or False?</a:t>
            </a:r>
          </a:p>
          <a:p>
            <a:pPr eaLnBrk="1" hangingPunct="1"/>
            <a:r>
              <a:rPr lang="en-US" altLang="en-US" sz="2800"/>
              <a:t>In qualitative studies, observation is unstructured.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79650830-CF32-4A2D-9C1F-DC126F0FE3A2}"/>
              </a:ext>
            </a:extLst>
          </p:cNvPr>
          <p:cNvSpPr>
            <a:spLocks noGrp="1" noChangeArrowheads="1"/>
          </p:cNvSpPr>
          <p:nvPr>
            <p:ph type="title"/>
          </p:nvPr>
        </p:nvSpPr>
        <p:spPr>
          <a:xfrm>
            <a:off x="430213" y="1616075"/>
            <a:ext cx="8524875" cy="384175"/>
          </a:xfrm>
        </p:spPr>
        <p:txBody>
          <a:bodyPr/>
          <a:lstStyle/>
          <a:p>
            <a:pPr eaLnBrk="1" hangingPunct="1"/>
            <a:r>
              <a:rPr lang="en-US" altLang="en-US"/>
              <a:t>Answer</a:t>
            </a:r>
          </a:p>
        </p:txBody>
      </p:sp>
      <p:sp>
        <p:nvSpPr>
          <p:cNvPr id="75779" name="Rectangle 3">
            <a:extLst>
              <a:ext uri="{FF2B5EF4-FFF2-40B4-BE49-F238E27FC236}">
                <a16:creationId xmlns:a16="http://schemas.microsoft.com/office/drawing/2014/main" id="{529C6E49-AD5D-4120-AA8F-E3E1D3BC0E8D}"/>
              </a:ext>
            </a:extLst>
          </p:cNvPr>
          <p:cNvSpPr>
            <a:spLocks noGrp="1" noChangeArrowheads="1"/>
          </p:cNvSpPr>
          <p:nvPr>
            <p:ph type="body" idx="1"/>
          </p:nvPr>
        </p:nvSpPr>
        <p:spPr/>
        <p:txBody>
          <a:bodyPr/>
          <a:lstStyle/>
          <a:p>
            <a:pPr eaLnBrk="1" hangingPunct="1"/>
            <a:r>
              <a:rPr lang="en-US" altLang="en-US" sz="2800"/>
              <a:t>True</a:t>
            </a:r>
          </a:p>
          <a:p>
            <a:pPr lvl="1" eaLnBrk="1" hangingPunct="1"/>
            <a:r>
              <a:rPr lang="en-US" altLang="en-US" sz="2800"/>
              <a:t>Observation with a qualitative study is unstructured and occurs in naturalistic settings.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EDD94073-EE84-4E97-8936-CA39974CA737}"/>
              </a:ext>
            </a:extLst>
          </p:cNvPr>
          <p:cNvSpPr>
            <a:spLocks noGrp="1" noChangeArrowheads="1"/>
          </p:cNvSpPr>
          <p:nvPr>
            <p:ph type="title"/>
          </p:nvPr>
        </p:nvSpPr>
        <p:spPr>
          <a:xfrm>
            <a:off x="322263" y="1493838"/>
            <a:ext cx="8458200" cy="384175"/>
          </a:xfrm>
        </p:spPr>
        <p:txBody>
          <a:bodyPr/>
          <a:lstStyle/>
          <a:p>
            <a:pPr eaLnBrk="1" hangingPunct="1"/>
            <a:r>
              <a:rPr lang="en-US" altLang="en-US">
                <a:cs typeface="Times New Roman" panose="02020603050405020304" pitchFamily="18" charset="0"/>
              </a:rPr>
              <a:t>Recording Unstructured Observations</a:t>
            </a:r>
          </a:p>
        </p:txBody>
      </p:sp>
      <p:sp>
        <p:nvSpPr>
          <p:cNvPr id="77827" name="Rectangle 3">
            <a:extLst>
              <a:ext uri="{FF2B5EF4-FFF2-40B4-BE49-F238E27FC236}">
                <a16:creationId xmlns:a16="http://schemas.microsoft.com/office/drawing/2014/main" id="{FC39DE03-B068-4ABF-AD10-06DA5FB8D846}"/>
              </a:ext>
            </a:extLst>
          </p:cNvPr>
          <p:cNvSpPr>
            <a:spLocks noGrp="1" noChangeArrowheads="1"/>
          </p:cNvSpPr>
          <p:nvPr>
            <p:ph type="body" idx="1"/>
          </p:nvPr>
        </p:nvSpPr>
        <p:spPr>
          <a:xfrm>
            <a:off x="533400" y="1981200"/>
            <a:ext cx="8226425" cy="4572000"/>
          </a:xfrm>
        </p:spPr>
        <p:txBody>
          <a:bodyPr/>
          <a:lstStyle/>
          <a:p>
            <a:pPr eaLnBrk="1" hangingPunct="1"/>
            <a:r>
              <a:rPr lang="en-US" altLang="en-US" sz="2000" b="1" u="sng">
                <a:solidFill>
                  <a:srgbClr val="1666B6"/>
                </a:solidFill>
                <a:cs typeface="Times New Roman" panose="02020603050405020304" pitchFamily="18" charset="0"/>
              </a:rPr>
              <a:t>Logs</a:t>
            </a:r>
            <a:r>
              <a:rPr lang="en-US" altLang="en-US" sz="2000" b="1">
                <a:solidFill>
                  <a:srgbClr val="1666B6"/>
                </a:solidFill>
                <a:cs typeface="Times New Roman" panose="02020603050405020304" pitchFamily="18" charset="0"/>
              </a:rPr>
              <a:t> (</a:t>
            </a:r>
            <a:r>
              <a:rPr lang="en-US" altLang="en-US" sz="2000" b="1" u="sng">
                <a:solidFill>
                  <a:srgbClr val="1666B6"/>
                </a:solidFill>
                <a:cs typeface="Times New Roman" panose="02020603050405020304" pitchFamily="18" charset="0"/>
              </a:rPr>
              <a:t>field diaries</a:t>
            </a:r>
            <a:r>
              <a:rPr lang="en-US" altLang="en-US" sz="2000" b="1">
                <a:solidFill>
                  <a:srgbClr val="1666B6"/>
                </a:solidFill>
                <a:cs typeface="Times New Roman" panose="02020603050405020304" pitchFamily="18" charset="0"/>
              </a:rPr>
              <a:t>)</a:t>
            </a:r>
          </a:p>
          <a:p>
            <a:pPr eaLnBrk="1" hangingPunct="1"/>
            <a:r>
              <a:rPr lang="en-US" altLang="en-US" sz="2000" b="1">
                <a:cs typeface="Times New Roman" panose="02020603050405020304" pitchFamily="18" charset="0"/>
              </a:rPr>
              <a:t>is a daily record of events and conversations</a:t>
            </a:r>
          </a:p>
          <a:p>
            <a:pPr eaLnBrk="1" hangingPunct="1"/>
            <a:r>
              <a:rPr lang="en-US" altLang="en-US" sz="2000" b="1" u="sng">
                <a:solidFill>
                  <a:srgbClr val="1666B6"/>
                </a:solidFill>
                <a:cs typeface="Times New Roman" panose="02020603050405020304" pitchFamily="18" charset="0"/>
              </a:rPr>
              <a:t>Field notes</a:t>
            </a:r>
          </a:p>
          <a:p>
            <a:pPr lvl="1" eaLnBrk="1" hangingPunct="1"/>
            <a:r>
              <a:rPr lang="en-US" altLang="en-US" sz="2000" b="1" u="sng">
                <a:solidFill>
                  <a:srgbClr val="1666B6"/>
                </a:solidFill>
                <a:cs typeface="Times New Roman" panose="02020603050405020304" pitchFamily="18" charset="0"/>
              </a:rPr>
              <a:t>Descriptive</a:t>
            </a:r>
            <a:r>
              <a:rPr lang="en-US" altLang="en-US" sz="2000" b="1">
                <a:solidFill>
                  <a:srgbClr val="1666B6"/>
                </a:solidFill>
                <a:cs typeface="Times New Roman" panose="02020603050405020304" pitchFamily="18" charset="0"/>
              </a:rPr>
              <a:t> (observational) </a:t>
            </a:r>
            <a:r>
              <a:rPr lang="en-US" altLang="en-US" sz="2000" b="1" u="sng">
                <a:solidFill>
                  <a:srgbClr val="1666B6"/>
                </a:solidFill>
                <a:cs typeface="Times New Roman" panose="02020603050405020304" pitchFamily="18" charset="0"/>
              </a:rPr>
              <a:t>notes</a:t>
            </a:r>
          </a:p>
          <a:p>
            <a:pPr lvl="1" eaLnBrk="1" hangingPunct="1"/>
            <a:r>
              <a:rPr lang="en-US" altLang="en-US" sz="2000" b="1" u="sng">
                <a:solidFill>
                  <a:srgbClr val="1666B6"/>
                </a:solidFill>
                <a:cs typeface="Times New Roman" panose="02020603050405020304" pitchFamily="18" charset="0"/>
              </a:rPr>
              <a:t>Reflective notes</a:t>
            </a:r>
            <a:r>
              <a:rPr lang="en-US" altLang="en-US" sz="2000" b="1">
                <a:solidFill>
                  <a:srgbClr val="1666B6"/>
                </a:solidFill>
                <a:cs typeface="Times New Roman" panose="02020603050405020304" pitchFamily="18" charset="0"/>
              </a:rPr>
              <a:t>:</a:t>
            </a:r>
          </a:p>
          <a:p>
            <a:pPr lvl="2" eaLnBrk="1" hangingPunct="1"/>
            <a:r>
              <a:rPr lang="en-US" altLang="en-US" sz="2000">
                <a:cs typeface="Times New Roman" panose="02020603050405020304" pitchFamily="18" charset="0"/>
              </a:rPr>
              <a:t>Methodologic notes</a:t>
            </a:r>
          </a:p>
          <a:p>
            <a:pPr lvl="2" eaLnBrk="1" hangingPunct="1"/>
            <a:r>
              <a:rPr lang="en-US" altLang="en-US" sz="2000">
                <a:cs typeface="Times New Roman" panose="02020603050405020304" pitchFamily="18" charset="0"/>
              </a:rPr>
              <a:t>Theoretical notes (or analytical notes)</a:t>
            </a:r>
          </a:p>
          <a:p>
            <a:pPr lvl="2" eaLnBrk="1" hangingPunct="1"/>
            <a:r>
              <a:rPr lang="en-US" altLang="en-US" sz="2000">
                <a:cs typeface="Times New Roman" panose="02020603050405020304" pitchFamily="18" charset="0"/>
              </a:rPr>
              <a:t>Personal notes</a:t>
            </a:r>
            <a:endParaRPr lang="en-US" altLang="en-US" sz="2000"/>
          </a:p>
          <a:p>
            <a:pPr eaLnBrk="1" hangingPunct="1"/>
            <a:endParaRPr lang="en-US" altLang="en-US" sz="2000" u="sng">
              <a:solidFill>
                <a:srgbClr val="00CC66"/>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998C3651-7DFC-4656-89B0-4D11272EBE0F}"/>
              </a:ext>
            </a:extLst>
          </p:cNvPr>
          <p:cNvSpPr>
            <a:spLocks noGrp="1" noChangeArrowheads="1"/>
          </p:cNvSpPr>
          <p:nvPr>
            <p:ph type="title"/>
          </p:nvPr>
        </p:nvSpPr>
        <p:spPr>
          <a:xfrm>
            <a:off x="460375" y="1249363"/>
            <a:ext cx="8226425" cy="384175"/>
          </a:xfrm>
        </p:spPr>
        <p:txBody>
          <a:bodyPr/>
          <a:lstStyle/>
          <a:p>
            <a:pPr eaLnBrk="1" hangingPunct="1"/>
            <a:r>
              <a:rPr lang="en-US" altLang="en-US">
                <a:cs typeface="Times New Roman" panose="02020603050405020304" pitchFamily="18" charset="0"/>
              </a:rPr>
              <a:t>Structured Observations</a:t>
            </a:r>
          </a:p>
        </p:txBody>
      </p:sp>
      <p:sp>
        <p:nvSpPr>
          <p:cNvPr id="79875" name="Rectangle 3">
            <a:extLst>
              <a:ext uri="{FF2B5EF4-FFF2-40B4-BE49-F238E27FC236}">
                <a16:creationId xmlns:a16="http://schemas.microsoft.com/office/drawing/2014/main" id="{21EEE7CE-C658-4F2D-8E64-27609122D7CA}"/>
              </a:ext>
            </a:extLst>
          </p:cNvPr>
          <p:cNvSpPr>
            <a:spLocks noGrp="1" noChangeArrowheads="1"/>
          </p:cNvSpPr>
          <p:nvPr>
            <p:ph type="body" idx="1"/>
          </p:nvPr>
        </p:nvSpPr>
        <p:spPr>
          <a:xfrm>
            <a:off x="304800" y="1703388"/>
            <a:ext cx="8610600" cy="4621212"/>
          </a:xfrm>
        </p:spPr>
        <p:txBody>
          <a:bodyPr/>
          <a:lstStyle/>
          <a:p>
            <a:pPr eaLnBrk="1" hangingPunct="1">
              <a:lnSpc>
                <a:spcPct val="80000"/>
              </a:lnSpc>
            </a:pPr>
            <a:r>
              <a:rPr lang="en-US" altLang="en-US" sz="2800" b="1" u="sng">
                <a:solidFill>
                  <a:srgbClr val="1666B6"/>
                </a:solidFill>
                <a:cs typeface="Times New Roman" panose="02020603050405020304" pitchFamily="18" charset="0"/>
              </a:rPr>
              <a:t>Category systems</a:t>
            </a:r>
            <a:r>
              <a:rPr lang="en-US" altLang="en-US" sz="2800" b="1">
                <a:cs typeface="Times New Roman" panose="02020603050405020304" pitchFamily="18" charset="0"/>
              </a:rPr>
              <a:t>  </a:t>
            </a:r>
            <a:r>
              <a:rPr lang="en-US" altLang="en-US" sz="2800" b="1">
                <a:cs typeface="Times New Roman" panose="02020603050405020304" pitchFamily="18" charset="0"/>
                <a:sym typeface="Symbol" panose="05050102010706020507" pitchFamily="18" charset="2"/>
              </a:rPr>
              <a:t></a:t>
            </a:r>
            <a:r>
              <a:rPr lang="en-US" altLang="en-US" sz="2800" b="1">
                <a:cs typeface="Times New Roman" panose="02020603050405020304" pitchFamily="18" charset="0"/>
              </a:rPr>
              <a:t>  </a:t>
            </a:r>
            <a:r>
              <a:rPr lang="en-US" altLang="en-US" sz="2800" b="1" u="sng">
                <a:solidFill>
                  <a:srgbClr val="1666B6"/>
                </a:solidFill>
                <a:cs typeface="Times New Roman" panose="02020603050405020304" pitchFamily="18" charset="0"/>
              </a:rPr>
              <a:t>Checklists</a:t>
            </a:r>
          </a:p>
          <a:p>
            <a:pPr lvl="1" eaLnBrk="1" hangingPunct="1">
              <a:lnSpc>
                <a:spcPct val="80000"/>
              </a:lnSpc>
            </a:pPr>
            <a:r>
              <a:rPr lang="en-US" altLang="en-US" sz="2600">
                <a:cs typeface="Times New Roman" panose="02020603050405020304" pitchFamily="18" charset="0"/>
              </a:rPr>
              <a:t>Formal systems for systematically recording the incidence or frequency of prespecified behaviors or events</a:t>
            </a:r>
          </a:p>
          <a:p>
            <a:pPr lvl="1" eaLnBrk="1" hangingPunct="1">
              <a:lnSpc>
                <a:spcPct val="80000"/>
              </a:lnSpc>
            </a:pPr>
            <a:r>
              <a:rPr lang="en-US" altLang="en-US" sz="2600">
                <a:cs typeface="Times New Roman" panose="02020603050405020304" pitchFamily="18" charset="0"/>
              </a:rPr>
              <a:t>Systems vary in their exhaustiveness</a:t>
            </a:r>
          </a:p>
          <a:p>
            <a:pPr lvl="2" eaLnBrk="1" hangingPunct="1">
              <a:lnSpc>
                <a:spcPct val="80000"/>
              </a:lnSpc>
            </a:pPr>
            <a:r>
              <a:rPr lang="en-US" altLang="en-US" sz="2600" u="sng">
                <a:cs typeface="Times New Roman" panose="02020603050405020304" pitchFamily="18" charset="0"/>
              </a:rPr>
              <a:t>Exhaustive system:</a:t>
            </a:r>
            <a:r>
              <a:rPr lang="en-US" altLang="en-US" sz="2600">
                <a:cs typeface="Times New Roman" panose="02020603050405020304" pitchFamily="18" charset="0"/>
              </a:rPr>
              <a:t>  All behaviors of a specific type recorded, and each behavior is assigned to one mutually exclusive category </a:t>
            </a:r>
          </a:p>
          <a:p>
            <a:pPr lvl="2" eaLnBrk="1" hangingPunct="1">
              <a:lnSpc>
                <a:spcPct val="80000"/>
              </a:lnSpc>
            </a:pPr>
            <a:r>
              <a:rPr lang="en-US" altLang="en-US" sz="2600" u="sng">
                <a:cs typeface="Times New Roman" panose="02020603050405020304" pitchFamily="18" charset="0"/>
              </a:rPr>
              <a:t>Nonexhaustive system</a:t>
            </a:r>
            <a:r>
              <a:rPr lang="en-US" altLang="en-US" sz="2600">
                <a:cs typeface="Times New Roman" panose="02020603050405020304" pitchFamily="18" charset="0"/>
              </a:rPr>
              <a:t>: Specific behaviors, but not all behaviors, recorded</a:t>
            </a:r>
            <a:endParaRPr lang="en-US" altLang="en-US" sz="2600"/>
          </a:p>
          <a:p>
            <a:pPr eaLnBrk="1" hangingPunct="1">
              <a:lnSpc>
                <a:spcPct val="80000"/>
              </a:lnSpc>
            </a:pPr>
            <a:endParaRPr lang="en-US" altLang="en-US" sz="2600" u="sng">
              <a:solidFill>
                <a:srgbClr val="00CC66"/>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E574C4E-D50F-4800-A7CA-500AF23AF225}"/>
              </a:ext>
            </a:extLst>
          </p:cNvPr>
          <p:cNvSpPr>
            <a:spLocks noGrp="1" noChangeArrowheads="1"/>
          </p:cNvSpPr>
          <p:nvPr>
            <p:ph type="title"/>
          </p:nvPr>
        </p:nvSpPr>
        <p:spPr>
          <a:xfrm>
            <a:off x="407988" y="1436688"/>
            <a:ext cx="8226425" cy="384175"/>
          </a:xfrm>
        </p:spPr>
        <p:txBody>
          <a:bodyPr/>
          <a:lstStyle/>
          <a:p>
            <a:pPr eaLnBrk="1" hangingPunct="1"/>
            <a:r>
              <a:rPr lang="en-US" altLang="en-US">
                <a:cs typeface="Times New Roman" panose="02020603050405020304" pitchFamily="18" charset="0"/>
              </a:rPr>
              <a:t>Major Types of Data Collection Methods</a:t>
            </a:r>
          </a:p>
        </p:txBody>
      </p:sp>
      <p:sp>
        <p:nvSpPr>
          <p:cNvPr id="11267" name="Rectangle 3">
            <a:extLst>
              <a:ext uri="{FF2B5EF4-FFF2-40B4-BE49-F238E27FC236}">
                <a16:creationId xmlns:a16="http://schemas.microsoft.com/office/drawing/2014/main" id="{84E30862-EADB-4614-9BC2-3393E067AC85}"/>
              </a:ext>
            </a:extLst>
          </p:cNvPr>
          <p:cNvSpPr>
            <a:spLocks noGrp="1" noChangeArrowheads="1"/>
          </p:cNvSpPr>
          <p:nvPr>
            <p:ph type="body" idx="1"/>
          </p:nvPr>
        </p:nvSpPr>
        <p:spPr>
          <a:xfrm>
            <a:off x="330200" y="2381250"/>
            <a:ext cx="8613775" cy="3651250"/>
          </a:xfrm>
        </p:spPr>
        <p:txBody>
          <a:bodyPr/>
          <a:lstStyle/>
          <a:p>
            <a:pPr eaLnBrk="1" hangingPunct="1"/>
            <a:r>
              <a:rPr lang="en-US" altLang="en-US" sz="2800" b="1" u="sng">
                <a:solidFill>
                  <a:srgbClr val="1666B6"/>
                </a:solidFill>
                <a:cs typeface="Times New Roman" panose="02020603050405020304" pitchFamily="18" charset="0"/>
              </a:rPr>
              <a:t>Self-reports</a:t>
            </a:r>
          </a:p>
          <a:p>
            <a:pPr eaLnBrk="1" hangingPunct="1"/>
            <a:r>
              <a:rPr lang="en-US" altLang="en-US" sz="2800" b="1" u="sng">
                <a:solidFill>
                  <a:srgbClr val="1666B6"/>
                </a:solidFill>
                <a:cs typeface="Times New Roman" panose="02020603050405020304" pitchFamily="18" charset="0"/>
              </a:rPr>
              <a:t>Observation</a:t>
            </a:r>
          </a:p>
          <a:p>
            <a:pPr eaLnBrk="1" hangingPunct="1"/>
            <a:r>
              <a:rPr lang="en-US" altLang="en-US" sz="2800" b="1" u="sng">
                <a:solidFill>
                  <a:srgbClr val="1666B6"/>
                </a:solidFill>
                <a:cs typeface="Times New Roman" panose="02020603050405020304" pitchFamily="18" charset="0"/>
              </a:rPr>
              <a:t>Biophysiologic measures</a:t>
            </a:r>
          </a:p>
          <a:p>
            <a:pPr eaLnBrk="1" hangingPunct="1"/>
            <a:endParaRPr lang="en-US" altLang="en-US" sz="2800" b="1" u="sng">
              <a:solidFill>
                <a:srgbClr val="1666B6"/>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D1EFCD1F-1181-4FA3-A518-EA02BE7884D9}"/>
              </a:ext>
            </a:extLst>
          </p:cNvPr>
          <p:cNvSpPr>
            <a:spLocks noGrp="1" noChangeArrowheads="1"/>
          </p:cNvSpPr>
          <p:nvPr>
            <p:ph type="title"/>
          </p:nvPr>
        </p:nvSpPr>
        <p:spPr>
          <a:xfrm>
            <a:off x="533400" y="1327150"/>
            <a:ext cx="8226425" cy="384175"/>
          </a:xfrm>
        </p:spPr>
        <p:txBody>
          <a:bodyPr/>
          <a:lstStyle/>
          <a:p>
            <a:pPr eaLnBrk="1" hangingPunct="1"/>
            <a:r>
              <a:rPr lang="en-US" altLang="en-US">
                <a:cs typeface="Times New Roman" panose="02020603050405020304" pitchFamily="18" charset="0"/>
              </a:rPr>
              <a:t>Observational Rating Scales</a:t>
            </a:r>
          </a:p>
        </p:txBody>
      </p:sp>
      <p:sp>
        <p:nvSpPr>
          <p:cNvPr id="81923" name="Rectangle 3">
            <a:extLst>
              <a:ext uri="{FF2B5EF4-FFF2-40B4-BE49-F238E27FC236}">
                <a16:creationId xmlns:a16="http://schemas.microsoft.com/office/drawing/2014/main" id="{44324FAC-B621-4E8F-BA85-78585F4F34E2}"/>
              </a:ext>
            </a:extLst>
          </p:cNvPr>
          <p:cNvSpPr>
            <a:spLocks noGrp="1" noChangeArrowheads="1"/>
          </p:cNvSpPr>
          <p:nvPr>
            <p:ph type="body" idx="1"/>
          </p:nvPr>
        </p:nvSpPr>
        <p:spPr>
          <a:xfrm>
            <a:off x="457200" y="2057400"/>
            <a:ext cx="8226425" cy="4191000"/>
          </a:xfrm>
        </p:spPr>
        <p:txBody>
          <a:bodyPr/>
          <a:lstStyle/>
          <a:p>
            <a:pPr eaLnBrk="1" hangingPunct="1"/>
            <a:r>
              <a:rPr lang="en-US" altLang="en-US" sz="2800">
                <a:cs typeface="Times New Roman" panose="02020603050405020304" pitchFamily="18" charset="0"/>
              </a:rPr>
              <a:t>Ratings are on a descriptive continuum, typically bipolar</a:t>
            </a:r>
          </a:p>
          <a:p>
            <a:pPr eaLnBrk="1" hangingPunct="1"/>
            <a:r>
              <a:rPr lang="en-US" altLang="en-US" sz="2800">
                <a:cs typeface="Times New Roman" panose="02020603050405020304" pitchFamily="18" charset="0"/>
              </a:rPr>
              <a:t>Ratings can occur:</a:t>
            </a:r>
          </a:p>
          <a:p>
            <a:pPr lvl="1" eaLnBrk="1" hangingPunct="1"/>
            <a:r>
              <a:rPr lang="en-US" altLang="en-US" sz="2800">
                <a:cs typeface="Times New Roman" panose="02020603050405020304" pitchFamily="18" charset="0"/>
              </a:rPr>
              <a:t>at specific intervals</a:t>
            </a:r>
          </a:p>
          <a:p>
            <a:pPr lvl="1" eaLnBrk="1" hangingPunct="1"/>
            <a:r>
              <a:rPr lang="en-US" altLang="en-US" sz="2800">
                <a:cs typeface="Times New Roman" panose="02020603050405020304" pitchFamily="18" charset="0"/>
              </a:rPr>
              <a:t>upon the occurrence of certain events</a:t>
            </a:r>
          </a:p>
          <a:p>
            <a:pPr eaLnBrk="1" hangingPunct="1">
              <a:buFontTx/>
              <a:buNone/>
            </a:pPr>
            <a:endParaRPr lang="en-US" altLang="en-US" sz="2300">
              <a:cs typeface="Times New Roman" panose="02020603050405020304" pitchFamily="18" charset="0"/>
            </a:endParaRPr>
          </a:p>
          <a:p>
            <a:pPr eaLnBrk="1" hangingPunct="1"/>
            <a:endParaRPr lang="en-US" altLang="en-US" u="sng">
              <a:solidFill>
                <a:srgbClr val="00CC66"/>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11138B21-1400-43E9-9178-D1E88149BC24}"/>
              </a:ext>
            </a:extLst>
          </p:cNvPr>
          <p:cNvSpPr>
            <a:spLocks noGrp="1" noChangeArrowheads="1"/>
          </p:cNvSpPr>
          <p:nvPr>
            <p:ph type="title"/>
          </p:nvPr>
        </p:nvSpPr>
        <p:spPr>
          <a:xfrm>
            <a:off x="382588" y="1284288"/>
            <a:ext cx="8226425" cy="384175"/>
          </a:xfrm>
        </p:spPr>
        <p:txBody>
          <a:bodyPr/>
          <a:lstStyle/>
          <a:p>
            <a:pPr eaLnBrk="1" hangingPunct="1"/>
            <a:r>
              <a:rPr lang="en-US" altLang="en-US">
                <a:cs typeface="Times New Roman" panose="02020603050405020304" pitchFamily="18" charset="0"/>
              </a:rPr>
              <a:t>Observational Sampling</a:t>
            </a:r>
          </a:p>
        </p:txBody>
      </p:sp>
      <p:sp>
        <p:nvSpPr>
          <p:cNvPr id="83971" name="Rectangle 3">
            <a:extLst>
              <a:ext uri="{FF2B5EF4-FFF2-40B4-BE49-F238E27FC236}">
                <a16:creationId xmlns:a16="http://schemas.microsoft.com/office/drawing/2014/main" id="{EAE3EAE9-A048-4A99-B3FA-3B03DDDFE3AF}"/>
              </a:ext>
            </a:extLst>
          </p:cNvPr>
          <p:cNvSpPr>
            <a:spLocks noGrp="1" noChangeArrowheads="1"/>
          </p:cNvSpPr>
          <p:nvPr>
            <p:ph type="body" idx="1"/>
          </p:nvPr>
        </p:nvSpPr>
        <p:spPr>
          <a:xfrm>
            <a:off x="457200" y="1873250"/>
            <a:ext cx="8226425" cy="4375150"/>
          </a:xfrm>
        </p:spPr>
        <p:txBody>
          <a:bodyPr/>
          <a:lstStyle/>
          <a:p>
            <a:pPr eaLnBrk="1" hangingPunct="1"/>
            <a:r>
              <a:rPr lang="en-US" altLang="en-US" sz="2500" b="1" u="sng">
                <a:solidFill>
                  <a:srgbClr val="1666B6"/>
                </a:solidFill>
                <a:cs typeface="Times New Roman" panose="02020603050405020304" pitchFamily="18" charset="0"/>
              </a:rPr>
              <a:t>Time-sampling</a:t>
            </a:r>
            <a:r>
              <a:rPr lang="en-US" altLang="en-US" sz="2500">
                <a:cs typeface="Times New Roman" panose="02020603050405020304" pitchFamily="18" charset="0"/>
              </a:rPr>
              <a:t>—sampling of time intervals for observation</a:t>
            </a:r>
          </a:p>
          <a:p>
            <a:pPr eaLnBrk="1" hangingPunct="1">
              <a:buFontTx/>
              <a:buNone/>
            </a:pPr>
            <a:r>
              <a:rPr lang="en-US" altLang="en-US" sz="2500">
                <a:cs typeface="Times New Roman" panose="02020603050405020304" pitchFamily="18" charset="0"/>
              </a:rPr>
              <a:t>	Examples:</a:t>
            </a:r>
          </a:p>
          <a:p>
            <a:pPr lvl="2" eaLnBrk="1" hangingPunct="1"/>
            <a:r>
              <a:rPr lang="en-US" altLang="en-US" sz="2500">
                <a:cs typeface="Times New Roman" panose="02020603050405020304" pitchFamily="18" charset="0"/>
              </a:rPr>
              <a:t>Random sampling of intervals of a given length</a:t>
            </a:r>
          </a:p>
          <a:p>
            <a:pPr lvl="2" eaLnBrk="1" hangingPunct="1"/>
            <a:r>
              <a:rPr lang="en-US" altLang="en-US" sz="2500">
                <a:cs typeface="Times New Roman" panose="02020603050405020304" pitchFamily="18" charset="0"/>
              </a:rPr>
              <a:t>Systematic sampling of intervals of a given length</a:t>
            </a:r>
          </a:p>
          <a:p>
            <a:pPr eaLnBrk="1" hangingPunct="1">
              <a:lnSpc>
                <a:spcPct val="95000"/>
              </a:lnSpc>
            </a:pPr>
            <a:r>
              <a:rPr lang="en-US" altLang="en-US" sz="2500" b="1" u="sng">
                <a:solidFill>
                  <a:srgbClr val="1666B6"/>
                </a:solidFill>
                <a:cs typeface="Times New Roman" panose="02020603050405020304" pitchFamily="18" charset="0"/>
              </a:rPr>
              <a:t>Event sampling</a:t>
            </a:r>
            <a:r>
              <a:rPr lang="en-US" altLang="en-US" sz="2500">
                <a:cs typeface="Times New Roman" panose="02020603050405020304" pitchFamily="18" charset="0"/>
              </a:rPr>
              <a:t>—observation of integral events</a:t>
            </a:r>
          </a:p>
          <a:p>
            <a:pPr eaLnBrk="1" hangingPunct="1">
              <a:buFontTx/>
              <a:buNone/>
            </a:pPr>
            <a:endParaRPr lang="en-US" altLang="en-US" sz="2100">
              <a:cs typeface="Times New Roman" panose="02020603050405020304" pitchFamily="18" charset="0"/>
            </a:endParaRPr>
          </a:p>
          <a:p>
            <a:pPr eaLnBrk="1" hangingPunct="1"/>
            <a:endParaRPr lang="en-US" altLang="en-US" sz="2000" u="sng">
              <a:solidFill>
                <a:srgbClr val="00CC66"/>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067E6EBD-FF7C-44B6-AD58-644C4769392A}"/>
              </a:ext>
            </a:extLst>
          </p:cNvPr>
          <p:cNvSpPr>
            <a:spLocks noGrp="1" noChangeArrowheads="1"/>
          </p:cNvSpPr>
          <p:nvPr>
            <p:ph type="title"/>
          </p:nvPr>
        </p:nvSpPr>
        <p:spPr>
          <a:xfrm>
            <a:off x="369888" y="1468438"/>
            <a:ext cx="8226425" cy="384175"/>
          </a:xfrm>
        </p:spPr>
        <p:txBody>
          <a:bodyPr/>
          <a:lstStyle/>
          <a:p>
            <a:pPr eaLnBrk="1" hangingPunct="1"/>
            <a:r>
              <a:rPr lang="en-US" altLang="en-US">
                <a:cs typeface="Times New Roman" panose="02020603050405020304" pitchFamily="18" charset="0"/>
              </a:rPr>
              <a:t>Evaluation of Observational Methods</a:t>
            </a:r>
          </a:p>
        </p:txBody>
      </p:sp>
      <p:sp>
        <p:nvSpPr>
          <p:cNvPr id="86019" name="Rectangle 3">
            <a:extLst>
              <a:ext uri="{FF2B5EF4-FFF2-40B4-BE49-F238E27FC236}">
                <a16:creationId xmlns:a16="http://schemas.microsoft.com/office/drawing/2014/main" id="{BE17910E-C916-44F1-B86A-55A3205F48BF}"/>
              </a:ext>
            </a:extLst>
          </p:cNvPr>
          <p:cNvSpPr>
            <a:spLocks noGrp="1" noChangeArrowheads="1"/>
          </p:cNvSpPr>
          <p:nvPr>
            <p:ph type="body" idx="1"/>
          </p:nvPr>
        </p:nvSpPr>
        <p:spPr>
          <a:xfrm>
            <a:off x="228600" y="2216150"/>
            <a:ext cx="8686800" cy="4032250"/>
          </a:xfrm>
        </p:spPr>
        <p:txBody>
          <a:bodyPr/>
          <a:lstStyle/>
          <a:p>
            <a:pPr eaLnBrk="1" hangingPunct="1"/>
            <a:r>
              <a:rPr lang="en-US" altLang="en-US" sz="2800">
                <a:cs typeface="Times New Roman" panose="02020603050405020304" pitchFamily="18" charset="0"/>
              </a:rPr>
              <a:t>Excellent method for direct capturing many clinical phenomena and  people behaviors</a:t>
            </a:r>
          </a:p>
          <a:p>
            <a:pPr eaLnBrk="1" hangingPunct="1"/>
            <a:r>
              <a:rPr lang="en-US" altLang="en-US" sz="2800">
                <a:cs typeface="Times New Roman" panose="02020603050405020304" pitchFamily="18" charset="0"/>
              </a:rPr>
              <a:t>Potential problem of </a:t>
            </a:r>
            <a:r>
              <a:rPr lang="en-US" altLang="en-US" sz="2800" b="1" u="sng">
                <a:solidFill>
                  <a:schemeClr val="accent1"/>
                </a:solidFill>
                <a:cs typeface="Times New Roman" panose="02020603050405020304" pitchFamily="18" charset="0"/>
              </a:rPr>
              <a:t>reactivity</a:t>
            </a:r>
            <a:r>
              <a:rPr lang="en-US" altLang="en-US" sz="2800">
                <a:cs typeface="Times New Roman" panose="02020603050405020304" pitchFamily="18" charset="0"/>
              </a:rPr>
              <a:t> when people are aware that they are being observed</a:t>
            </a:r>
          </a:p>
          <a:p>
            <a:pPr eaLnBrk="1" hangingPunct="1"/>
            <a:r>
              <a:rPr lang="en-US" altLang="en-US" sz="2800">
                <a:cs typeface="Times New Roman" panose="02020603050405020304" pitchFamily="18" charset="0"/>
              </a:rPr>
              <a:t>Risk of </a:t>
            </a:r>
            <a:r>
              <a:rPr lang="en-US" altLang="en-US" sz="2800" b="1" u="sng">
                <a:solidFill>
                  <a:srgbClr val="1666B6"/>
                </a:solidFill>
                <a:cs typeface="Times New Roman" panose="02020603050405020304" pitchFamily="18" charset="0"/>
              </a:rPr>
              <a:t>observational biases</a:t>
            </a:r>
            <a:r>
              <a:rPr lang="en-US" altLang="en-US" sz="2800">
                <a:cs typeface="Times New Roman" panose="02020603050405020304" pitchFamily="18" charset="0"/>
              </a:rPr>
              <a:t>—factors that can interfere with objective observation</a:t>
            </a:r>
          </a:p>
          <a:p>
            <a:pPr eaLnBrk="1" hangingPunct="1"/>
            <a:r>
              <a:rPr lang="en-US" altLang="en-US" sz="2800" u="sng"/>
              <a:t>When an observer is not concealed, the findings may be biased because of Reactivity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67A1A2F2-1149-4650-9D96-8FD5A513A104}"/>
              </a:ext>
            </a:extLst>
          </p:cNvPr>
          <p:cNvSpPr>
            <a:spLocks noGrp="1" noChangeArrowheads="1"/>
          </p:cNvSpPr>
          <p:nvPr>
            <p:ph type="title"/>
          </p:nvPr>
        </p:nvSpPr>
        <p:spPr>
          <a:xfrm>
            <a:off x="409575" y="1143000"/>
            <a:ext cx="8226425" cy="768350"/>
          </a:xfrm>
        </p:spPr>
        <p:txBody>
          <a:bodyPr/>
          <a:lstStyle/>
          <a:p>
            <a:pPr eaLnBrk="1" hangingPunct="1"/>
            <a:r>
              <a:rPr lang="en-US" altLang="en-US">
                <a:cs typeface="Times New Roman" panose="02020603050405020304" pitchFamily="18" charset="0"/>
              </a:rPr>
              <a:t>Biophysiologic Measures</a:t>
            </a:r>
            <a:br>
              <a:rPr lang="en-US" altLang="en-US">
                <a:cs typeface="Times New Roman" panose="02020603050405020304" pitchFamily="18" charset="0"/>
              </a:rPr>
            </a:br>
            <a:endParaRPr lang="en-US" altLang="en-US">
              <a:cs typeface="Times New Roman" panose="02020603050405020304" pitchFamily="18" charset="0"/>
            </a:endParaRPr>
          </a:p>
        </p:txBody>
      </p:sp>
      <p:sp>
        <p:nvSpPr>
          <p:cNvPr id="88067" name="Rectangle 3">
            <a:extLst>
              <a:ext uri="{FF2B5EF4-FFF2-40B4-BE49-F238E27FC236}">
                <a16:creationId xmlns:a16="http://schemas.microsoft.com/office/drawing/2014/main" id="{6E0B7A8C-86A3-43B9-8340-61984A6DEF0A}"/>
              </a:ext>
            </a:extLst>
          </p:cNvPr>
          <p:cNvSpPr>
            <a:spLocks noGrp="1" noChangeArrowheads="1"/>
          </p:cNvSpPr>
          <p:nvPr>
            <p:ph type="body" idx="1"/>
          </p:nvPr>
        </p:nvSpPr>
        <p:spPr/>
        <p:txBody>
          <a:bodyPr/>
          <a:lstStyle/>
          <a:p>
            <a:pPr eaLnBrk="1" hangingPunct="1">
              <a:lnSpc>
                <a:spcPct val="80000"/>
              </a:lnSpc>
              <a:spcBef>
                <a:spcPct val="50000"/>
              </a:spcBef>
            </a:pPr>
            <a:r>
              <a:rPr lang="en-US" altLang="en-US" sz="2800" b="1" u="sng">
                <a:solidFill>
                  <a:srgbClr val="1666B6"/>
                </a:solidFill>
                <a:cs typeface="Times New Roman" panose="02020603050405020304" pitchFamily="18" charset="0"/>
              </a:rPr>
              <a:t>In vivo measurements</a:t>
            </a:r>
          </a:p>
          <a:p>
            <a:pPr lvl="1" eaLnBrk="1" hangingPunct="1">
              <a:lnSpc>
                <a:spcPct val="80000"/>
              </a:lnSpc>
              <a:spcBef>
                <a:spcPct val="50000"/>
              </a:spcBef>
            </a:pPr>
            <a:r>
              <a:rPr lang="en-US" altLang="en-US" sz="2800">
                <a:cs typeface="Times New Roman" panose="02020603050405020304" pitchFamily="18" charset="0"/>
              </a:rPr>
              <a:t>Performed directly within or on living organisms (e.g., blood pressure measures)</a:t>
            </a:r>
          </a:p>
          <a:p>
            <a:pPr eaLnBrk="1" hangingPunct="1">
              <a:lnSpc>
                <a:spcPct val="80000"/>
              </a:lnSpc>
              <a:spcBef>
                <a:spcPct val="50000"/>
              </a:spcBef>
            </a:pPr>
            <a:r>
              <a:rPr lang="en-US" altLang="en-US" sz="2800" b="1" u="sng">
                <a:solidFill>
                  <a:srgbClr val="1666B6"/>
                </a:solidFill>
                <a:cs typeface="Times New Roman" panose="02020603050405020304" pitchFamily="18" charset="0"/>
              </a:rPr>
              <a:t>In vitro measurements</a:t>
            </a:r>
          </a:p>
          <a:p>
            <a:pPr lvl="1" eaLnBrk="1" hangingPunct="1">
              <a:lnSpc>
                <a:spcPct val="80000"/>
              </a:lnSpc>
              <a:spcBef>
                <a:spcPct val="50000"/>
              </a:spcBef>
            </a:pPr>
            <a:r>
              <a:rPr lang="en-US" altLang="en-US" sz="2800">
                <a:cs typeface="Times New Roman" panose="02020603050405020304" pitchFamily="18" charset="0"/>
              </a:rPr>
              <a:t>Performed outside the organism’s body (e.g., urinalysis)</a:t>
            </a:r>
            <a:endParaRPr lang="en-US" altLang="en-US" sz="2800"/>
          </a:p>
          <a:p>
            <a:pPr eaLnBrk="1" hangingPunct="1">
              <a:lnSpc>
                <a:spcPct val="80000"/>
              </a:lnSpc>
            </a:pPr>
            <a:endParaRPr lang="en-US" altLang="en-US" sz="28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AA8ADB1D-D3C1-4DA3-BC89-597E486425C5}"/>
              </a:ext>
            </a:extLst>
          </p:cNvPr>
          <p:cNvSpPr>
            <a:spLocks noGrp="1" noChangeArrowheads="1"/>
          </p:cNvSpPr>
          <p:nvPr>
            <p:ph type="title"/>
          </p:nvPr>
        </p:nvSpPr>
        <p:spPr>
          <a:xfrm>
            <a:off x="430213" y="1616075"/>
            <a:ext cx="8524875" cy="384175"/>
          </a:xfrm>
        </p:spPr>
        <p:txBody>
          <a:bodyPr/>
          <a:lstStyle/>
          <a:p>
            <a:pPr eaLnBrk="1" hangingPunct="1"/>
            <a:r>
              <a:rPr lang="en-US" altLang="en-US"/>
              <a:t>Question</a:t>
            </a:r>
          </a:p>
        </p:txBody>
      </p:sp>
      <p:sp>
        <p:nvSpPr>
          <p:cNvPr id="90115" name="Rectangle 3">
            <a:extLst>
              <a:ext uri="{FF2B5EF4-FFF2-40B4-BE49-F238E27FC236}">
                <a16:creationId xmlns:a16="http://schemas.microsoft.com/office/drawing/2014/main" id="{FAE63737-8A7E-485F-AC03-153885E0624D}"/>
              </a:ext>
            </a:extLst>
          </p:cNvPr>
          <p:cNvSpPr>
            <a:spLocks noGrp="1" noChangeArrowheads="1"/>
          </p:cNvSpPr>
          <p:nvPr>
            <p:ph type="body" idx="1"/>
          </p:nvPr>
        </p:nvSpPr>
        <p:spPr/>
        <p:txBody>
          <a:bodyPr/>
          <a:lstStyle/>
          <a:p>
            <a:pPr marL="419100" indent="-419100" eaLnBrk="1" hangingPunct="1">
              <a:buFontTx/>
              <a:buNone/>
            </a:pPr>
            <a:r>
              <a:rPr lang="en-US" altLang="en-US" sz="2800"/>
              <a:t>Which of the following would be classified as an in vivo biophysiologic measure?</a:t>
            </a:r>
          </a:p>
          <a:p>
            <a:pPr marL="419100" indent="-419100" eaLnBrk="1" hangingPunct="1">
              <a:buFontTx/>
              <a:buAutoNum type="alphaLcPeriod"/>
            </a:pPr>
            <a:r>
              <a:rPr lang="en-US" altLang="en-US" sz="2800"/>
              <a:t>Tissue biopsy</a:t>
            </a:r>
          </a:p>
          <a:p>
            <a:pPr marL="419100" indent="-419100" eaLnBrk="1" hangingPunct="1">
              <a:buFontTx/>
              <a:buAutoNum type="alphaLcPeriod"/>
            </a:pPr>
            <a:r>
              <a:rPr lang="en-US" altLang="en-US" sz="2800"/>
              <a:t>Blood glucose level</a:t>
            </a:r>
          </a:p>
          <a:p>
            <a:pPr marL="419100" indent="-419100" eaLnBrk="1" hangingPunct="1">
              <a:buFontTx/>
              <a:buAutoNum type="alphaLcPeriod"/>
            </a:pPr>
            <a:r>
              <a:rPr lang="en-US" altLang="en-US" sz="2800"/>
              <a:t>Bacterial culture</a:t>
            </a:r>
          </a:p>
          <a:p>
            <a:pPr marL="419100" indent="-419100" eaLnBrk="1" hangingPunct="1">
              <a:buFontTx/>
              <a:buAutoNum type="alphaLcPeriod"/>
            </a:pPr>
            <a:r>
              <a:rPr lang="en-US" altLang="en-US" sz="2800"/>
              <a:t>Body temperature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B48C99BD-EECC-406F-A4B7-5EC082FD3C85}"/>
              </a:ext>
            </a:extLst>
          </p:cNvPr>
          <p:cNvSpPr>
            <a:spLocks noGrp="1" noChangeArrowheads="1"/>
          </p:cNvSpPr>
          <p:nvPr>
            <p:ph type="title"/>
          </p:nvPr>
        </p:nvSpPr>
        <p:spPr>
          <a:xfrm>
            <a:off x="430213" y="1616075"/>
            <a:ext cx="8524875" cy="384175"/>
          </a:xfrm>
        </p:spPr>
        <p:txBody>
          <a:bodyPr/>
          <a:lstStyle/>
          <a:p>
            <a:pPr eaLnBrk="1" hangingPunct="1"/>
            <a:r>
              <a:rPr lang="en-US" altLang="en-US"/>
              <a:t>Answer</a:t>
            </a:r>
          </a:p>
        </p:txBody>
      </p:sp>
      <p:sp>
        <p:nvSpPr>
          <p:cNvPr id="92163" name="Rectangle 3">
            <a:extLst>
              <a:ext uri="{FF2B5EF4-FFF2-40B4-BE49-F238E27FC236}">
                <a16:creationId xmlns:a16="http://schemas.microsoft.com/office/drawing/2014/main" id="{52BB9D7B-4C44-4BFB-BC3D-2121AB78B58C}"/>
              </a:ext>
            </a:extLst>
          </p:cNvPr>
          <p:cNvSpPr>
            <a:spLocks noGrp="1" noChangeArrowheads="1"/>
          </p:cNvSpPr>
          <p:nvPr>
            <p:ph type="body" idx="1"/>
          </p:nvPr>
        </p:nvSpPr>
        <p:spPr/>
        <p:txBody>
          <a:bodyPr/>
          <a:lstStyle/>
          <a:p>
            <a:pPr eaLnBrk="1" hangingPunct="1">
              <a:buFontTx/>
              <a:buNone/>
            </a:pPr>
            <a:r>
              <a:rPr lang="en-US" altLang="en-US" sz="2800" b="1">
                <a:solidFill>
                  <a:srgbClr val="1666B6"/>
                </a:solidFill>
              </a:rPr>
              <a:t>d.</a:t>
            </a:r>
            <a:r>
              <a:rPr lang="en-US" altLang="en-US" sz="2800"/>
              <a:t> Body temperature</a:t>
            </a:r>
          </a:p>
          <a:p>
            <a:pPr lvl="1" eaLnBrk="1" hangingPunct="1"/>
            <a:r>
              <a:rPr lang="en-US" altLang="en-US" sz="2800" i="1"/>
              <a:t>In vivo</a:t>
            </a:r>
            <a:r>
              <a:rPr lang="en-US" altLang="en-US" sz="2800"/>
              <a:t> measures are those performed directly within or on living organisms, such as blood pressure, body temperature, and vital capacity measurement. Tissue biopsy, blood glucose level, and bacterial culture are examples of </a:t>
            </a:r>
            <a:r>
              <a:rPr lang="en-US" altLang="en-US" sz="2800" i="1"/>
              <a:t>in vitro</a:t>
            </a:r>
            <a:r>
              <a:rPr lang="en-US" altLang="en-US" sz="2800"/>
              <a:t> measures.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3A452F68-4F71-46DB-896E-DFDF06BE172F}"/>
              </a:ext>
            </a:extLst>
          </p:cNvPr>
          <p:cNvSpPr>
            <a:spLocks noGrp="1" noChangeArrowheads="1"/>
          </p:cNvSpPr>
          <p:nvPr>
            <p:ph type="title"/>
          </p:nvPr>
        </p:nvSpPr>
        <p:spPr>
          <a:xfrm>
            <a:off x="458788" y="1174750"/>
            <a:ext cx="8226425" cy="768350"/>
          </a:xfrm>
        </p:spPr>
        <p:txBody>
          <a:bodyPr/>
          <a:lstStyle/>
          <a:p>
            <a:pPr eaLnBrk="1" hangingPunct="1"/>
            <a:r>
              <a:rPr lang="en-US" altLang="en-US">
                <a:cs typeface="Times New Roman" panose="02020603050405020304" pitchFamily="18" charset="0"/>
              </a:rPr>
              <a:t>Evaluation of Biophysiologic Measures</a:t>
            </a:r>
            <a:br>
              <a:rPr lang="en-US" altLang="en-US">
                <a:cs typeface="Times New Roman" panose="02020603050405020304" pitchFamily="18" charset="0"/>
              </a:rPr>
            </a:br>
            <a:endParaRPr lang="en-US" altLang="en-US">
              <a:cs typeface="Times New Roman" panose="02020603050405020304" pitchFamily="18" charset="0"/>
            </a:endParaRPr>
          </a:p>
        </p:txBody>
      </p:sp>
      <p:sp>
        <p:nvSpPr>
          <p:cNvPr id="94211" name="Rectangle 3">
            <a:extLst>
              <a:ext uri="{FF2B5EF4-FFF2-40B4-BE49-F238E27FC236}">
                <a16:creationId xmlns:a16="http://schemas.microsoft.com/office/drawing/2014/main" id="{E4E09777-E618-4DEF-A4FF-C6330C954099}"/>
              </a:ext>
            </a:extLst>
          </p:cNvPr>
          <p:cNvSpPr>
            <a:spLocks noGrp="1" noChangeArrowheads="1"/>
          </p:cNvSpPr>
          <p:nvPr>
            <p:ph type="body" idx="1"/>
          </p:nvPr>
        </p:nvSpPr>
        <p:spPr>
          <a:xfrm>
            <a:off x="330200" y="2214563"/>
            <a:ext cx="8613775" cy="4033837"/>
          </a:xfrm>
        </p:spPr>
        <p:txBody>
          <a:bodyPr/>
          <a:lstStyle/>
          <a:p>
            <a:pPr eaLnBrk="1" hangingPunct="1">
              <a:spcBef>
                <a:spcPct val="50000"/>
              </a:spcBef>
            </a:pPr>
            <a:r>
              <a:rPr lang="en-US" altLang="en-US" sz="2400">
                <a:latin typeface="Times New Roman" panose="02020603050405020304" pitchFamily="18" charset="0"/>
                <a:cs typeface="Times New Roman" panose="02020603050405020304" pitchFamily="18" charset="0"/>
              </a:rPr>
              <a:t>Strong on accuracy, objectivity, validity, and precision</a:t>
            </a:r>
          </a:p>
          <a:p>
            <a:pPr eaLnBrk="1" hangingPunct="1">
              <a:spcBef>
                <a:spcPct val="50000"/>
              </a:spcBef>
            </a:pPr>
            <a:r>
              <a:rPr lang="en-US" altLang="en-US" sz="2400">
                <a:latin typeface="Times New Roman" panose="02020603050405020304" pitchFamily="18" charset="0"/>
                <a:cs typeface="Times New Roman" panose="02020603050405020304" pitchFamily="18" charset="0"/>
              </a:rPr>
              <a:t>May be cost-effective for nurse researchers</a:t>
            </a:r>
          </a:p>
          <a:p>
            <a:pPr eaLnBrk="1" hangingPunct="1">
              <a:spcBef>
                <a:spcPct val="50000"/>
              </a:spcBef>
            </a:pPr>
            <a:r>
              <a:rPr lang="en-US" altLang="en-US" sz="2400" i="1">
                <a:latin typeface="Times New Roman" panose="02020603050405020304" pitchFamily="18" charset="0"/>
                <a:cs typeface="Times New Roman" panose="02020603050405020304" pitchFamily="18" charset="0"/>
              </a:rPr>
              <a:t>But</a:t>
            </a:r>
            <a:r>
              <a:rPr lang="en-US" altLang="en-US" sz="2400">
                <a:latin typeface="Times New Roman" panose="02020603050405020304" pitchFamily="18" charset="0"/>
                <a:cs typeface="Times New Roman" panose="02020603050405020304" pitchFamily="18" charset="0"/>
              </a:rPr>
              <a:t> caution may be required for their use, and advanced skills may be needed for interpretation.</a:t>
            </a:r>
          </a:p>
          <a:p>
            <a:pPr eaLnBrk="1" hangingPunct="1">
              <a:spcBef>
                <a:spcPct val="50000"/>
              </a:spcBef>
            </a:pPr>
            <a:r>
              <a:rPr lang="en-US" altLang="en-US" sz="2400">
                <a:latin typeface="Times New Roman" panose="02020603050405020304" pitchFamily="18" charset="0"/>
                <a:cs typeface="Times New Roman" panose="02020603050405020304" pitchFamily="18" charset="0"/>
              </a:rPr>
              <a:t>They can be used to measure</a:t>
            </a:r>
            <a:r>
              <a:rPr lang="en-US" altLang="en-US" sz="2400" b="1">
                <a:latin typeface="Times New Roman" panose="02020603050405020304" pitchFamily="18" charset="0"/>
                <a:cs typeface="Times New Roman" panose="02020603050405020304" pitchFamily="18" charset="0"/>
              </a:rPr>
              <a:t> few </a:t>
            </a:r>
            <a:r>
              <a:rPr lang="en-US" altLang="en-US" sz="2400">
                <a:latin typeface="Times New Roman" panose="02020603050405020304" pitchFamily="18" charset="0"/>
                <a:cs typeface="Times New Roman" panose="02020603050405020304" pitchFamily="18" charset="0"/>
              </a:rPr>
              <a:t>outcomes of interest to nurses</a:t>
            </a:r>
          </a:p>
          <a:p>
            <a:pPr eaLnBrk="1" hangingPunct="1">
              <a:spcBef>
                <a:spcPct val="50000"/>
              </a:spcBef>
            </a:pPr>
            <a:r>
              <a:rPr lang="en-US" altLang="en-US" sz="2400">
                <a:latin typeface="Times New Roman" panose="02020603050405020304" pitchFamily="18" charset="0"/>
                <a:cs typeface="Times New Roman" panose="02020603050405020304" pitchFamily="18" charset="0"/>
              </a:rPr>
              <a:t>Biophysiologic instruments are more likely to provide valid measures of the target variables than self-reports.</a:t>
            </a:r>
          </a:p>
          <a:p>
            <a:pPr eaLnBrk="1" hangingPunct="1">
              <a:spcBef>
                <a:spcPct val="50000"/>
              </a:spcBef>
              <a:buFontTx/>
              <a:buNone/>
            </a:pPr>
            <a:endParaRPr lang="en-US" altLang="en-US" sz="2800">
              <a:cs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9730F5BE-9308-4821-846A-06897A8E55E2}"/>
              </a:ext>
            </a:extLst>
          </p:cNvPr>
          <p:cNvSpPr>
            <a:spLocks noGrp="1" noChangeArrowheads="1"/>
          </p:cNvSpPr>
          <p:nvPr>
            <p:ph type="title"/>
          </p:nvPr>
        </p:nvSpPr>
        <p:spPr>
          <a:xfrm>
            <a:off x="319088" y="3840163"/>
            <a:ext cx="8524875" cy="384175"/>
          </a:xfrm>
        </p:spPr>
        <p:txBody>
          <a:bodyPr/>
          <a:lstStyle/>
          <a:p>
            <a:pPr algn="ctr" eaLnBrk="1" hangingPunct="1"/>
            <a:r>
              <a:rPr lang="en-US" altLang="en-US"/>
              <a:t>End of Presentation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6427BB5-9965-4F6D-901A-36A6FF5DDC06}"/>
              </a:ext>
            </a:extLst>
          </p:cNvPr>
          <p:cNvSpPr>
            <a:spLocks noGrp="1" noChangeArrowheads="1"/>
          </p:cNvSpPr>
          <p:nvPr>
            <p:ph type="title"/>
          </p:nvPr>
        </p:nvSpPr>
        <p:spPr>
          <a:xfrm>
            <a:off x="296863" y="1608138"/>
            <a:ext cx="8226425" cy="768350"/>
          </a:xfrm>
        </p:spPr>
        <p:txBody>
          <a:bodyPr/>
          <a:lstStyle/>
          <a:p>
            <a:pPr eaLnBrk="1" hangingPunct="1"/>
            <a:r>
              <a:rPr lang="en-US" altLang="en-US">
                <a:cs typeface="Times New Roman" panose="02020603050405020304" pitchFamily="18" charset="0"/>
              </a:rPr>
              <a:t>Dimensions of Data Collection Approaches</a:t>
            </a:r>
          </a:p>
        </p:txBody>
      </p:sp>
      <p:sp>
        <p:nvSpPr>
          <p:cNvPr id="13315" name="Rectangle 3">
            <a:extLst>
              <a:ext uri="{FF2B5EF4-FFF2-40B4-BE49-F238E27FC236}">
                <a16:creationId xmlns:a16="http://schemas.microsoft.com/office/drawing/2014/main" id="{B34DFA55-9190-4367-A7CA-4029A0E43702}"/>
              </a:ext>
            </a:extLst>
          </p:cNvPr>
          <p:cNvSpPr>
            <a:spLocks noGrp="1" noChangeArrowheads="1"/>
          </p:cNvSpPr>
          <p:nvPr>
            <p:ph type="body" idx="1"/>
          </p:nvPr>
        </p:nvSpPr>
        <p:spPr>
          <a:xfrm>
            <a:off x="330200" y="2546350"/>
            <a:ext cx="8613775" cy="3486150"/>
          </a:xfrm>
        </p:spPr>
        <p:txBody>
          <a:bodyPr/>
          <a:lstStyle/>
          <a:p>
            <a:pPr marL="0" indent="0" eaLnBrk="1" hangingPunct="1">
              <a:buFontTx/>
              <a:buNone/>
              <a:defRPr/>
            </a:pPr>
            <a:r>
              <a:rPr lang="en-US" sz="2000" b="1" dirty="0">
                <a:latin typeface="Times New Roman" panose="02020603050405020304" pitchFamily="18" charset="0"/>
                <a:cs typeface="Times New Roman" panose="02020603050405020304" pitchFamily="18" charset="0"/>
              </a:rPr>
              <a:t>Self-report methods vary Among the following </a:t>
            </a:r>
          </a:p>
          <a:p>
            <a:pPr eaLnBrk="1" hangingPunct="1">
              <a:defRPr/>
            </a:pPr>
            <a:r>
              <a:rPr lang="en-US" sz="1400" b="1" dirty="0">
                <a:cs typeface="Times New Roman" panose="02020603050405020304" pitchFamily="18" charset="0"/>
              </a:rPr>
              <a:t>Structure</a:t>
            </a:r>
          </a:p>
          <a:p>
            <a:pPr eaLnBrk="1" hangingPunct="1">
              <a:defRPr/>
            </a:pPr>
            <a:r>
              <a:rPr lang="en-US" sz="1400" dirty="0">
                <a:cs typeface="Times New Roman" panose="02020603050405020304" pitchFamily="18" charset="0"/>
              </a:rPr>
              <a:t> In structured data collection, the same information is gathered from all participants in a comparable, </a:t>
            </a:r>
            <a:r>
              <a:rPr lang="en-US" sz="1400" dirty="0" err="1">
                <a:cs typeface="Times New Roman" panose="02020603050405020304" pitchFamily="18" charset="0"/>
              </a:rPr>
              <a:t>prespeciﬁed</a:t>
            </a:r>
            <a:r>
              <a:rPr lang="en-US" sz="1400" dirty="0">
                <a:cs typeface="Times New Roman" panose="02020603050405020304" pitchFamily="18" charset="0"/>
              </a:rPr>
              <a:t> way. </a:t>
            </a:r>
          </a:p>
          <a:p>
            <a:pPr eaLnBrk="1" hangingPunct="1">
              <a:defRPr/>
            </a:pPr>
            <a:r>
              <a:rPr lang="en-US" sz="1400" b="1" dirty="0" err="1">
                <a:cs typeface="Times New Roman" panose="02020603050405020304" pitchFamily="18" charset="0"/>
              </a:rPr>
              <a:t>Quantifiability</a:t>
            </a:r>
            <a:endParaRPr lang="en-US" sz="1400" b="1" dirty="0">
              <a:cs typeface="Times New Roman" panose="02020603050405020304" pitchFamily="18" charset="0"/>
            </a:endParaRPr>
          </a:p>
          <a:p>
            <a:pPr eaLnBrk="1" hangingPunct="1">
              <a:defRPr/>
            </a:pPr>
            <a:r>
              <a:rPr lang="en-US" sz="1400" dirty="0">
                <a:cs typeface="Times New Roman" panose="02020603050405020304" pitchFamily="18" charset="0"/>
              </a:rPr>
              <a:t>Data that will be analyzed statistically must be quantiﬁable. </a:t>
            </a:r>
          </a:p>
          <a:p>
            <a:pPr eaLnBrk="1" hangingPunct="1">
              <a:defRPr/>
            </a:pPr>
            <a:r>
              <a:rPr lang="en-US" sz="1400" b="1" dirty="0">
                <a:cs typeface="Times New Roman" panose="02020603050405020304" pitchFamily="18" charset="0"/>
              </a:rPr>
              <a:t>Researcher obtrusiveness</a:t>
            </a:r>
          </a:p>
          <a:p>
            <a:pPr eaLnBrk="1" hangingPunct="1">
              <a:defRPr/>
            </a:pPr>
            <a:r>
              <a:rPr lang="en-US" sz="1400" dirty="0">
                <a:cs typeface="Times New Roman" panose="02020603050405020304" pitchFamily="18" charset="0"/>
              </a:rPr>
              <a:t>Data collection methods differ in the degree to which researchers are obtrusive in their efforts and participants are aware of their status as study participants. </a:t>
            </a:r>
          </a:p>
          <a:p>
            <a:pPr eaLnBrk="1" hangingPunct="1">
              <a:defRPr/>
            </a:pPr>
            <a:r>
              <a:rPr lang="en-US" sz="1400" b="1" dirty="0">
                <a:cs typeface="Times New Roman" panose="02020603050405020304" pitchFamily="18" charset="0"/>
              </a:rPr>
              <a:t>Objectivity</a:t>
            </a:r>
          </a:p>
          <a:p>
            <a:pPr eaLnBrk="1" hangingPunct="1">
              <a:defRPr/>
            </a:pPr>
            <a:r>
              <a:rPr lang="en-US" sz="1400" u="sng" dirty="0">
                <a:cs typeface="Times New Roman" panose="02020603050405020304" pitchFamily="18" charset="0"/>
              </a:rPr>
              <a:t>Quantitative researchers generally strive for methods that are as objective as possible. In qualitative research, however, the subjective judgment of the investigator is considered a valuable tool. </a:t>
            </a:r>
          </a:p>
          <a:p>
            <a:pPr eaLnBrk="1" hangingPunct="1">
              <a:defRPr/>
            </a:pPr>
            <a:endParaRPr lang="en-US" sz="1400"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A31CDDF-826C-4E36-B141-519982EF9F3C}"/>
              </a:ext>
            </a:extLst>
          </p:cNvPr>
          <p:cNvSpPr>
            <a:spLocks noGrp="1" noChangeArrowheads="1"/>
          </p:cNvSpPr>
          <p:nvPr>
            <p:ph type="title"/>
          </p:nvPr>
        </p:nvSpPr>
        <p:spPr>
          <a:xfrm>
            <a:off x="457200" y="1228725"/>
            <a:ext cx="8458200" cy="384175"/>
          </a:xfrm>
        </p:spPr>
        <p:txBody>
          <a:bodyPr/>
          <a:lstStyle/>
          <a:p>
            <a:pPr eaLnBrk="1" hangingPunct="1"/>
            <a:r>
              <a:rPr lang="en-US" altLang="en-US">
                <a:cs typeface="Times New Roman" panose="02020603050405020304" pitchFamily="18" charset="0"/>
              </a:rPr>
              <a:t>Types of Qualitative Self-Reports</a:t>
            </a:r>
          </a:p>
        </p:txBody>
      </p:sp>
      <p:sp>
        <p:nvSpPr>
          <p:cNvPr id="15363" name="Rectangle 3">
            <a:extLst>
              <a:ext uri="{FF2B5EF4-FFF2-40B4-BE49-F238E27FC236}">
                <a16:creationId xmlns:a16="http://schemas.microsoft.com/office/drawing/2014/main" id="{5A1382AF-2EC1-4024-A9C4-BBF9181C6D08}"/>
              </a:ext>
            </a:extLst>
          </p:cNvPr>
          <p:cNvSpPr>
            <a:spLocks noGrp="1" noChangeArrowheads="1"/>
          </p:cNvSpPr>
          <p:nvPr>
            <p:ph type="body" idx="1"/>
          </p:nvPr>
        </p:nvSpPr>
        <p:spPr>
          <a:xfrm>
            <a:off x="331788" y="2120900"/>
            <a:ext cx="8613775" cy="4478338"/>
          </a:xfrm>
        </p:spPr>
        <p:txBody>
          <a:bodyPr/>
          <a:lstStyle/>
          <a:p>
            <a:pPr eaLnBrk="1" hangingPunct="1"/>
            <a:r>
              <a:rPr lang="en-US" altLang="en-US" sz="1400" b="1" u="sng">
                <a:solidFill>
                  <a:srgbClr val="1666B6"/>
                </a:solidFill>
                <a:cs typeface="Times New Roman" panose="02020603050405020304" pitchFamily="18" charset="0"/>
              </a:rPr>
              <a:t>Unstructured interviews</a:t>
            </a:r>
          </a:p>
          <a:p>
            <a:pPr lvl="1" eaLnBrk="1" hangingPunct="1"/>
            <a:endParaRPr lang="en-US" altLang="en-US" sz="1400">
              <a:cs typeface="Times New Roman" panose="02020603050405020304" pitchFamily="18" charset="0"/>
            </a:endParaRPr>
          </a:p>
          <a:p>
            <a:pPr lvl="1" eaLnBrk="1" hangingPunct="1"/>
            <a:r>
              <a:rPr lang="en-US" altLang="en-US" sz="1400">
                <a:cs typeface="Times New Roman" panose="02020603050405020304" pitchFamily="18" charset="0"/>
              </a:rPr>
              <a:t>are used when researchers have no preconceived view of the content or ﬂow of information to be gathered</a:t>
            </a:r>
          </a:p>
          <a:p>
            <a:pPr lvl="1" eaLnBrk="1" hangingPunct="1"/>
            <a:r>
              <a:rPr lang="en-US" altLang="en-US" sz="1400">
                <a:cs typeface="Times New Roman" panose="02020603050405020304" pitchFamily="18" charset="0"/>
              </a:rPr>
              <a:t>Conversational, totally flexible</a:t>
            </a:r>
          </a:p>
          <a:p>
            <a:pPr lvl="1" eaLnBrk="1" hangingPunct="1"/>
            <a:r>
              <a:rPr lang="en-US" altLang="en-US" sz="1400">
                <a:cs typeface="Times New Roman" panose="02020603050405020304" pitchFamily="18" charset="0"/>
              </a:rPr>
              <a:t>Use of </a:t>
            </a:r>
            <a:r>
              <a:rPr lang="en-US" altLang="en-US" sz="1400" b="1" u="sng">
                <a:solidFill>
                  <a:srgbClr val="1666B6"/>
                </a:solidFill>
                <a:cs typeface="Times New Roman" panose="02020603050405020304" pitchFamily="18" charset="0"/>
              </a:rPr>
              <a:t>grand tour</a:t>
            </a:r>
            <a:r>
              <a:rPr lang="en-US" altLang="en-US" sz="1400" b="1" i="1" u="sng">
                <a:solidFill>
                  <a:srgbClr val="1666B6"/>
                </a:solidFill>
                <a:cs typeface="Times New Roman" panose="02020603050405020304" pitchFamily="18" charset="0"/>
              </a:rPr>
              <a:t> </a:t>
            </a:r>
            <a:r>
              <a:rPr lang="en-US" altLang="en-US" sz="1400" b="1" u="sng">
                <a:solidFill>
                  <a:srgbClr val="1666B6"/>
                </a:solidFill>
                <a:cs typeface="Times New Roman" panose="02020603050405020304" pitchFamily="18" charset="0"/>
              </a:rPr>
              <a:t>questions</a:t>
            </a:r>
          </a:p>
          <a:p>
            <a:pPr lvl="1" eaLnBrk="1" hangingPunct="1"/>
            <a:r>
              <a:rPr lang="en-US" altLang="en-US" sz="1400" u="sng"/>
              <a:t>“What happened when you ﬁrst learned that you had AIDS?</a:t>
            </a:r>
          </a:p>
          <a:p>
            <a:pPr lvl="1" eaLnBrk="1" hangingPunct="1"/>
            <a:r>
              <a:rPr lang="en-US" altLang="en-US" sz="1400" b="1" u="sng">
                <a:cs typeface="Times New Roman" panose="02020603050405020304" pitchFamily="18" charset="0"/>
              </a:rPr>
              <a:t>Ethnographic and phenomenological studies often use unstructured interviews. </a:t>
            </a:r>
          </a:p>
          <a:p>
            <a:pPr eaLnBrk="1" hangingPunct="1"/>
            <a:r>
              <a:rPr lang="en-US" altLang="en-US" sz="1400" b="1" u="sng">
                <a:solidFill>
                  <a:srgbClr val="1666B6"/>
                </a:solidFill>
                <a:cs typeface="Times New Roman" panose="02020603050405020304" pitchFamily="18" charset="0"/>
              </a:rPr>
              <a:t>Semistructured interviews</a:t>
            </a:r>
          </a:p>
          <a:p>
            <a:pPr lvl="1" eaLnBrk="1" hangingPunct="1"/>
            <a:r>
              <a:rPr lang="en-US" altLang="en-US" sz="1400">
                <a:cs typeface="Times New Roman" panose="02020603050405020304" pitchFamily="18" charset="0"/>
              </a:rPr>
              <a:t>Use of a </a:t>
            </a:r>
            <a:r>
              <a:rPr lang="en-US" altLang="en-US" sz="1400" b="1" u="sng">
                <a:solidFill>
                  <a:srgbClr val="1666B6"/>
                </a:solidFill>
                <a:cs typeface="Times New Roman" panose="02020603050405020304" pitchFamily="18" charset="0"/>
              </a:rPr>
              <a:t>topic guide</a:t>
            </a:r>
            <a:r>
              <a:rPr lang="en-US" altLang="en-US" sz="1400" i="1">
                <a:cs typeface="Times New Roman" panose="02020603050405020304" pitchFamily="18" charset="0"/>
              </a:rPr>
              <a:t> </a:t>
            </a:r>
          </a:p>
          <a:p>
            <a:pPr lvl="1" eaLnBrk="1" hangingPunct="1"/>
            <a:r>
              <a:rPr lang="en-US" altLang="en-US" sz="1400">
                <a:cs typeface="Times New Roman" panose="02020603050405020304" pitchFamily="18" charset="0"/>
              </a:rPr>
              <a:t>to ensure that all question areas are covered. The interviewer’s function is to encourage participants to talk freely about all the topics on the guide.</a:t>
            </a:r>
          </a:p>
          <a:p>
            <a:pPr lvl="1" eaLnBrk="1" hangingPunct="1"/>
            <a:endParaRPr lang="en-US" altLang="en-US" sz="140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22FEFA4-F40B-4757-A327-3ADF08CF290C}"/>
              </a:ext>
            </a:extLst>
          </p:cNvPr>
          <p:cNvSpPr>
            <a:spLocks noGrp="1" noChangeArrowheads="1"/>
          </p:cNvSpPr>
          <p:nvPr>
            <p:ph type="title"/>
          </p:nvPr>
        </p:nvSpPr>
        <p:spPr>
          <a:xfrm>
            <a:off x="165100" y="1220788"/>
            <a:ext cx="8763000" cy="384175"/>
          </a:xfrm>
        </p:spPr>
        <p:txBody>
          <a:bodyPr/>
          <a:lstStyle/>
          <a:p>
            <a:pPr eaLnBrk="1" hangingPunct="1"/>
            <a:r>
              <a:rPr lang="en-US" altLang="en-US">
                <a:cs typeface="Times New Roman" panose="02020603050405020304" pitchFamily="18" charset="0"/>
              </a:rPr>
              <a:t>Types of Qualitative Self-Reports </a:t>
            </a:r>
            <a:r>
              <a:rPr lang="en-US" altLang="en-US" sz="2600">
                <a:cs typeface="Times New Roman" panose="02020603050405020304" pitchFamily="18" charset="0"/>
              </a:rPr>
              <a:t>(cont.)</a:t>
            </a:r>
          </a:p>
        </p:txBody>
      </p:sp>
      <p:sp>
        <p:nvSpPr>
          <p:cNvPr id="17411" name="Rectangle 3">
            <a:extLst>
              <a:ext uri="{FF2B5EF4-FFF2-40B4-BE49-F238E27FC236}">
                <a16:creationId xmlns:a16="http://schemas.microsoft.com/office/drawing/2014/main" id="{F4CE0725-3E96-4357-81FD-7E168FB416CB}"/>
              </a:ext>
            </a:extLst>
          </p:cNvPr>
          <p:cNvSpPr>
            <a:spLocks noGrp="1" noChangeArrowheads="1"/>
          </p:cNvSpPr>
          <p:nvPr>
            <p:ph type="body" idx="1"/>
          </p:nvPr>
        </p:nvSpPr>
        <p:spPr>
          <a:xfrm>
            <a:off x="381000" y="1828800"/>
            <a:ext cx="8458200" cy="4724400"/>
          </a:xfrm>
        </p:spPr>
        <p:txBody>
          <a:bodyPr/>
          <a:lstStyle/>
          <a:p>
            <a:pPr eaLnBrk="1" hangingPunct="1"/>
            <a:r>
              <a:rPr lang="en-US" altLang="en-US" sz="2800" b="1" u="sng">
                <a:solidFill>
                  <a:srgbClr val="1666B6"/>
                </a:solidFill>
                <a:cs typeface="Times New Roman" panose="02020603050405020304" pitchFamily="18" charset="0"/>
              </a:rPr>
              <a:t>Focus group interviews</a:t>
            </a:r>
          </a:p>
          <a:p>
            <a:pPr lvl="1" eaLnBrk="1" hangingPunct="1"/>
            <a:r>
              <a:rPr lang="en-US" altLang="en-US" sz="2000">
                <a:cs typeface="Times New Roman" panose="02020603050405020304" pitchFamily="18" charset="0"/>
              </a:rPr>
              <a:t>Interviews in small groups (5 to 10 people)</a:t>
            </a:r>
          </a:p>
          <a:p>
            <a:pPr lvl="1" eaLnBrk="1" hangingPunct="1"/>
            <a:r>
              <a:rPr lang="en-US" altLang="en-US" sz="2000">
                <a:cs typeface="Times New Roman" panose="02020603050405020304" pitchFamily="18" charset="0"/>
              </a:rPr>
              <a:t>Led by a </a:t>
            </a:r>
            <a:r>
              <a:rPr lang="en-US" altLang="en-US" sz="2000" b="1" u="sng">
                <a:solidFill>
                  <a:srgbClr val="1666B6"/>
                </a:solidFill>
                <a:cs typeface="Times New Roman" panose="02020603050405020304" pitchFamily="18" charset="0"/>
              </a:rPr>
              <a:t>moderator</a:t>
            </a:r>
          </a:p>
          <a:p>
            <a:pPr lvl="1" eaLnBrk="1" hangingPunct="1"/>
            <a:r>
              <a:rPr lang="en-US" altLang="en-US" sz="2000">
                <a:cs typeface="Times New Roman" panose="02020603050405020304" pitchFamily="18" charset="0"/>
              </a:rPr>
              <a:t> efﬁcient and can generate a lot of dialogue</a:t>
            </a:r>
          </a:p>
          <a:p>
            <a:pPr lvl="1" eaLnBrk="1" hangingPunct="1"/>
            <a:r>
              <a:rPr lang="en-US" altLang="en-US" sz="2000">
                <a:cs typeface="Times New Roman" panose="02020603050405020304" pitchFamily="18" charset="0"/>
              </a:rPr>
              <a:t> play a particularly important role in feminist, critical theory, and participatory action research.</a:t>
            </a:r>
            <a:endParaRPr lang="en-US" altLang="en-US" sz="2000" u="sng">
              <a:cs typeface="Times New Roman" panose="02020603050405020304" pitchFamily="18" charset="0"/>
            </a:endParaRPr>
          </a:p>
          <a:p>
            <a:pPr eaLnBrk="1" hangingPunct="1"/>
            <a:r>
              <a:rPr lang="en-US" altLang="en-US" sz="2000" b="1" u="sng">
                <a:solidFill>
                  <a:srgbClr val="1666B6"/>
                </a:solidFill>
                <a:cs typeface="Times New Roman" panose="02020603050405020304" pitchFamily="18" charset="0"/>
              </a:rPr>
              <a:t>Life histories</a:t>
            </a:r>
          </a:p>
          <a:p>
            <a:pPr lvl="1" eaLnBrk="1" hangingPunct="1"/>
            <a:r>
              <a:rPr lang="en-US" altLang="en-US" sz="2000">
                <a:cs typeface="Times New Roman" panose="02020603050405020304" pitchFamily="18" charset="0"/>
              </a:rPr>
              <a:t>Narrative self-descriptions of life experiences</a:t>
            </a:r>
          </a:p>
          <a:p>
            <a:pPr lvl="1" eaLnBrk="1" hangingPunct="1"/>
            <a:r>
              <a:rPr lang="en-US" altLang="en-US" sz="2000">
                <a:cs typeface="Times New Roman" panose="02020603050405020304" pitchFamily="18" charset="0"/>
              </a:rPr>
              <a:t>Often a chronology</a:t>
            </a:r>
          </a:p>
          <a:p>
            <a:pPr lvl="1" eaLnBrk="1" hangingPunct="1"/>
            <a:r>
              <a:rPr lang="en-US" altLang="en-US" sz="2000" b="1">
                <a:cs typeface="Times New Roman" panose="02020603050405020304" pitchFamily="18" charset="0"/>
              </a:rPr>
              <a:t>organ transplantation </a:t>
            </a:r>
            <a:r>
              <a:rPr lang="en-US" altLang="en-US" sz="2000">
                <a:cs typeface="Times New Roman" panose="02020603050405020304" pitchFamily="18" charset="0"/>
              </a:rPr>
              <a:t>could be asked simply to spend 10 to 15 minutes a day jotting down their thoughts.</a:t>
            </a:r>
          </a:p>
          <a:p>
            <a:pPr eaLnBrk="1" hangingPunct="1"/>
            <a:endParaRPr lang="en-US" altLang="en-US" sz="2800" b="1" u="sng">
              <a:solidFill>
                <a:srgbClr val="00CC6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C76C60B-FED1-4841-B349-487C7D38F0F1}"/>
              </a:ext>
            </a:extLst>
          </p:cNvPr>
          <p:cNvSpPr>
            <a:spLocks noGrp="1" noChangeArrowheads="1"/>
          </p:cNvSpPr>
          <p:nvPr>
            <p:ph type="title"/>
          </p:nvPr>
        </p:nvSpPr>
        <p:spPr>
          <a:xfrm>
            <a:off x="204788" y="1436688"/>
            <a:ext cx="8455025" cy="384175"/>
          </a:xfrm>
        </p:spPr>
        <p:txBody>
          <a:bodyPr/>
          <a:lstStyle/>
          <a:p>
            <a:pPr eaLnBrk="1" hangingPunct="1"/>
            <a:r>
              <a:rPr lang="en-US" altLang="en-US">
                <a:cs typeface="Times New Roman" panose="02020603050405020304" pitchFamily="18" charset="0"/>
              </a:rPr>
              <a:t>Types of Qualitative Self-Reports </a:t>
            </a:r>
            <a:r>
              <a:rPr lang="en-US" altLang="en-US" sz="2600">
                <a:cs typeface="Times New Roman" panose="02020603050405020304" pitchFamily="18" charset="0"/>
              </a:rPr>
              <a:t>(cont.)</a:t>
            </a:r>
          </a:p>
        </p:txBody>
      </p:sp>
      <p:sp>
        <p:nvSpPr>
          <p:cNvPr id="19459" name="Rectangle 3">
            <a:extLst>
              <a:ext uri="{FF2B5EF4-FFF2-40B4-BE49-F238E27FC236}">
                <a16:creationId xmlns:a16="http://schemas.microsoft.com/office/drawing/2014/main" id="{F8F2FEB9-CC25-4B8B-BDE9-83DADD7355BB}"/>
              </a:ext>
            </a:extLst>
          </p:cNvPr>
          <p:cNvSpPr>
            <a:spLocks noGrp="1" noChangeArrowheads="1"/>
          </p:cNvSpPr>
          <p:nvPr>
            <p:ph type="body" idx="1"/>
          </p:nvPr>
        </p:nvSpPr>
        <p:spPr>
          <a:xfrm>
            <a:off x="381000" y="2362200"/>
            <a:ext cx="8226425" cy="3810000"/>
          </a:xfrm>
        </p:spPr>
        <p:txBody>
          <a:bodyPr/>
          <a:lstStyle/>
          <a:p>
            <a:pPr eaLnBrk="1" hangingPunct="1">
              <a:lnSpc>
                <a:spcPct val="80000"/>
              </a:lnSpc>
            </a:pPr>
            <a:r>
              <a:rPr lang="en-US" altLang="en-US" sz="2000" b="1" u="sng">
                <a:solidFill>
                  <a:srgbClr val="1666B6"/>
                </a:solidFill>
                <a:cs typeface="Times New Roman" panose="02020603050405020304" pitchFamily="18" charset="0"/>
              </a:rPr>
              <a:t>Critical incidents interviews</a:t>
            </a:r>
          </a:p>
          <a:p>
            <a:pPr lvl="1" eaLnBrk="1" hangingPunct="1">
              <a:lnSpc>
                <a:spcPct val="80000"/>
              </a:lnSpc>
            </a:pPr>
            <a:r>
              <a:rPr lang="en-US" altLang="en-US" sz="2000">
                <a:cs typeface="Times New Roman" panose="02020603050405020304" pitchFamily="18" charset="0"/>
              </a:rPr>
              <a:t>Focuses on specific incidents that had a discernible impact on some outcome</a:t>
            </a:r>
          </a:p>
          <a:p>
            <a:pPr lvl="1" eaLnBrk="1" hangingPunct="1">
              <a:lnSpc>
                <a:spcPct val="80000"/>
              </a:lnSpc>
            </a:pPr>
            <a:r>
              <a:rPr lang="en-US" altLang="en-US" sz="2000">
                <a:cs typeface="Times New Roman" panose="02020603050405020304" pitchFamily="18" charset="0"/>
              </a:rPr>
              <a:t>The technique differs from other self-report approaches in that it focuses on something speciﬁc about which respondents can be expected to testify as expert witnesses</a:t>
            </a:r>
          </a:p>
          <a:p>
            <a:pPr eaLnBrk="1" hangingPunct="1">
              <a:lnSpc>
                <a:spcPct val="80000"/>
              </a:lnSpc>
            </a:pPr>
            <a:r>
              <a:rPr lang="en-US" altLang="en-US" sz="2000" b="1" u="sng">
                <a:solidFill>
                  <a:srgbClr val="1666B6"/>
                </a:solidFill>
                <a:cs typeface="Times New Roman" panose="02020603050405020304" pitchFamily="18" charset="0"/>
              </a:rPr>
              <a:t>Think-aloud method</a:t>
            </a:r>
          </a:p>
          <a:p>
            <a:pPr lvl="1" eaLnBrk="1" hangingPunct="1">
              <a:lnSpc>
                <a:spcPct val="80000"/>
              </a:lnSpc>
            </a:pPr>
            <a:r>
              <a:rPr lang="en-US" altLang="en-US" sz="2000">
                <a:cs typeface="Times New Roman" panose="02020603050405020304" pitchFamily="18" charset="0"/>
              </a:rPr>
              <a:t>Means of collecting data about cognitive processes as they unfold (e.g., thinking, problem-solving, clinical decision-making)</a:t>
            </a:r>
          </a:p>
          <a:p>
            <a:pPr eaLnBrk="1" hangingPunct="1">
              <a:lnSpc>
                <a:spcPct val="80000"/>
              </a:lnSpc>
            </a:pPr>
            <a:r>
              <a:rPr lang="en-US" altLang="en-US" sz="2000">
                <a:cs typeface="Times New Roman" panose="02020603050405020304" pitchFamily="18" charset="0"/>
              </a:rPr>
              <a:t>Diaries and journals</a:t>
            </a:r>
          </a:p>
          <a:p>
            <a:pPr eaLnBrk="1" hangingPunct="1">
              <a:lnSpc>
                <a:spcPct val="80000"/>
              </a:lnSpc>
            </a:pPr>
            <a:endParaRPr lang="en-US" altLang="en-US" sz="280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96EF46F-A38E-4351-8306-3513E0382868}"/>
              </a:ext>
            </a:extLst>
          </p:cNvPr>
          <p:cNvSpPr>
            <a:spLocks noGrp="1" noChangeArrowheads="1"/>
          </p:cNvSpPr>
          <p:nvPr>
            <p:ph type="title"/>
          </p:nvPr>
        </p:nvSpPr>
        <p:spPr>
          <a:xfrm>
            <a:off x="430213" y="1616075"/>
            <a:ext cx="8524875" cy="384175"/>
          </a:xfrm>
        </p:spPr>
        <p:txBody>
          <a:bodyPr/>
          <a:lstStyle/>
          <a:p>
            <a:pPr eaLnBrk="1" hangingPunct="1"/>
            <a:r>
              <a:rPr lang="en-US" altLang="en-US"/>
              <a:t>Question</a:t>
            </a:r>
          </a:p>
        </p:txBody>
      </p:sp>
      <p:sp>
        <p:nvSpPr>
          <p:cNvPr id="21507" name="Rectangle 3">
            <a:extLst>
              <a:ext uri="{FF2B5EF4-FFF2-40B4-BE49-F238E27FC236}">
                <a16:creationId xmlns:a16="http://schemas.microsoft.com/office/drawing/2014/main" id="{83FF5D4F-D9F6-4D7C-8F5A-416D19905CE9}"/>
              </a:ext>
            </a:extLst>
          </p:cNvPr>
          <p:cNvSpPr>
            <a:spLocks noGrp="1" noChangeArrowheads="1"/>
          </p:cNvSpPr>
          <p:nvPr>
            <p:ph type="body" idx="1"/>
          </p:nvPr>
        </p:nvSpPr>
        <p:spPr/>
        <p:txBody>
          <a:bodyPr/>
          <a:lstStyle/>
          <a:p>
            <a:pPr eaLnBrk="1" hangingPunct="1">
              <a:buFontTx/>
              <a:buNone/>
            </a:pPr>
            <a:r>
              <a:rPr lang="en-US" altLang="en-US" sz="2800"/>
              <a:t>Is the following statement True or False?</a:t>
            </a:r>
          </a:p>
          <a:p>
            <a:pPr eaLnBrk="1" hangingPunct="1"/>
            <a:r>
              <a:rPr lang="en-US" altLang="en-US" sz="2800"/>
              <a:t>A focus group typically involves at least 10 to 15 people.</a:t>
            </a:r>
            <a:r>
              <a:rPr lang="en-US" altLang="en-US"/>
              <a:t> </a:t>
            </a:r>
          </a:p>
        </p:txBody>
      </p:sp>
    </p:spTree>
  </p:cSld>
  <p:clrMapOvr>
    <a:masterClrMapping/>
  </p:clrMapOvr>
</p:sld>
</file>

<file path=ppt/theme/theme1.xml><?xml version="1.0" encoding="utf-8"?>
<a:theme xmlns:a="http://schemas.openxmlformats.org/drawingml/2006/main" name="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LWW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LWW 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LWW 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LWW 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LWW 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LWW 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LWW 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LWW 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G:\Q299xx.LWW\LWW TEMPLATE.ppt</Template>
  <TotalTime>1264</TotalTime>
  <Words>2036</Words>
  <Application>Microsoft Office PowerPoint</Application>
  <PresentationFormat>On-screen Show (4:3)</PresentationFormat>
  <Paragraphs>285</Paragraphs>
  <Slides>47</Slides>
  <Notes>44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Symbol</vt:lpstr>
      <vt:lpstr>Times New Roman</vt:lpstr>
      <vt:lpstr>Verdana</vt:lpstr>
      <vt:lpstr>LWW TEMPLATE</vt:lpstr>
      <vt:lpstr>Chapter 13  Data Collection Methods Dr. Imad Thultheen</vt:lpstr>
      <vt:lpstr>Data Collection Plan</vt:lpstr>
      <vt:lpstr>Examples of Records, Documents, and Available Data</vt:lpstr>
      <vt:lpstr>Major Types of Data Collection Methods</vt:lpstr>
      <vt:lpstr>Dimensions of Data Collection Approaches</vt:lpstr>
      <vt:lpstr>Types of Qualitative Self-Reports</vt:lpstr>
      <vt:lpstr>Types of Qualitative Self-Reports (cont.)</vt:lpstr>
      <vt:lpstr>Types of Qualitative Self-Reports (cont.)</vt:lpstr>
      <vt:lpstr>Question</vt:lpstr>
      <vt:lpstr>Answer</vt:lpstr>
      <vt:lpstr>Structured Self-Reports</vt:lpstr>
      <vt:lpstr>Types of Questions in a Structured Instrument</vt:lpstr>
      <vt:lpstr>Questionnaire </vt:lpstr>
      <vt:lpstr>Specific Types of Closed-Ended Questions</vt:lpstr>
      <vt:lpstr>Advantages of Questionnaires (Compared with Interviews)</vt:lpstr>
      <vt:lpstr>Advantages of Interviews (Compared with Questionnaires)</vt:lpstr>
      <vt:lpstr>Question </vt:lpstr>
      <vt:lpstr>Answer</vt:lpstr>
      <vt:lpstr>Composite Psychosocial Scales</vt:lpstr>
      <vt:lpstr>Likert Scales</vt:lpstr>
      <vt:lpstr>Semantic Differential Scales</vt:lpstr>
      <vt:lpstr>Example of a Semantic Differential</vt:lpstr>
      <vt:lpstr>Visual Analog Scale (VAS)</vt:lpstr>
      <vt:lpstr>PowerPoint Presentation</vt:lpstr>
      <vt:lpstr>Response Set Biases</vt:lpstr>
      <vt:lpstr>Question</vt:lpstr>
      <vt:lpstr>Answer</vt:lpstr>
      <vt:lpstr>Q Sorts</vt:lpstr>
      <vt:lpstr>Vignettes</vt:lpstr>
      <vt:lpstr>Evaluation of Self-Reports</vt:lpstr>
      <vt:lpstr>Phenomena Amenable to Research Observation</vt:lpstr>
      <vt:lpstr>Observation in Qualitative and Quantitative Studies</vt:lpstr>
      <vt:lpstr>The Observer–Participant Role in Participant Observation</vt:lpstr>
      <vt:lpstr>The Observer–Participant Role in Participant Observation</vt:lpstr>
      <vt:lpstr>The Observer–Participant Role in Participant Observation</vt:lpstr>
      <vt:lpstr>Question</vt:lpstr>
      <vt:lpstr>Answer</vt:lpstr>
      <vt:lpstr>Recording Unstructured Observations</vt:lpstr>
      <vt:lpstr>Structured Observations</vt:lpstr>
      <vt:lpstr>Observational Rating Scales</vt:lpstr>
      <vt:lpstr>Observational Sampling</vt:lpstr>
      <vt:lpstr>Evaluation of Observational Methods</vt:lpstr>
      <vt:lpstr>Biophysiologic Measures </vt:lpstr>
      <vt:lpstr>Question</vt:lpstr>
      <vt:lpstr>Answer</vt:lpstr>
      <vt:lpstr>Evaluation of Biophysiologic Measures </vt:lpstr>
      <vt:lpstr>End of Presentation</vt:lpstr>
    </vt:vector>
  </TitlesOfParts>
  <Company>Wolters Kluwer Health - Lippincott Williams &amp; Wilkins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LWW PPT Slide Template Master</dc:title>
  <dc:creator>Dale Gray</dc:creator>
  <cp:lastModifiedBy>Dell</cp:lastModifiedBy>
  <cp:revision>109</cp:revision>
  <cp:lastPrinted>2001-01-03T19:47:24Z</cp:lastPrinted>
  <dcterms:created xsi:type="dcterms:W3CDTF">2001-02-15T19:07:27Z</dcterms:created>
  <dcterms:modified xsi:type="dcterms:W3CDTF">2025-04-15T11:29:19Z</dcterms:modified>
</cp:coreProperties>
</file>