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01F-594B-45DA-A151-CDA9C861D5A9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02F2-BF32-49F2-950E-2B1692203B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01F-594B-45DA-A151-CDA9C861D5A9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02F2-BF32-49F2-950E-2B1692203B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01F-594B-45DA-A151-CDA9C861D5A9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02F2-BF32-49F2-950E-2B1692203B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01F-594B-45DA-A151-CDA9C861D5A9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02F2-BF32-49F2-950E-2B1692203B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01F-594B-45DA-A151-CDA9C861D5A9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02F2-BF32-49F2-950E-2B1692203B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01F-594B-45DA-A151-CDA9C861D5A9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02F2-BF32-49F2-950E-2B1692203B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01F-594B-45DA-A151-CDA9C861D5A9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02F2-BF32-49F2-950E-2B1692203B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01F-594B-45DA-A151-CDA9C861D5A9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02F2-BF32-49F2-950E-2B1692203B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01F-594B-45DA-A151-CDA9C861D5A9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02F2-BF32-49F2-950E-2B1692203B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01F-594B-45DA-A151-CDA9C861D5A9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02F2-BF32-49F2-950E-2B1692203B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01F-594B-45DA-A151-CDA9C861D5A9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02F2-BF32-49F2-950E-2B1692203B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1001F-594B-45DA-A151-CDA9C861D5A9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402F2-BF32-49F2-950E-2B1692203B8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Nursing through history: A prelude to the present</a:t>
            </a:r>
            <a:br>
              <a:rPr lang="en-GB" sz="2400" dirty="0" smtClean="0"/>
            </a:br>
            <a:r>
              <a:rPr lang="en-GB" sz="2400" dirty="0" smtClean="0"/>
              <a:t>Nursing </a:t>
            </a:r>
            <a:r>
              <a:rPr lang="en-GB" sz="2400" dirty="0" smtClean="0"/>
              <a:t>as an art, science &amp; profession</a:t>
            </a:r>
            <a:endParaRPr lang="en-GB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Dr. </a:t>
            </a:r>
            <a:r>
              <a:rPr lang="en-GB" dirty="0" err="1" smtClean="0"/>
              <a:t>Aidah</a:t>
            </a:r>
            <a:r>
              <a:rPr lang="en-GB" dirty="0" smtClean="0"/>
              <a:t> Abu </a:t>
            </a:r>
            <a:r>
              <a:rPr lang="en-GB" dirty="0" err="1" smtClean="0"/>
              <a:t>Elsoud</a:t>
            </a:r>
            <a:r>
              <a:rPr lang="en-GB" dirty="0" smtClean="0"/>
              <a:t> </a:t>
            </a:r>
            <a:r>
              <a:rPr lang="en-GB" dirty="0" err="1" smtClean="0"/>
              <a:t>Alkaissi</a:t>
            </a:r>
            <a:endParaRPr lang="en-GB" dirty="0" smtClean="0"/>
          </a:p>
          <a:p>
            <a:r>
              <a:rPr lang="en-GB" dirty="0" smtClean="0"/>
              <a:t>Department of Nursing &amp; Midwifery</a:t>
            </a:r>
          </a:p>
          <a:p>
            <a:r>
              <a:rPr lang="en-GB" dirty="0" smtClean="0"/>
              <a:t>An- </a:t>
            </a:r>
            <a:r>
              <a:rPr lang="en-GB" dirty="0" err="1" smtClean="0"/>
              <a:t>Najah</a:t>
            </a:r>
            <a:r>
              <a:rPr lang="en-GB" dirty="0" smtClean="0"/>
              <a:t> National University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Nursing as a science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early science of nursing was not a separate and recognized discipline like chemistry or psychology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It was a loosely defined body of scientific facts and principles underlying physician prescribed  nursing activities 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Nursing as a science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Physician taught nurses the  knowledge of asepsis needed to perform the delegated duties  safely but taught to do so without questions</a:t>
            </a:r>
          </a:p>
          <a:p>
            <a:endParaRPr lang="en-GB" dirty="0"/>
          </a:p>
          <a:p>
            <a:r>
              <a:rPr lang="en-GB" dirty="0" smtClean="0"/>
              <a:t> A major breakthrough for the discipline of nursing when nursing schools moved into university settings  and nurses began to study the basic science s and </a:t>
            </a:r>
            <a:r>
              <a:rPr lang="en-GB" dirty="0" err="1" smtClean="0"/>
              <a:t>humanitieson</a:t>
            </a:r>
            <a:r>
              <a:rPr lang="en-GB" dirty="0" smtClean="0"/>
              <a:t> which nursing was thought to </a:t>
            </a:r>
            <a:r>
              <a:rPr lang="en-GB" dirty="0" err="1" smtClean="0"/>
              <a:t>bebased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Nursing as a science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This served two major purposes</a:t>
            </a:r>
          </a:p>
          <a:p>
            <a:r>
              <a:rPr lang="en-GB" dirty="0" smtClean="0"/>
              <a:t>1) it gave nurses the educational foundation necessary to make the scientific applications themselves rather than to take them on faith</a:t>
            </a:r>
          </a:p>
          <a:p>
            <a:endParaRPr lang="en-GB" dirty="0"/>
          </a:p>
          <a:p>
            <a:pPr>
              <a:buNone/>
            </a:pPr>
            <a:r>
              <a:rPr lang="en-GB" dirty="0" smtClean="0"/>
              <a:t>2) It gave nurses basic college credit in scientific discipline related to nursing, which in turn prepared nurses to earn advanced degree in a variety of bio-psychosocial  sciences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Nursing as a science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For example, nurses became psychologists, sociologists, anthropologists and physiologists</a:t>
            </a:r>
          </a:p>
          <a:p>
            <a:endParaRPr lang="en-GB" dirty="0"/>
          </a:p>
          <a:p>
            <a:r>
              <a:rPr lang="en-GB" dirty="0" smtClean="0"/>
              <a:t>Number of nursing school offering the doctorate in nursing .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Doctorally</a:t>
            </a:r>
            <a:r>
              <a:rPr lang="en-GB" dirty="0" smtClean="0"/>
              <a:t> </a:t>
            </a:r>
            <a:r>
              <a:rPr lang="en-GB" dirty="0" smtClean="0"/>
              <a:t>prepared nurses have the advanced research skills necessary to conduct independent scientific investigations and to contribute to nursing theory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Nursing as A profession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person is expert</a:t>
            </a:r>
          </a:p>
          <a:p>
            <a:r>
              <a:rPr lang="en-GB" dirty="0" smtClean="0"/>
              <a:t>Professional: politely as a title of distinction</a:t>
            </a:r>
          </a:p>
          <a:p>
            <a:r>
              <a:rPr lang="en-GB" dirty="0" smtClean="0"/>
              <a:t>Ask one what is your profession: what work do you do?</a:t>
            </a:r>
          </a:p>
          <a:p>
            <a:r>
              <a:rPr lang="en-GB" dirty="0" smtClean="0"/>
              <a:t>Professionalism: professional character, spirit or methods, professionalism also encompasses teaching and activities fond in various occupational groups whose members aspire </a:t>
            </a:r>
            <a:r>
              <a:rPr lang="ar-AE" dirty="0" smtClean="0"/>
              <a:t>يطمح</a:t>
            </a:r>
          </a:p>
          <a:p>
            <a:pPr>
              <a:buNone/>
            </a:pPr>
            <a:r>
              <a:rPr lang="en-GB" dirty="0" smtClean="0"/>
              <a:t>to be professional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Professionalism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Is a process of acquiring or changing characteristics in the direction of a profession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The occupations traditionally accepted as professions are medicine, law </a:t>
            </a:r>
          </a:p>
          <a:p>
            <a:endParaRPr lang="en-GB" dirty="0" smtClean="0"/>
          </a:p>
          <a:p>
            <a:r>
              <a:rPr lang="en-GB" dirty="0" smtClean="0"/>
              <a:t>You may or may not consider nursing to be a profession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Nursing is somewhat different from what you expect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criteria for profession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A body of knowledge on which skills and services are based</a:t>
            </a:r>
          </a:p>
          <a:p>
            <a:r>
              <a:rPr lang="en-GB" dirty="0" smtClean="0"/>
              <a:t>An ability to deliver a unique service to other humans</a:t>
            </a:r>
          </a:p>
          <a:p>
            <a:r>
              <a:rPr lang="en-GB" dirty="0" smtClean="0"/>
              <a:t>Education that is </a:t>
            </a:r>
            <a:r>
              <a:rPr lang="en-GB" dirty="0" err="1" smtClean="0"/>
              <a:t>standarized</a:t>
            </a:r>
            <a:r>
              <a:rPr lang="en-GB" dirty="0" smtClean="0"/>
              <a:t> and based in colleges and universities</a:t>
            </a:r>
          </a:p>
          <a:p>
            <a:r>
              <a:rPr lang="en-GB" dirty="0" smtClean="0"/>
              <a:t>Control of standards for practice</a:t>
            </a:r>
          </a:p>
          <a:p>
            <a:r>
              <a:rPr lang="en-GB" dirty="0" smtClean="0"/>
              <a:t>Responsibility and accountability  of members for their own actions</a:t>
            </a:r>
          </a:p>
          <a:p>
            <a:r>
              <a:rPr lang="en-GB" dirty="0" smtClean="0"/>
              <a:t>Career commitment by members</a:t>
            </a:r>
          </a:p>
          <a:p>
            <a:r>
              <a:rPr lang="en-GB" dirty="0" smtClean="0"/>
              <a:t>Independent function</a:t>
            </a:r>
          </a:p>
          <a:p>
            <a:r>
              <a:rPr lang="en-GB" dirty="0" smtClean="0"/>
              <a:t>(Schein &amp; Kommers1972)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Deductive arguments</a:t>
            </a:r>
            <a:r>
              <a:rPr lang="ar-AE" dirty="0" smtClean="0"/>
              <a:t> الحجج استنتاجي</a:t>
            </a:r>
            <a:endParaRPr lang="en-GB" dirty="0" smtClean="0"/>
          </a:p>
          <a:p>
            <a:r>
              <a:rPr lang="ar-AE" dirty="0" smtClean="0"/>
              <a:t> المنطق استنتاجي</a:t>
            </a:r>
            <a:endParaRPr lang="en-GB" dirty="0" smtClean="0"/>
          </a:p>
          <a:p>
            <a:r>
              <a:rPr lang="en-GB" dirty="0" smtClean="0"/>
              <a:t>Inductive: </a:t>
            </a:r>
            <a:r>
              <a:rPr lang="ar-AE" dirty="0" smtClean="0"/>
              <a:t>حثي الاستدلال الاستقرائي</a:t>
            </a:r>
          </a:p>
          <a:p>
            <a:endParaRPr lang="ar-AE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Nursing as an art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Nursing was largely the care of </a:t>
            </a:r>
            <a:r>
              <a:rPr lang="en-GB" dirty="0" err="1" smtClean="0"/>
              <a:t>theill</a:t>
            </a:r>
            <a:r>
              <a:rPr lang="en-GB" dirty="0" smtClean="0"/>
              <a:t> in the hospital and the care of the mothers &amp; children in the community</a:t>
            </a:r>
          </a:p>
          <a:p>
            <a:endParaRPr lang="en-GB" dirty="0"/>
          </a:p>
          <a:p>
            <a:r>
              <a:rPr lang="en-GB" dirty="0" smtClean="0"/>
              <a:t>Nursing primarily the art of caring, based on intuition and skills training rather than on science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Nursing science had been sawn by Florence Nightingale , social forces supported the growth of nursing as art and constrained its development as a science</a:t>
            </a:r>
          </a:p>
          <a:p>
            <a:r>
              <a:rPr lang="en-GB" dirty="0" smtClean="0"/>
              <a:t>Expression of self is, in turn an element of art.</a:t>
            </a:r>
          </a:p>
          <a:p>
            <a:endParaRPr lang="en-GB" dirty="0"/>
          </a:p>
          <a:p>
            <a:r>
              <a:rPr lang="en-GB" dirty="0" smtClean="0"/>
              <a:t>The artistic or creative expression of self suggests the importance of developing unique  aspects of personal ability 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The intuitive  </a:t>
            </a:r>
            <a:r>
              <a:rPr lang="ar-AE" dirty="0" smtClean="0"/>
              <a:t>بديهية</a:t>
            </a:r>
            <a:r>
              <a:rPr lang="en-GB" dirty="0" smtClean="0"/>
              <a:t> nature of nursing has been identified and supported as the art of nursing</a:t>
            </a:r>
          </a:p>
          <a:p>
            <a:endParaRPr lang="en-GB" dirty="0"/>
          </a:p>
          <a:p>
            <a:r>
              <a:rPr lang="en-GB" dirty="0" smtClean="0"/>
              <a:t>Donahue wrote,” Nursing is not merely a technique but a process that incorporates the elements of soul, mind and imagination</a:t>
            </a:r>
          </a:p>
          <a:p>
            <a:endParaRPr lang="en-GB" dirty="0"/>
          </a:p>
          <a:p>
            <a:r>
              <a:rPr lang="en-GB" dirty="0" smtClean="0"/>
              <a:t>In the book of Donahue “ the finest art”  an illustrated history, the illustration capture the beauty, appeal,</a:t>
            </a:r>
            <a:r>
              <a:rPr lang="ar-AE" dirty="0" smtClean="0"/>
              <a:t> راع</a:t>
            </a:r>
          </a:p>
          <a:p>
            <a:pPr>
              <a:buNone/>
            </a:pPr>
            <a:r>
              <a:rPr lang="en-GB" dirty="0" smtClean="0"/>
              <a:t> and significance of interpersonal care, aid, comfort,  across all the ages.</a:t>
            </a:r>
          </a:p>
          <a:p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ar-AE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Creative nurses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err="1" smtClean="0"/>
              <a:t>Florerance</a:t>
            </a:r>
            <a:r>
              <a:rPr lang="en-GB" dirty="0" smtClean="0"/>
              <a:t> Nightingale, the versatile genius </a:t>
            </a:r>
            <a:r>
              <a:rPr lang="ar-AE" dirty="0" smtClean="0"/>
              <a:t>عبقرية تنوعا</a:t>
            </a:r>
          </a:p>
          <a:p>
            <a:r>
              <a:rPr lang="en-GB" dirty="0" smtClean="0"/>
              <a:t>who created modern nursing</a:t>
            </a:r>
          </a:p>
          <a:p>
            <a:r>
              <a:rPr lang="en-GB" dirty="0" smtClean="0"/>
              <a:t>Lillian Wald who pioneered </a:t>
            </a:r>
            <a:r>
              <a:rPr lang="ar-AE" dirty="0" smtClean="0"/>
              <a:t>الريادة</a:t>
            </a:r>
            <a:r>
              <a:rPr lang="en-GB" dirty="0" smtClean="0"/>
              <a:t>public health or community nursing</a:t>
            </a:r>
          </a:p>
          <a:p>
            <a:r>
              <a:rPr lang="en-GB" dirty="0" smtClean="0"/>
              <a:t>Mary </a:t>
            </a:r>
            <a:r>
              <a:rPr lang="en-GB" dirty="0" err="1" smtClean="0"/>
              <a:t>Brechenridge</a:t>
            </a:r>
            <a:r>
              <a:rPr lang="en-GB" dirty="0" smtClean="0"/>
              <a:t>, Who founded the frontier </a:t>
            </a:r>
            <a:r>
              <a:rPr lang="ar-AE" dirty="0" smtClean="0"/>
              <a:t>رائد</a:t>
            </a:r>
            <a:r>
              <a:rPr lang="en-GB" dirty="0" smtClean="0"/>
              <a:t>nursing service</a:t>
            </a:r>
          </a:p>
          <a:p>
            <a:r>
              <a:rPr lang="en-GB" dirty="0" smtClean="0"/>
              <a:t>Virginia </a:t>
            </a:r>
            <a:r>
              <a:rPr lang="en-GB" dirty="0" err="1" smtClean="0"/>
              <a:t>Hendirsson</a:t>
            </a:r>
            <a:r>
              <a:rPr lang="en-GB" dirty="0" smtClean="0"/>
              <a:t>, who created a modern worldwide definition of nursing</a:t>
            </a:r>
          </a:p>
          <a:p>
            <a:r>
              <a:rPr lang="en-GB" dirty="0" err="1" smtClean="0"/>
              <a:t>Marth</a:t>
            </a:r>
            <a:r>
              <a:rPr lang="en-GB" dirty="0" smtClean="0"/>
              <a:t> Roger, A contemporary catalyst </a:t>
            </a:r>
            <a:r>
              <a:rPr lang="ar-AE" dirty="0" smtClean="0"/>
              <a:t>محفز المعاصرة</a:t>
            </a:r>
          </a:p>
          <a:p>
            <a:pPr>
              <a:buNone/>
            </a:pPr>
            <a:r>
              <a:rPr lang="en-GB" dirty="0" smtClean="0"/>
              <a:t>for theory development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Creative nurses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Other true artist of nursing is toil</a:t>
            </a:r>
            <a:r>
              <a:rPr lang="ar-AE" dirty="0" smtClean="0"/>
              <a:t> كدح</a:t>
            </a:r>
            <a:r>
              <a:rPr lang="en-GB" dirty="0" smtClean="0"/>
              <a:t> with less recognition-interact with clients of different ages in a variety of </a:t>
            </a:r>
            <a:r>
              <a:rPr lang="en-GB" dirty="0" smtClean="0"/>
              <a:t>setting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Mid 20</a:t>
            </a:r>
            <a:r>
              <a:rPr lang="en-GB" baseline="30000" dirty="0" smtClean="0"/>
              <a:t>th</a:t>
            </a:r>
            <a:r>
              <a:rPr lang="en-GB" dirty="0" smtClean="0"/>
              <a:t> , a renewed interest in art and creativity paralleled a growing interest in nursing as a science and nurses as scholars</a:t>
            </a:r>
            <a:r>
              <a:rPr lang="ar-AE" dirty="0" smtClean="0"/>
              <a:t> العلماء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Nursing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Nursing is also the reflection of feelings and perceptions, because the core and essence of nursing is interpersonal interaction</a:t>
            </a:r>
          </a:p>
          <a:p>
            <a:r>
              <a:rPr lang="en-GB" dirty="0" smtClean="0"/>
              <a:t>The art of nursing finds expression in many ways</a:t>
            </a:r>
          </a:p>
          <a:p>
            <a:r>
              <a:rPr lang="en-GB" dirty="0" smtClean="0"/>
              <a:t>These include, both a nurse´s sensitivity to and perception of the client or patient´s thoughts and feelings</a:t>
            </a:r>
          </a:p>
          <a:p>
            <a:r>
              <a:rPr lang="en-GB" dirty="0" smtClean="0"/>
              <a:t>It includes also the nurses expression of thoughts and feelings to the client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Nursing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 example of the former </a:t>
            </a:r>
            <a:r>
              <a:rPr lang="ar-AE" dirty="0" smtClean="0"/>
              <a:t>سابق</a:t>
            </a:r>
            <a:r>
              <a:rPr lang="en-GB" dirty="0" smtClean="0"/>
              <a:t> could be a nurse´s artistic sensitivity to a patient´s nonverbal behaviour indicating anxiety or </a:t>
            </a:r>
            <a:r>
              <a:rPr lang="en-GB" dirty="0" smtClean="0"/>
              <a:t>pain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Nursing practice as both art and science offers the best of both worlds to society and widest range of practice expression to nurses</a:t>
            </a:r>
          </a:p>
          <a:p>
            <a:endParaRPr lang="en-GB" dirty="0"/>
          </a:p>
          <a:p>
            <a:endParaRPr lang="ar-AE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Nursing as a science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Florence (1859) is recognized as nursing´s first scientist/theorist for her writings, Notes on Nursing: What it is and what it is not.</a:t>
            </a:r>
          </a:p>
          <a:p>
            <a:r>
              <a:rPr lang="en-GB" dirty="0" smtClean="0"/>
              <a:t>She identified nursing as a scientific discipline separate from medicine</a:t>
            </a:r>
          </a:p>
          <a:p>
            <a:r>
              <a:rPr lang="en-GB" dirty="0" smtClean="0"/>
              <a:t>Her strongest action supporting this view was creating independent schools of nursing where nurses (rather than doctors) assumed responsibility for nursing education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844</Words>
  <Application>Microsoft Office PowerPoint</Application>
  <PresentationFormat>On-screen Show (4:3)</PresentationFormat>
  <Paragraphs>92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Nursing through history: A prelude to the present Nursing as an art, science &amp; profession</vt:lpstr>
      <vt:lpstr>Nursing as an art</vt:lpstr>
      <vt:lpstr>Slide 3</vt:lpstr>
      <vt:lpstr>Slide 4</vt:lpstr>
      <vt:lpstr>Creative nurses</vt:lpstr>
      <vt:lpstr>Creative nurses</vt:lpstr>
      <vt:lpstr>Nursing</vt:lpstr>
      <vt:lpstr>Nursing</vt:lpstr>
      <vt:lpstr>Nursing as a science</vt:lpstr>
      <vt:lpstr>Nursing as a science</vt:lpstr>
      <vt:lpstr>Nursing as a science</vt:lpstr>
      <vt:lpstr>Nursing as a science</vt:lpstr>
      <vt:lpstr>Nursing as a science</vt:lpstr>
      <vt:lpstr>Nursing as A profession</vt:lpstr>
      <vt:lpstr>Professionalism</vt:lpstr>
      <vt:lpstr>General criteria for profession</vt:lpstr>
      <vt:lpstr>Slide 17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Nursing as an art, science &amp; profession</dc:title>
  <dc:creator>Dr.Aidah</dc:creator>
  <cp:lastModifiedBy>Dr.Aidah</cp:lastModifiedBy>
  <cp:revision>11</cp:revision>
  <dcterms:created xsi:type="dcterms:W3CDTF">2011-10-30T02:24:57Z</dcterms:created>
  <dcterms:modified xsi:type="dcterms:W3CDTF">2012-08-20T14:46:22Z</dcterms:modified>
</cp:coreProperties>
</file>