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9" r:id="rId2"/>
    <p:sldMasterId id="2147483719" r:id="rId3"/>
    <p:sldMasterId id="2147483737" r:id="rId4"/>
    <p:sldMasterId id="2147483750" r:id="rId5"/>
  </p:sldMasterIdLst>
  <p:sldIdLst>
    <p:sldId id="259" r:id="rId6"/>
    <p:sldId id="284" r:id="rId7"/>
    <p:sldId id="264" r:id="rId8"/>
    <p:sldId id="291" r:id="rId9"/>
    <p:sldId id="262" r:id="rId10"/>
    <p:sldId id="292" r:id="rId11"/>
    <p:sldId id="293" r:id="rId12"/>
    <p:sldId id="296" r:id="rId13"/>
    <p:sldId id="297" r:id="rId14"/>
    <p:sldId id="298" r:id="rId15"/>
    <p:sldId id="295" r:id="rId16"/>
    <p:sldId id="299" r:id="rId17"/>
    <p:sldId id="300" r:id="rId18"/>
    <p:sldId id="302" r:id="rId19"/>
    <p:sldId id="303" r:id="rId20"/>
    <p:sldId id="306" r:id="rId21"/>
    <p:sldId id="307" r:id="rId22"/>
    <p:sldId id="308" r:id="rId23"/>
    <p:sldId id="309" r:id="rId24"/>
    <p:sldId id="320" r:id="rId25"/>
    <p:sldId id="321" r:id="rId26"/>
    <p:sldId id="322" r:id="rId27"/>
    <p:sldId id="323" r:id="rId28"/>
    <p:sldId id="324" r:id="rId29"/>
    <p:sldId id="32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Ñęźąŕ Fąźą'ą" userId="9365cca04c41c5c0" providerId="LiveId" clId="{F9C309B8-AA2C-4A90-866E-B8089DF1030B}"/>
    <pc:docChg chg="undo custSel addSld delSld modSld">
      <pc:chgData name="Ñęźąŕ Fąźą'ą" userId="9365cca04c41c5c0" providerId="LiveId" clId="{F9C309B8-AA2C-4A90-866E-B8089DF1030B}" dt="2025-04-11T22:56:49.179" v="116" actId="1076"/>
      <pc:docMkLst>
        <pc:docMk/>
      </pc:docMkLst>
      <pc:sldChg chg="modSp mod">
        <pc:chgData name="Ñęźąŕ Fąźą'ą" userId="9365cca04c41c5c0" providerId="LiveId" clId="{F9C309B8-AA2C-4A90-866E-B8089DF1030B}" dt="2025-04-11T22:48:13.726" v="31" actId="20577"/>
        <pc:sldMkLst>
          <pc:docMk/>
          <pc:sldMk cId="2767018527" sldId="259"/>
        </pc:sldMkLst>
        <pc:spChg chg="mod">
          <ac:chgData name="Ñęźąŕ Fąźą'ą" userId="9365cca04c41c5c0" providerId="LiveId" clId="{F9C309B8-AA2C-4A90-866E-B8089DF1030B}" dt="2025-04-11T22:47:39.662" v="20" actId="14100"/>
          <ac:spMkLst>
            <pc:docMk/>
            <pc:sldMk cId="2767018527" sldId="259"/>
            <ac:spMk id="2" creationId="{216815C6-3AD0-46E6-A74A-1967BD91AF50}"/>
          </ac:spMkLst>
        </pc:spChg>
        <pc:spChg chg="mod">
          <ac:chgData name="Ñęźąŕ Fąźą'ą" userId="9365cca04c41c5c0" providerId="LiveId" clId="{F9C309B8-AA2C-4A90-866E-B8089DF1030B}" dt="2025-04-11T22:48:13.726" v="31" actId="20577"/>
          <ac:spMkLst>
            <pc:docMk/>
            <pc:sldMk cId="2767018527" sldId="259"/>
            <ac:spMk id="7" creationId="{BCB57F12-BC4F-F1BC-4981-A1A3BA8F4AE6}"/>
          </ac:spMkLst>
        </pc:spChg>
      </pc:sldChg>
      <pc:sldChg chg="modSp mod">
        <pc:chgData name="Ñęźąŕ Fąźą'ą" userId="9365cca04c41c5c0" providerId="LiveId" clId="{F9C309B8-AA2C-4A90-866E-B8089DF1030B}" dt="2025-04-11T22:50:41.459" v="52" actId="14100"/>
        <pc:sldMkLst>
          <pc:docMk/>
          <pc:sldMk cId="1593920805" sldId="262"/>
        </pc:sldMkLst>
        <pc:spChg chg="mod">
          <ac:chgData name="Ñęźąŕ Fąźą'ą" userId="9365cca04c41c5c0" providerId="LiveId" clId="{F9C309B8-AA2C-4A90-866E-B8089DF1030B}" dt="2025-04-11T22:50:41.459" v="52" actId="14100"/>
          <ac:spMkLst>
            <pc:docMk/>
            <pc:sldMk cId="1593920805" sldId="262"/>
            <ac:spMk id="13" creationId="{AB7961DE-B043-5AE0-E595-71BA2621EC0C}"/>
          </ac:spMkLst>
        </pc:spChg>
      </pc:sldChg>
      <pc:sldChg chg="modSp mod">
        <pc:chgData name="Ñęźąŕ Fąźą'ą" userId="9365cca04c41c5c0" providerId="LiveId" clId="{F9C309B8-AA2C-4A90-866E-B8089DF1030B}" dt="2025-04-11T22:49:40.087" v="38" actId="1076"/>
        <pc:sldMkLst>
          <pc:docMk/>
          <pc:sldMk cId="4176750317" sldId="284"/>
        </pc:sldMkLst>
        <pc:spChg chg="mod">
          <ac:chgData name="Ñęźąŕ Fąźą'ą" userId="9365cca04c41c5c0" providerId="LiveId" clId="{F9C309B8-AA2C-4A90-866E-B8089DF1030B}" dt="2025-04-11T22:49:13.231" v="33" actId="1076"/>
          <ac:spMkLst>
            <pc:docMk/>
            <pc:sldMk cId="4176750317" sldId="284"/>
            <ac:spMk id="2" creationId="{36AB90E9-5CEE-4E4F-90F9-2CE3D9135EAA}"/>
          </ac:spMkLst>
        </pc:spChg>
        <pc:spChg chg="mod">
          <ac:chgData name="Ñęźąŕ Fąźą'ą" userId="9365cca04c41c5c0" providerId="LiveId" clId="{F9C309B8-AA2C-4A90-866E-B8089DF1030B}" dt="2025-04-11T22:49:40.087" v="38" actId="1076"/>
          <ac:spMkLst>
            <pc:docMk/>
            <pc:sldMk cId="4176750317" sldId="284"/>
            <ac:spMk id="3" creationId="{65DF4BB2-624B-43EE-8846-5659141CC9CE}"/>
          </ac:spMkLst>
        </pc:spChg>
        <pc:spChg chg="mod">
          <ac:chgData name="Ñęźąŕ Fąźą'ą" userId="9365cca04c41c5c0" providerId="LiveId" clId="{F9C309B8-AA2C-4A90-866E-B8089DF1030B}" dt="2025-04-11T22:49:34.336" v="37" actId="1076"/>
          <ac:spMkLst>
            <pc:docMk/>
            <pc:sldMk cId="4176750317" sldId="284"/>
            <ac:spMk id="7" creationId="{8C970A70-452E-4BB6-AFCD-95C135611C52}"/>
          </ac:spMkLst>
        </pc:spChg>
        <pc:spChg chg="mod">
          <ac:chgData name="Ñęźąŕ Fąźą'ą" userId="9365cca04c41c5c0" providerId="LiveId" clId="{F9C309B8-AA2C-4A90-866E-B8089DF1030B}" dt="2025-04-11T22:49:27.552" v="36" actId="1076"/>
          <ac:spMkLst>
            <pc:docMk/>
            <pc:sldMk cId="4176750317" sldId="284"/>
            <ac:spMk id="12" creationId="{F068B7E0-3F26-4101-8308-9627365CCBAA}"/>
          </ac:spMkLst>
        </pc:spChg>
        <pc:spChg chg="mod">
          <ac:chgData name="Ñęźąŕ Fąźą'ą" userId="9365cca04c41c5c0" providerId="LiveId" clId="{F9C309B8-AA2C-4A90-866E-B8089DF1030B}" dt="2025-04-11T22:49:23.788" v="35" actId="1076"/>
          <ac:spMkLst>
            <pc:docMk/>
            <pc:sldMk cId="4176750317" sldId="284"/>
            <ac:spMk id="13" creationId="{D53A5F38-6B02-4793-861F-931794577F84}"/>
          </ac:spMkLst>
        </pc:spChg>
        <pc:spChg chg="mod">
          <ac:chgData name="Ñęźąŕ Fąźą'ą" userId="9365cca04c41c5c0" providerId="LiveId" clId="{F9C309B8-AA2C-4A90-866E-B8089DF1030B}" dt="2025-04-11T22:49:07.611" v="32"/>
          <ac:spMkLst>
            <pc:docMk/>
            <pc:sldMk cId="4176750317" sldId="284"/>
            <ac:spMk id="14" creationId="{FF0DADF7-71F8-49DA-8F56-3DE812A6135B}"/>
          </ac:spMkLst>
        </pc:spChg>
      </pc:sldChg>
      <pc:sldChg chg="modSp mod">
        <pc:chgData name="Ñęźąŕ Fąźą'ą" userId="9365cca04c41c5c0" providerId="LiveId" clId="{F9C309B8-AA2C-4A90-866E-B8089DF1030B}" dt="2025-04-11T22:50:29.662" v="51" actId="1076"/>
        <pc:sldMkLst>
          <pc:docMk/>
          <pc:sldMk cId="2443712642" sldId="291"/>
        </pc:sldMkLst>
        <pc:spChg chg="mod">
          <ac:chgData name="Ñęźąŕ Fąźą'ą" userId="9365cca04c41c5c0" providerId="LiveId" clId="{F9C309B8-AA2C-4A90-866E-B8089DF1030B}" dt="2025-04-11T22:49:59.342" v="40" actId="27636"/>
          <ac:spMkLst>
            <pc:docMk/>
            <pc:sldMk cId="2443712642" sldId="291"/>
            <ac:spMk id="3" creationId="{D4A2EB3F-4D60-451F-8F45-7D6654D2FCD9}"/>
          </ac:spMkLst>
        </pc:spChg>
        <pc:spChg chg="mod">
          <ac:chgData name="Ñęźąŕ Fąźą'ą" userId="9365cca04c41c5c0" providerId="LiveId" clId="{F9C309B8-AA2C-4A90-866E-B8089DF1030B}" dt="2025-04-11T22:50:02.886" v="42" actId="27636"/>
          <ac:spMkLst>
            <pc:docMk/>
            <pc:sldMk cId="2443712642" sldId="291"/>
            <ac:spMk id="5" creationId="{A2868A8F-3F5D-4735-81EF-8632381CD85B}"/>
          </ac:spMkLst>
        </pc:spChg>
        <pc:spChg chg="mod">
          <ac:chgData name="Ñęźąŕ Fąźą'ą" userId="9365cca04c41c5c0" providerId="LiveId" clId="{F9C309B8-AA2C-4A90-866E-B8089DF1030B}" dt="2025-04-11T22:50:29.662" v="51" actId="1076"/>
          <ac:spMkLst>
            <pc:docMk/>
            <pc:sldMk cId="2443712642" sldId="291"/>
            <ac:spMk id="7" creationId="{A170FED1-1256-4843-8D82-E992E4EFD129}"/>
          </ac:spMkLst>
        </pc:spChg>
      </pc:sldChg>
      <pc:sldChg chg="modSp mod">
        <pc:chgData name="Ñęźąŕ Fąźą'ą" userId="9365cca04c41c5c0" providerId="LiveId" clId="{F9C309B8-AA2C-4A90-866E-B8089DF1030B}" dt="2025-04-11T22:54:21.206" v="92" actId="113"/>
        <pc:sldMkLst>
          <pc:docMk/>
          <pc:sldMk cId="2167151957" sldId="306"/>
        </pc:sldMkLst>
        <pc:spChg chg="mod">
          <ac:chgData name="Ñęźąŕ Fąźą'ą" userId="9365cca04c41c5c0" providerId="LiveId" clId="{F9C309B8-AA2C-4A90-866E-B8089DF1030B}" dt="2025-04-11T22:53:52.837" v="85" actId="113"/>
          <ac:spMkLst>
            <pc:docMk/>
            <pc:sldMk cId="2167151957" sldId="306"/>
            <ac:spMk id="9" creationId="{339F9D36-6360-52FF-F5EB-7C95B19A39AC}"/>
          </ac:spMkLst>
        </pc:spChg>
        <pc:spChg chg="mod">
          <ac:chgData name="Ñęźąŕ Fąźą'ą" userId="9365cca04c41c5c0" providerId="LiveId" clId="{F9C309B8-AA2C-4A90-866E-B8089DF1030B}" dt="2025-04-11T22:53:55.869" v="86" actId="113"/>
          <ac:spMkLst>
            <pc:docMk/>
            <pc:sldMk cId="2167151957" sldId="306"/>
            <ac:spMk id="11" creationId="{C10C5879-E1A0-691B-6670-FF4327C60979}"/>
          </ac:spMkLst>
        </pc:spChg>
        <pc:spChg chg="mod">
          <ac:chgData name="Ñęźąŕ Fąźą'ą" userId="9365cca04c41c5c0" providerId="LiveId" clId="{F9C309B8-AA2C-4A90-866E-B8089DF1030B}" dt="2025-04-11T22:54:21.206" v="92" actId="113"/>
          <ac:spMkLst>
            <pc:docMk/>
            <pc:sldMk cId="2167151957" sldId="306"/>
            <ac:spMk id="12" creationId="{2856413E-4F99-BBA4-6C44-F391E790BD89}"/>
          </ac:spMkLst>
        </pc:spChg>
        <pc:spChg chg="mod">
          <ac:chgData name="Ñęźąŕ Fąźą'ą" userId="9365cca04c41c5c0" providerId="LiveId" clId="{F9C309B8-AA2C-4A90-866E-B8089DF1030B}" dt="2025-04-11T22:54:01.872" v="87" actId="113"/>
          <ac:spMkLst>
            <pc:docMk/>
            <pc:sldMk cId="2167151957" sldId="306"/>
            <ac:spMk id="13" creationId="{BFB47F69-06C3-ABB1-13F5-7978FBA6FE5F}"/>
          </ac:spMkLst>
        </pc:spChg>
      </pc:sldChg>
      <pc:sldChg chg="modSp mod">
        <pc:chgData name="Ñęźąŕ Fąźą'ą" userId="9365cca04c41c5c0" providerId="LiveId" clId="{F9C309B8-AA2C-4A90-866E-B8089DF1030B}" dt="2025-04-11T22:53:11.237" v="78" actId="20577"/>
        <pc:sldMkLst>
          <pc:docMk/>
          <pc:sldMk cId="3694159938" sldId="308"/>
        </pc:sldMkLst>
        <pc:spChg chg="mod">
          <ac:chgData name="Ñęźąŕ Fąźą'ą" userId="9365cca04c41c5c0" providerId="LiveId" clId="{F9C309B8-AA2C-4A90-866E-B8089DF1030B}" dt="2025-04-11T22:51:32.008" v="57" actId="113"/>
          <ac:spMkLst>
            <pc:docMk/>
            <pc:sldMk cId="3694159938" sldId="308"/>
            <ac:spMk id="3" creationId="{2EA61D01-D426-BF9E-0EC1-92F0A6011095}"/>
          </ac:spMkLst>
        </pc:spChg>
        <pc:spChg chg="mod">
          <ac:chgData name="Ñęźąŕ Fąźą'ą" userId="9365cca04c41c5c0" providerId="LiveId" clId="{F9C309B8-AA2C-4A90-866E-B8089DF1030B}" dt="2025-04-11T22:52:32.797" v="75" actId="113"/>
          <ac:spMkLst>
            <pc:docMk/>
            <pc:sldMk cId="3694159938" sldId="308"/>
            <ac:spMk id="6" creationId="{AE483E5E-4F0F-244E-0B10-5312B4E86B7B}"/>
          </ac:spMkLst>
        </pc:spChg>
        <pc:spChg chg="mod">
          <ac:chgData name="Ñęźąŕ Fąźą'ą" userId="9365cca04c41c5c0" providerId="LiveId" clId="{F9C309B8-AA2C-4A90-866E-B8089DF1030B}" dt="2025-04-11T22:53:11.237" v="78" actId="20577"/>
          <ac:spMkLst>
            <pc:docMk/>
            <pc:sldMk cId="3694159938" sldId="308"/>
            <ac:spMk id="7" creationId="{85CF6F4A-A5E7-8624-16F6-B7EF5EDC048B}"/>
          </ac:spMkLst>
        </pc:spChg>
      </pc:sldChg>
      <pc:sldChg chg="modSp mod">
        <pc:chgData name="Ñęźąŕ Fąźą'ą" userId="9365cca04c41c5c0" providerId="LiveId" clId="{F9C309B8-AA2C-4A90-866E-B8089DF1030B}" dt="2025-04-11T22:53:44.998" v="84" actId="113"/>
        <pc:sldMkLst>
          <pc:docMk/>
          <pc:sldMk cId="1409604026" sldId="309"/>
        </pc:sldMkLst>
        <pc:spChg chg="mod">
          <ac:chgData name="Ñęźąŕ Fąźą'ą" userId="9365cca04c41c5c0" providerId="LiveId" clId="{F9C309B8-AA2C-4A90-866E-B8089DF1030B}" dt="2025-04-11T22:53:44.998" v="84" actId="113"/>
          <ac:spMkLst>
            <pc:docMk/>
            <pc:sldMk cId="1409604026" sldId="309"/>
            <ac:spMk id="4" creationId="{BB661FC7-9D62-996D-44A2-F4939BEA41AB}"/>
          </ac:spMkLst>
        </pc:spChg>
        <pc:spChg chg="mod">
          <ac:chgData name="Ñęźąŕ Fąźą'ą" userId="9365cca04c41c5c0" providerId="LiveId" clId="{F9C309B8-AA2C-4A90-866E-B8089DF1030B}" dt="2025-04-11T22:53:37.578" v="81" actId="113"/>
          <ac:spMkLst>
            <pc:docMk/>
            <pc:sldMk cId="1409604026" sldId="309"/>
            <ac:spMk id="5" creationId="{32786AFF-7857-0D66-CA30-E6DD8B86985F}"/>
          </ac:spMkLst>
        </pc:spChg>
      </pc:sldChg>
      <pc:sldChg chg="modSp mod">
        <pc:chgData name="Ñęźąŕ Fąźą'ą" userId="9365cca04c41c5c0" providerId="LiveId" clId="{F9C309B8-AA2C-4A90-866E-B8089DF1030B}" dt="2025-04-11T22:55:18.764" v="107" actId="120"/>
        <pc:sldMkLst>
          <pc:docMk/>
          <pc:sldMk cId="213690603" sldId="320"/>
        </pc:sldMkLst>
        <pc:spChg chg="mod">
          <ac:chgData name="Ñęźąŕ Fąźą'ą" userId="9365cca04c41c5c0" providerId="LiveId" clId="{F9C309B8-AA2C-4A90-866E-B8089DF1030B}" dt="2025-04-11T22:54:55.595" v="102" actId="14100"/>
          <ac:spMkLst>
            <pc:docMk/>
            <pc:sldMk cId="213690603" sldId="320"/>
            <ac:spMk id="3" creationId="{0A6077C3-4CD0-2ACF-7EE5-B348CB3E3469}"/>
          </ac:spMkLst>
        </pc:spChg>
        <pc:spChg chg="mod">
          <ac:chgData name="Ñęźąŕ Fąźą'ą" userId="9365cca04c41c5c0" providerId="LiveId" clId="{F9C309B8-AA2C-4A90-866E-B8089DF1030B}" dt="2025-04-11T22:55:18.764" v="107" actId="120"/>
          <ac:spMkLst>
            <pc:docMk/>
            <pc:sldMk cId="213690603" sldId="320"/>
            <ac:spMk id="4" creationId="{24F76540-6E08-8D6A-0FD7-8FF91598FA86}"/>
          </ac:spMkLst>
        </pc:spChg>
        <pc:spChg chg="mod">
          <ac:chgData name="Ñęźąŕ Fąźą'ą" userId="9365cca04c41c5c0" providerId="LiveId" clId="{F9C309B8-AA2C-4A90-866E-B8089DF1030B}" dt="2025-04-11T22:54:34.427" v="95" actId="207"/>
          <ac:spMkLst>
            <pc:docMk/>
            <pc:sldMk cId="213690603" sldId="320"/>
            <ac:spMk id="7" creationId="{981849D7-4026-0AC1-7ECF-F0223E6198DE}"/>
          </ac:spMkLst>
        </pc:spChg>
      </pc:sldChg>
      <pc:sldChg chg="delSp modSp del mod modClrScheme chgLayout">
        <pc:chgData name="Ñęźąŕ Fąźą'ą" userId="9365cca04c41c5c0" providerId="LiveId" clId="{F9C309B8-AA2C-4A90-866E-B8089DF1030B}" dt="2025-04-11T22:43:11.714" v="14" actId="680"/>
        <pc:sldMkLst>
          <pc:docMk/>
          <pc:sldMk cId="721686739" sldId="325"/>
        </pc:sldMkLst>
        <pc:spChg chg="del mod">
          <ac:chgData name="Ñęźąŕ Fąźą'ą" userId="9365cca04c41c5c0" providerId="LiveId" clId="{F9C309B8-AA2C-4A90-866E-B8089DF1030B}" dt="2025-04-11T22:43:09.334" v="10" actId="22"/>
          <ac:spMkLst>
            <pc:docMk/>
            <pc:sldMk cId="721686739" sldId="325"/>
            <ac:spMk id="3" creationId="{CD7AF63B-1D8A-4D73-AD4C-26E1BB277DB6}"/>
          </ac:spMkLst>
        </pc:spChg>
      </pc:sldChg>
      <pc:sldChg chg="addSp modSp new mod">
        <pc:chgData name="Ñęźąŕ Fąźą'ą" userId="9365cca04c41c5c0" providerId="LiveId" clId="{F9C309B8-AA2C-4A90-866E-B8089DF1030B}" dt="2025-04-11T22:56:49.179" v="116" actId="1076"/>
        <pc:sldMkLst>
          <pc:docMk/>
          <pc:sldMk cId="2628821806" sldId="325"/>
        </pc:sldMkLst>
        <pc:spChg chg="add mod">
          <ac:chgData name="Ñęźąŕ Fąźą'ą" userId="9365cca04c41c5c0" providerId="LiveId" clId="{F9C309B8-AA2C-4A90-866E-B8089DF1030B}" dt="2025-04-11T22:56:49.179" v="116" actId="1076"/>
          <ac:spMkLst>
            <pc:docMk/>
            <pc:sldMk cId="2628821806" sldId="325"/>
            <ac:spMk id="3" creationId="{5AEECE8E-2BEF-422C-B81B-663D2EF776A9}"/>
          </ac:spMkLst>
        </pc:spChg>
      </pc:sldChg>
      <pc:sldChg chg="add del">
        <pc:chgData name="Ñęźąŕ Fąźą'ą" userId="9365cca04c41c5c0" providerId="LiveId" clId="{F9C309B8-AA2C-4A90-866E-B8089DF1030B}" dt="2025-04-11T22:43:11.182" v="13" actId="680"/>
        <pc:sldMkLst>
          <pc:docMk/>
          <pc:sldMk cId="1181313806" sldId="3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E364B-6CAA-4D03-9B80-5185C3F4D4A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CEB9206-B71C-48E7-86A2-431B8178DDD0}">
      <dgm:prSet/>
      <dgm:spPr/>
      <dgm:t>
        <a:bodyPr/>
        <a:lstStyle/>
        <a:p>
          <a:r>
            <a:rPr lang="en-US" dirty="0">
              <a:solidFill>
                <a:schemeClr val="accent4"/>
              </a:solidFill>
            </a:rPr>
            <a:t>Training needs analysis</a:t>
          </a:r>
        </a:p>
      </dgm:t>
    </dgm:pt>
    <dgm:pt modelId="{480FBA78-322C-40FF-99CD-B6BF0875F1F5}" type="parTrans" cxnId="{A9885255-AB30-4CB7-B6CD-2890CC98AB35}">
      <dgm:prSet/>
      <dgm:spPr/>
      <dgm:t>
        <a:bodyPr/>
        <a:lstStyle/>
        <a:p>
          <a:endParaRPr lang="en-US"/>
        </a:p>
      </dgm:t>
    </dgm:pt>
    <dgm:pt modelId="{DE0B34C5-6711-4E1D-90E4-19402D9FB95D}" type="sibTrans" cxnId="{A9885255-AB30-4CB7-B6CD-2890CC98AB35}">
      <dgm:prSet/>
      <dgm:spPr/>
      <dgm:t>
        <a:bodyPr/>
        <a:lstStyle/>
        <a:p>
          <a:endParaRPr lang="en-US"/>
        </a:p>
      </dgm:t>
    </dgm:pt>
    <dgm:pt modelId="{34F0005D-6F8F-4A5D-A414-5308F1E99301}">
      <dgm:prSet/>
      <dgm:spPr/>
      <dgm:t>
        <a:bodyPr/>
        <a:lstStyle/>
        <a:p>
          <a:r>
            <a:rPr lang="en-US" dirty="0"/>
            <a:t> </a:t>
          </a:r>
          <a:r>
            <a:rPr lang="en-US" dirty="0">
              <a:solidFill>
                <a:schemeClr val="accent4"/>
              </a:solidFill>
            </a:rPr>
            <a:t>Instructional design</a:t>
          </a:r>
        </a:p>
      </dgm:t>
    </dgm:pt>
    <dgm:pt modelId="{A0A249D3-88C1-40BB-B879-E85721FB2CC4}" type="parTrans" cxnId="{55B8B1FF-2CF0-4A90-9E03-97E250182C51}">
      <dgm:prSet/>
      <dgm:spPr/>
      <dgm:t>
        <a:bodyPr/>
        <a:lstStyle/>
        <a:p>
          <a:endParaRPr lang="en-US"/>
        </a:p>
      </dgm:t>
    </dgm:pt>
    <dgm:pt modelId="{EB98402A-D59C-43E7-9355-CF2152DFDFD5}" type="sibTrans" cxnId="{55B8B1FF-2CF0-4A90-9E03-97E250182C51}">
      <dgm:prSet/>
      <dgm:spPr/>
      <dgm:t>
        <a:bodyPr/>
        <a:lstStyle/>
        <a:p>
          <a:endParaRPr lang="en-US"/>
        </a:p>
      </dgm:t>
    </dgm:pt>
    <dgm:pt modelId="{76EF928D-E768-4240-91FC-7B9D111A0E61}">
      <dgm:prSet/>
      <dgm:spPr/>
      <dgm:t>
        <a:bodyPr/>
        <a:lstStyle/>
        <a:p>
          <a:r>
            <a:rPr lang="en-US" dirty="0">
              <a:solidFill>
                <a:schemeClr val="accent4"/>
              </a:solidFill>
            </a:rPr>
            <a:t>Validation</a:t>
          </a:r>
          <a:r>
            <a:rPr lang="en-US" dirty="0"/>
            <a:t>
</a:t>
          </a:r>
        </a:p>
      </dgm:t>
    </dgm:pt>
    <dgm:pt modelId="{82F5B183-20EB-49B6-9222-05892B42F3D6}" type="parTrans" cxnId="{74A3AF59-B6F0-4ECF-9C65-78103F25EAF0}">
      <dgm:prSet/>
      <dgm:spPr/>
      <dgm:t>
        <a:bodyPr/>
        <a:lstStyle/>
        <a:p>
          <a:endParaRPr lang="en-US"/>
        </a:p>
      </dgm:t>
    </dgm:pt>
    <dgm:pt modelId="{30483DE3-6CAA-4275-8B1A-677BC20763D7}" type="sibTrans" cxnId="{74A3AF59-B6F0-4ECF-9C65-78103F25EAF0}">
      <dgm:prSet/>
      <dgm:spPr/>
      <dgm:t>
        <a:bodyPr/>
        <a:lstStyle/>
        <a:p>
          <a:endParaRPr lang="en-US"/>
        </a:p>
      </dgm:t>
    </dgm:pt>
    <dgm:pt modelId="{D78596EC-8588-4240-8DEA-BC08EF3AD6E1}">
      <dgm:prSet/>
      <dgm:spPr/>
      <dgm:t>
        <a:bodyPr/>
        <a:lstStyle/>
        <a:p>
          <a:r>
            <a:rPr lang="en-US" dirty="0">
              <a:solidFill>
                <a:schemeClr val="accent4"/>
              </a:solidFill>
            </a:rPr>
            <a:t>Implementation</a:t>
          </a:r>
          <a:r>
            <a:rPr lang="en-US" dirty="0"/>
            <a:t>
</a:t>
          </a:r>
        </a:p>
      </dgm:t>
    </dgm:pt>
    <dgm:pt modelId="{92A3DD93-F22B-404C-AC67-9151EDFB3BD0}" type="parTrans" cxnId="{1AB4DD2F-C700-448C-A512-BF487884531B}">
      <dgm:prSet/>
      <dgm:spPr/>
      <dgm:t>
        <a:bodyPr/>
        <a:lstStyle/>
        <a:p>
          <a:endParaRPr lang="en-US"/>
        </a:p>
      </dgm:t>
    </dgm:pt>
    <dgm:pt modelId="{DEB90B5D-3AD0-4F2C-9916-849A5CD7C768}" type="sibTrans" cxnId="{1AB4DD2F-C700-448C-A512-BF487884531B}">
      <dgm:prSet/>
      <dgm:spPr/>
      <dgm:t>
        <a:bodyPr/>
        <a:lstStyle/>
        <a:p>
          <a:endParaRPr lang="en-US"/>
        </a:p>
      </dgm:t>
    </dgm:pt>
    <dgm:pt modelId="{A746B9EE-8530-422E-B80A-CA8E2ABCE18D}">
      <dgm:prSet/>
      <dgm:spPr/>
      <dgm:t>
        <a:bodyPr/>
        <a:lstStyle/>
        <a:p>
          <a:r>
            <a:rPr lang="en-US" dirty="0">
              <a:solidFill>
                <a:schemeClr val="accent4"/>
              </a:solidFill>
            </a:rPr>
            <a:t>Evaluation and follow-up</a:t>
          </a:r>
          <a:r>
            <a:rPr lang="en-US" dirty="0"/>
            <a:t>
</a:t>
          </a:r>
        </a:p>
      </dgm:t>
    </dgm:pt>
    <dgm:pt modelId="{673944BF-D946-46C6-A5B3-A6790CE7F783}" type="parTrans" cxnId="{8DC22FCE-97E3-4650-B5E9-21A251A5FF1F}">
      <dgm:prSet/>
      <dgm:spPr/>
      <dgm:t>
        <a:bodyPr/>
        <a:lstStyle/>
        <a:p>
          <a:endParaRPr lang="en-US"/>
        </a:p>
      </dgm:t>
    </dgm:pt>
    <dgm:pt modelId="{6988D67E-4E4D-4003-B29F-ED5715111128}" type="sibTrans" cxnId="{8DC22FCE-97E3-4650-B5E9-21A251A5FF1F}">
      <dgm:prSet/>
      <dgm:spPr/>
      <dgm:t>
        <a:bodyPr/>
        <a:lstStyle/>
        <a:p>
          <a:endParaRPr lang="en-US"/>
        </a:p>
      </dgm:t>
    </dgm:pt>
    <dgm:pt modelId="{0EBFDF81-D27C-4E0D-899B-FBBB28D8C483}" type="pres">
      <dgm:prSet presAssocID="{4C1E364B-6CAA-4D03-9B80-5185C3F4D4A8}" presName="diagram" presStyleCnt="0">
        <dgm:presLayoutVars>
          <dgm:dir/>
          <dgm:resizeHandles val="exact"/>
        </dgm:presLayoutVars>
      </dgm:prSet>
      <dgm:spPr/>
      <dgm:t>
        <a:bodyPr/>
        <a:lstStyle/>
        <a:p>
          <a:pPr rtl="1"/>
          <a:endParaRPr lang="ar-SA"/>
        </a:p>
      </dgm:t>
    </dgm:pt>
    <dgm:pt modelId="{9015CAB4-0766-46C8-AE78-8D83C2CF59A6}" type="pres">
      <dgm:prSet presAssocID="{A746B9EE-8530-422E-B80A-CA8E2ABCE18D}" presName="node" presStyleLbl="node1" presStyleIdx="0" presStyleCnt="5">
        <dgm:presLayoutVars>
          <dgm:bulletEnabled val="1"/>
        </dgm:presLayoutVars>
      </dgm:prSet>
      <dgm:spPr/>
      <dgm:t>
        <a:bodyPr/>
        <a:lstStyle/>
        <a:p>
          <a:pPr rtl="1"/>
          <a:endParaRPr lang="ar-SA"/>
        </a:p>
      </dgm:t>
    </dgm:pt>
    <dgm:pt modelId="{90AD1673-0635-4DE1-B177-225785E19A06}" type="pres">
      <dgm:prSet presAssocID="{6988D67E-4E4D-4003-B29F-ED5715111128}" presName="sibTrans" presStyleCnt="0"/>
      <dgm:spPr/>
    </dgm:pt>
    <dgm:pt modelId="{CC212030-3551-4F88-8032-7CC0C2F32F99}" type="pres">
      <dgm:prSet presAssocID="{D78596EC-8588-4240-8DEA-BC08EF3AD6E1}" presName="node" presStyleLbl="node1" presStyleIdx="1" presStyleCnt="5">
        <dgm:presLayoutVars>
          <dgm:bulletEnabled val="1"/>
        </dgm:presLayoutVars>
      </dgm:prSet>
      <dgm:spPr/>
      <dgm:t>
        <a:bodyPr/>
        <a:lstStyle/>
        <a:p>
          <a:pPr rtl="1"/>
          <a:endParaRPr lang="ar-SA"/>
        </a:p>
      </dgm:t>
    </dgm:pt>
    <dgm:pt modelId="{B5856C18-6825-468B-91CB-109068025792}" type="pres">
      <dgm:prSet presAssocID="{DEB90B5D-3AD0-4F2C-9916-849A5CD7C768}" presName="sibTrans" presStyleCnt="0"/>
      <dgm:spPr/>
    </dgm:pt>
    <dgm:pt modelId="{FEA406D8-03BE-491B-AB54-E72C94220C34}" type="pres">
      <dgm:prSet presAssocID="{76EF928D-E768-4240-91FC-7B9D111A0E61}" presName="node" presStyleLbl="node1" presStyleIdx="2" presStyleCnt="5">
        <dgm:presLayoutVars>
          <dgm:bulletEnabled val="1"/>
        </dgm:presLayoutVars>
      </dgm:prSet>
      <dgm:spPr/>
      <dgm:t>
        <a:bodyPr/>
        <a:lstStyle/>
        <a:p>
          <a:pPr rtl="1"/>
          <a:endParaRPr lang="ar-SA"/>
        </a:p>
      </dgm:t>
    </dgm:pt>
    <dgm:pt modelId="{CBFB2972-E40D-4239-9C33-21EA61929ECB}" type="pres">
      <dgm:prSet presAssocID="{30483DE3-6CAA-4275-8B1A-677BC20763D7}" presName="sibTrans" presStyleCnt="0"/>
      <dgm:spPr/>
    </dgm:pt>
    <dgm:pt modelId="{B640086F-590D-4BB5-91D1-F3131B1146EA}" type="pres">
      <dgm:prSet presAssocID="{34F0005D-6F8F-4A5D-A414-5308F1E99301}" presName="node" presStyleLbl="node1" presStyleIdx="3" presStyleCnt="5">
        <dgm:presLayoutVars>
          <dgm:bulletEnabled val="1"/>
        </dgm:presLayoutVars>
      </dgm:prSet>
      <dgm:spPr/>
      <dgm:t>
        <a:bodyPr/>
        <a:lstStyle/>
        <a:p>
          <a:pPr rtl="1"/>
          <a:endParaRPr lang="ar-SA"/>
        </a:p>
      </dgm:t>
    </dgm:pt>
    <dgm:pt modelId="{80626FBE-A98B-474B-9FF1-900BCB239DD2}" type="pres">
      <dgm:prSet presAssocID="{EB98402A-D59C-43E7-9355-CF2152DFDFD5}" presName="sibTrans" presStyleCnt="0"/>
      <dgm:spPr/>
    </dgm:pt>
    <dgm:pt modelId="{B0814490-F938-4207-AF56-BED42F57FA7D}" type="pres">
      <dgm:prSet presAssocID="{DCEB9206-B71C-48E7-86A2-431B8178DDD0}" presName="node" presStyleLbl="node1" presStyleIdx="4" presStyleCnt="5">
        <dgm:presLayoutVars>
          <dgm:bulletEnabled val="1"/>
        </dgm:presLayoutVars>
      </dgm:prSet>
      <dgm:spPr/>
      <dgm:t>
        <a:bodyPr/>
        <a:lstStyle/>
        <a:p>
          <a:pPr rtl="1"/>
          <a:endParaRPr lang="ar-SA"/>
        </a:p>
      </dgm:t>
    </dgm:pt>
  </dgm:ptLst>
  <dgm:cxnLst>
    <dgm:cxn modelId="{CE86D4F6-F095-4651-80B1-7C721178D64B}" type="presOf" srcId="{4C1E364B-6CAA-4D03-9B80-5185C3F4D4A8}" destId="{0EBFDF81-D27C-4E0D-899B-FBBB28D8C483}" srcOrd="0" destOrd="0" presId="urn:microsoft.com/office/officeart/2005/8/layout/default"/>
    <dgm:cxn modelId="{55B8B1FF-2CF0-4A90-9E03-97E250182C51}" srcId="{4C1E364B-6CAA-4D03-9B80-5185C3F4D4A8}" destId="{34F0005D-6F8F-4A5D-A414-5308F1E99301}" srcOrd="3" destOrd="0" parTransId="{A0A249D3-88C1-40BB-B879-E85721FB2CC4}" sibTransId="{EB98402A-D59C-43E7-9355-CF2152DFDFD5}"/>
    <dgm:cxn modelId="{4958DCCA-58F5-4A96-859B-29D76760BCF5}" type="presOf" srcId="{DCEB9206-B71C-48E7-86A2-431B8178DDD0}" destId="{B0814490-F938-4207-AF56-BED42F57FA7D}" srcOrd="0" destOrd="0" presId="urn:microsoft.com/office/officeart/2005/8/layout/default"/>
    <dgm:cxn modelId="{5CF638D9-5FA9-45E9-B0C1-94E28E3C5089}" type="presOf" srcId="{A746B9EE-8530-422E-B80A-CA8E2ABCE18D}" destId="{9015CAB4-0766-46C8-AE78-8D83C2CF59A6}" srcOrd="0" destOrd="0" presId="urn:microsoft.com/office/officeart/2005/8/layout/default"/>
    <dgm:cxn modelId="{A9885255-AB30-4CB7-B6CD-2890CC98AB35}" srcId="{4C1E364B-6CAA-4D03-9B80-5185C3F4D4A8}" destId="{DCEB9206-B71C-48E7-86A2-431B8178DDD0}" srcOrd="4" destOrd="0" parTransId="{480FBA78-322C-40FF-99CD-B6BF0875F1F5}" sibTransId="{DE0B34C5-6711-4E1D-90E4-19402D9FB95D}"/>
    <dgm:cxn modelId="{829A1B98-2F9C-4B38-BF5E-542977195E6B}" type="presOf" srcId="{D78596EC-8588-4240-8DEA-BC08EF3AD6E1}" destId="{CC212030-3551-4F88-8032-7CC0C2F32F99}" srcOrd="0" destOrd="0" presId="urn:microsoft.com/office/officeart/2005/8/layout/default"/>
    <dgm:cxn modelId="{8DC22FCE-97E3-4650-B5E9-21A251A5FF1F}" srcId="{4C1E364B-6CAA-4D03-9B80-5185C3F4D4A8}" destId="{A746B9EE-8530-422E-B80A-CA8E2ABCE18D}" srcOrd="0" destOrd="0" parTransId="{673944BF-D946-46C6-A5B3-A6790CE7F783}" sibTransId="{6988D67E-4E4D-4003-B29F-ED5715111128}"/>
    <dgm:cxn modelId="{74A3AF59-B6F0-4ECF-9C65-78103F25EAF0}" srcId="{4C1E364B-6CAA-4D03-9B80-5185C3F4D4A8}" destId="{76EF928D-E768-4240-91FC-7B9D111A0E61}" srcOrd="2" destOrd="0" parTransId="{82F5B183-20EB-49B6-9222-05892B42F3D6}" sibTransId="{30483DE3-6CAA-4275-8B1A-677BC20763D7}"/>
    <dgm:cxn modelId="{4DE4DD85-04FB-4C9B-B58C-08BBB177E262}" type="presOf" srcId="{34F0005D-6F8F-4A5D-A414-5308F1E99301}" destId="{B640086F-590D-4BB5-91D1-F3131B1146EA}" srcOrd="0" destOrd="0" presId="urn:microsoft.com/office/officeart/2005/8/layout/default"/>
    <dgm:cxn modelId="{D5F15D0A-D636-465C-8856-BAE038360C0B}" type="presOf" srcId="{76EF928D-E768-4240-91FC-7B9D111A0E61}" destId="{FEA406D8-03BE-491B-AB54-E72C94220C34}" srcOrd="0" destOrd="0" presId="urn:microsoft.com/office/officeart/2005/8/layout/default"/>
    <dgm:cxn modelId="{1AB4DD2F-C700-448C-A512-BF487884531B}" srcId="{4C1E364B-6CAA-4D03-9B80-5185C3F4D4A8}" destId="{D78596EC-8588-4240-8DEA-BC08EF3AD6E1}" srcOrd="1" destOrd="0" parTransId="{92A3DD93-F22B-404C-AC67-9151EDFB3BD0}" sibTransId="{DEB90B5D-3AD0-4F2C-9916-849A5CD7C768}"/>
    <dgm:cxn modelId="{4FF5C194-5788-4FE4-8051-43A7A3D85EB9}" type="presParOf" srcId="{0EBFDF81-D27C-4E0D-899B-FBBB28D8C483}" destId="{9015CAB4-0766-46C8-AE78-8D83C2CF59A6}" srcOrd="0" destOrd="0" presId="urn:microsoft.com/office/officeart/2005/8/layout/default"/>
    <dgm:cxn modelId="{0849E567-8696-4DCD-834F-9651E55ACE48}" type="presParOf" srcId="{0EBFDF81-D27C-4E0D-899B-FBBB28D8C483}" destId="{90AD1673-0635-4DE1-B177-225785E19A06}" srcOrd="1" destOrd="0" presId="urn:microsoft.com/office/officeart/2005/8/layout/default"/>
    <dgm:cxn modelId="{9DD666D4-8543-496C-BAFD-4D73AA600668}" type="presParOf" srcId="{0EBFDF81-D27C-4E0D-899B-FBBB28D8C483}" destId="{CC212030-3551-4F88-8032-7CC0C2F32F99}" srcOrd="2" destOrd="0" presId="urn:microsoft.com/office/officeart/2005/8/layout/default"/>
    <dgm:cxn modelId="{E672F4F9-410E-49D6-ACC0-30A35F3B129F}" type="presParOf" srcId="{0EBFDF81-D27C-4E0D-899B-FBBB28D8C483}" destId="{B5856C18-6825-468B-91CB-109068025792}" srcOrd="3" destOrd="0" presId="urn:microsoft.com/office/officeart/2005/8/layout/default"/>
    <dgm:cxn modelId="{9BC3DE05-A515-41D7-A3E0-39C579F76873}" type="presParOf" srcId="{0EBFDF81-D27C-4E0D-899B-FBBB28D8C483}" destId="{FEA406D8-03BE-491B-AB54-E72C94220C34}" srcOrd="4" destOrd="0" presId="urn:microsoft.com/office/officeart/2005/8/layout/default"/>
    <dgm:cxn modelId="{E05DFC41-BD6B-4855-A4C4-9CF2164AA8F6}" type="presParOf" srcId="{0EBFDF81-D27C-4E0D-899B-FBBB28D8C483}" destId="{CBFB2972-E40D-4239-9C33-21EA61929ECB}" srcOrd="5" destOrd="0" presId="urn:microsoft.com/office/officeart/2005/8/layout/default"/>
    <dgm:cxn modelId="{CCD1667A-CDA4-4629-8DBF-2E4FDFF29ADA}" type="presParOf" srcId="{0EBFDF81-D27C-4E0D-899B-FBBB28D8C483}" destId="{B640086F-590D-4BB5-91D1-F3131B1146EA}" srcOrd="6" destOrd="0" presId="urn:microsoft.com/office/officeart/2005/8/layout/default"/>
    <dgm:cxn modelId="{DFF280D6-BA42-4E39-9B29-C7F030900923}" type="presParOf" srcId="{0EBFDF81-D27C-4E0D-899B-FBBB28D8C483}" destId="{80626FBE-A98B-474B-9FF1-900BCB239DD2}" srcOrd="7" destOrd="0" presId="urn:microsoft.com/office/officeart/2005/8/layout/default"/>
    <dgm:cxn modelId="{605E8DCB-9790-4F3A-819E-6BDC6AF99AF7}" type="presParOf" srcId="{0EBFDF81-D27C-4E0D-899B-FBBB28D8C483}" destId="{B0814490-F938-4207-AF56-BED42F57FA7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D761F-2620-42EA-86D1-2313DBA4EE38}"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US"/>
        </a:p>
      </dgm:t>
    </dgm:pt>
    <dgm:pt modelId="{89495B71-0634-47BB-979A-14E9D4A270BD}">
      <dgm:prSet phldrT="[Text]" custT="1"/>
      <dgm:spPr/>
      <dgm:t>
        <a:bodyPr/>
        <a:lstStyle/>
        <a:p>
          <a:endParaRPr lang="en-US" sz="4000" b="1" dirty="0"/>
        </a:p>
      </dgm:t>
    </dgm:pt>
    <dgm:pt modelId="{AF46F28D-1A8D-4188-8C8E-264BDB4C50D0}" type="parTrans" cxnId="{2E6BAD1F-B963-487C-B7DB-C75B610A668D}">
      <dgm:prSet/>
      <dgm:spPr/>
      <dgm:t>
        <a:bodyPr/>
        <a:lstStyle/>
        <a:p>
          <a:endParaRPr lang="en-US"/>
        </a:p>
      </dgm:t>
    </dgm:pt>
    <dgm:pt modelId="{172EF89F-82A0-430F-8A63-3E008742C828}" type="sibTrans" cxnId="{2E6BAD1F-B963-487C-B7DB-C75B610A668D}">
      <dgm:prSet/>
      <dgm:spPr/>
      <dgm:t>
        <a:bodyPr/>
        <a:lstStyle/>
        <a:p>
          <a:endParaRPr lang="en-US"/>
        </a:p>
      </dgm:t>
    </dgm:pt>
    <dgm:pt modelId="{A1AB13A9-0200-4B41-9474-D756FF9633E4}" type="pres">
      <dgm:prSet presAssocID="{5BFD761F-2620-42EA-86D1-2313DBA4EE38}" presName="Name0" presStyleCnt="0">
        <dgm:presLayoutVars>
          <dgm:chMax val="7"/>
          <dgm:chPref val="7"/>
          <dgm:dir/>
        </dgm:presLayoutVars>
      </dgm:prSet>
      <dgm:spPr/>
      <dgm:t>
        <a:bodyPr/>
        <a:lstStyle/>
        <a:p>
          <a:pPr rtl="1"/>
          <a:endParaRPr lang="ar-SA"/>
        </a:p>
      </dgm:t>
    </dgm:pt>
    <dgm:pt modelId="{DAE50977-7AAE-43BD-966D-E5B56E0A0D02}" type="pres">
      <dgm:prSet presAssocID="{5BFD761F-2620-42EA-86D1-2313DBA4EE38}" presName="Name1" presStyleCnt="0"/>
      <dgm:spPr/>
    </dgm:pt>
    <dgm:pt modelId="{2242FA03-388A-4E87-B0D8-CA873D4307E9}" type="pres">
      <dgm:prSet presAssocID="{5BFD761F-2620-42EA-86D1-2313DBA4EE38}" presName="cycle" presStyleCnt="0"/>
      <dgm:spPr/>
    </dgm:pt>
    <dgm:pt modelId="{D672498E-ABAE-44E1-B4F3-742B6C123E86}" type="pres">
      <dgm:prSet presAssocID="{5BFD761F-2620-42EA-86D1-2313DBA4EE38}" presName="srcNode" presStyleLbl="node1" presStyleIdx="0" presStyleCnt="1"/>
      <dgm:spPr/>
    </dgm:pt>
    <dgm:pt modelId="{73AB9BA9-3192-49D2-8684-14B591F6383D}" type="pres">
      <dgm:prSet presAssocID="{5BFD761F-2620-42EA-86D1-2313DBA4EE38}" presName="conn" presStyleLbl="parChTrans1D2" presStyleIdx="0" presStyleCnt="1"/>
      <dgm:spPr/>
      <dgm:t>
        <a:bodyPr/>
        <a:lstStyle/>
        <a:p>
          <a:pPr rtl="1"/>
          <a:endParaRPr lang="ar-SA"/>
        </a:p>
      </dgm:t>
    </dgm:pt>
    <dgm:pt modelId="{CFF89E85-46BB-4832-9DF8-46B979723DF2}" type="pres">
      <dgm:prSet presAssocID="{5BFD761F-2620-42EA-86D1-2313DBA4EE38}" presName="extraNode" presStyleLbl="node1" presStyleIdx="0" presStyleCnt="1"/>
      <dgm:spPr/>
    </dgm:pt>
    <dgm:pt modelId="{C3FF011B-5D1E-4BB0-8E51-95C94D8D4DD4}" type="pres">
      <dgm:prSet presAssocID="{5BFD761F-2620-42EA-86D1-2313DBA4EE38}" presName="dstNode" presStyleLbl="node1" presStyleIdx="0" presStyleCnt="1"/>
      <dgm:spPr/>
    </dgm:pt>
    <dgm:pt modelId="{56FCEF84-AD43-4DBC-856C-3C81A6CDE166}" type="pres">
      <dgm:prSet presAssocID="{89495B71-0634-47BB-979A-14E9D4A270BD}" presName="text_1" presStyleLbl="node1" presStyleIdx="0" presStyleCnt="1" custScaleX="99493" custScaleY="140657" custLinFactNeighborX="619" custLinFactNeighborY="7063">
        <dgm:presLayoutVars>
          <dgm:bulletEnabled val="1"/>
        </dgm:presLayoutVars>
      </dgm:prSet>
      <dgm:spPr/>
      <dgm:t>
        <a:bodyPr/>
        <a:lstStyle/>
        <a:p>
          <a:pPr rtl="1"/>
          <a:endParaRPr lang="ar-SA"/>
        </a:p>
      </dgm:t>
    </dgm:pt>
    <dgm:pt modelId="{E5018E9A-E2FD-4193-AE96-E968E79B3CC3}" type="pres">
      <dgm:prSet presAssocID="{89495B71-0634-47BB-979A-14E9D4A270BD}" presName="accent_1" presStyleCnt="0"/>
      <dgm:spPr/>
    </dgm:pt>
    <dgm:pt modelId="{B39CA410-3BB7-477E-840E-D56E636B541B}" type="pres">
      <dgm:prSet presAssocID="{89495B71-0634-47BB-979A-14E9D4A270BD}" presName="accentRepeatNode" presStyleLbl="solidFgAcc1" presStyleIdx="0" presStyleCnt="1" custScaleX="95138" custLinFactNeighborY="513"/>
      <dgm:spPr/>
    </dgm:pt>
  </dgm:ptLst>
  <dgm:cxnLst>
    <dgm:cxn modelId="{2E6BAD1F-B963-487C-B7DB-C75B610A668D}" srcId="{5BFD761F-2620-42EA-86D1-2313DBA4EE38}" destId="{89495B71-0634-47BB-979A-14E9D4A270BD}" srcOrd="0" destOrd="0" parTransId="{AF46F28D-1A8D-4188-8C8E-264BDB4C50D0}" sibTransId="{172EF89F-82A0-430F-8A63-3E008742C828}"/>
    <dgm:cxn modelId="{9ABA4399-D4CF-4FF1-A143-13169E1E2F4A}" type="presOf" srcId="{5BFD761F-2620-42EA-86D1-2313DBA4EE38}" destId="{A1AB13A9-0200-4B41-9474-D756FF9633E4}" srcOrd="0" destOrd="0" presId="urn:microsoft.com/office/officeart/2008/layout/VerticalCurvedList"/>
    <dgm:cxn modelId="{436C4BF7-94E4-4B3E-9E0C-E1B58F9EFF7B}" type="presOf" srcId="{89495B71-0634-47BB-979A-14E9D4A270BD}" destId="{56FCEF84-AD43-4DBC-856C-3C81A6CDE166}" srcOrd="0" destOrd="0" presId="urn:microsoft.com/office/officeart/2008/layout/VerticalCurvedList"/>
    <dgm:cxn modelId="{8D75DA46-4EDE-4CBE-9FE9-A8CCE3C61083}" type="presOf" srcId="{172EF89F-82A0-430F-8A63-3E008742C828}" destId="{73AB9BA9-3192-49D2-8684-14B591F6383D}" srcOrd="0" destOrd="0" presId="urn:microsoft.com/office/officeart/2008/layout/VerticalCurvedList"/>
    <dgm:cxn modelId="{56D23769-F80E-4349-B38A-42D0A4EEDF37}" type="presParOf" srcId="{A1AB13A9-0200-4B41-9474-D756FF9633E4}" destId="{DAE50977-7AAE-43BD-966D-E5B56E0A0D02}" srcOrd="0" destOrd="0" presId="urn:microsoft.com/office/officeart/2008/layout/VerticalCurvedList"/>
    <dgm:cxn modelId="{FD415B96-783C-477A-B1CE-CB3676CE381C}" type="presParOf" srcId="{DAE50977-7AAE-43BD-966D-E5B56E0A0D02}" destId="{2242FA03-388A-4E87-B0D8-CA873D4307E9}" srcOrd="0" destOrd="0" presId="urn:microsoft.com/office/officeart/2008/layout/VerticalCurvedList"/>
    <dgm:cxn modelId="{D338178D-CAFE-4C47-8BF5-34905A26E85A}" type="presParOf" srcId="{2242FA03-388A-4E87-B0D8-CA873D4307E9}" destId="{D672498E-ABAE-44E1-B4F3-742B6C123E86}" srcOrd="0" destOrd="0" presId="urn:microsoft.com/office/officeart/2008/layout/VerticalCurvedList"/>
    <dgm:cxn modelId="{3C54CCD5-1CDB-4F61-B3B9-58B8C87F4D3F}" type="presParOf" srcId="{2242FA03-388A-4E87-B0D8-CA873D4307E9}" destId="{73AB9BA9-3192-49D2-8684-14B591F6383D}" srcOrd="1" destOrd="0" presId="urn:microsoft.com/office/officeart/2008/layout/VerticalCurvedList"/>
    <dgm:cxn modelId="{AEF2FF31-B89C-4A8F-9FD8-703CF3DC3D59}" type="presParOf" srcId="{2242FA03-388A-4E87-B0D8-CA873D4307E9}" destId="{CFF89E85-46BB-4832-9DF8-46B979723DF2}" srcOrd="2" destOrd="0" presId="urn:microsoft.com/office/officeart/2008/layout/VerticalCurvedList"/>
    <dgm:cxn modelId="{A5DEB275-B8FB-436D-97AE-AB656C4FF4A4}" type="presParOf" srcId="{2242FA03-388A-4E87-B0D8-CA873D4307E9}" destId="{C3FF011B-5D1E-4BB0-8E51-95C94D8D4DD4}" srcOrd="3" destOrd="0" presId="urn:microsoft.com/office/officeart/2008/layout/VerticalCurvedList"/>
    <dgm:cxn modelId="{70003E16-63AF-42E2-AA90-ED61253356DD}" type="presParOf" srcId="{DAE50977-7AAE-43BD-966D-E5B56E0A0D02}" destId="{56FCEF84-AD43-4DBC-856C-3C81A6CDE166}" srcOrd="1" destOrd="0" presId="urn:microsoft.com/office/officeart/2008/layout/VerticalCurvedList"/>
    <dgm:cxn modelId="{5A5CC957-47FB-4285-BE95-0E54733AEDC6}" type="presParOf" srcId="{DAE50977-7AAE-43BD-966D-E5B56E0A0D02}" destId="{E5018E9A-E2FD-4193-AE96-E968E79B3CC3}" srcOrd="2" destOrd="0" presId="urn:microsoft.com/office/officeart/2008/layout/VerticalCurvedList"/>
    <dgm:cxn modelId="{4BCA4A34-BE8F-444B-82EA-910A89A017B2}" type="presParOf" srcId="{E5018E9A-E2FD-4193-AE96-E968E79B3CC3}" destId="{B39CA410-3BB7-477E-840E-D56E636B541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20DBE-10BD-4CD4-97EE-71BE0B99EB3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C42251FF-5DD9-40C7-A6E5-1756019DA987}">
      <dgm:prSet phldrT="[Text]" custT="1"/>
      <dgm:spPr/>
      <dgm:t>
        <a:bodyPr/>
        <a:lstStyle/>
        <a:p>
          <a:r>
            <a:rPr lang="en-US" sz="2800" b="1" dirty="0">
              <a:solidFill>
                <a:schemeClr val="accent4"/>
              </a:solidFill>
            </a:rPr>
            <a:t>2-Instructional design</a:t>
          </a:r>
        </a:p>
      </dgm:t>
    </dgm:pt>
    <dgm:pt modelId="{0A6B6560-BAB3-4A93-BBCC-582F03429CF3}" type="parTrans" cxnId="{04DBC7CB-B96F-4BDF-B029-63260BEC0CDD}">
      <dgm:prSet/>
      <dgm:spPr/>
      <dgm:t>
        <a:bodyPr/>
        <a:lstStyle/>
        <a:p>
          <a:endParaRPr lang="en-US"/>
        </a:p>
      </dgm:t>
    </dgm:pt>
    <dgm:pt modelId="{3D4B0068-3364-40B4-9479-4D1491461C9A}" type="sibTrans" cxnId="{04DBC7CB-B96F-4BDF-B029-63260BEC0CDD}">
      <dgm:prSet/>
      <dgm:spPr/>
      <dgm:t>
        <a:bodyPr/>
        <a:lstStyle/>
        <a:p>
          <a:endParaRPr lang="en-US"/>
        </a:p>
      </dgm:t>
    </dgm:pt>
    <dgm:pt modelId="{3F14AA85-5B45-42EC-8A3D-2A123828B08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dirty="0">
              <a:solidFill>
                <a:schemeClr val="accent4"/>
              </a:solidFill>
            </a:rPr>
            <a:t>B. Determine what to train</a:t>
          </a:r>
          <a:r>
            <a:rPr lang="en-GB" sz="1200" dirty="0">
              <a:solidFill>
                <a:schemeClr val="accent4"/>
              </a:solidFill>
            </a:rPr>
            <a:t>.</a:t>
          </a:r>
          <a:r>
            <a:rPr lang="en-GB" sz="1200" dirty="0"/>
            <a:t>
</a:t>
          </a:r>
          <a:endParaRPr lang="en-US" sz="1200" dirty="0"/>
        </a:p>
        <a:p>
          <a:pPr marL="0" lvl="0" defTabSz="488950">
            <a:lnSpc>
              <a:spcPct val="90000"/>
            </a:lnSpc>
            <a:spcBef>
              <a:spcPct val="0"/>
            </a:spcBef>
            <a:spcAft>
              <a:spcPct val="35000"/>
            </a:spcAft>
            <a:buNone/>
          </a:pPr>
          <a:endParaRPr lang="en-US" sz="1100" dirty="0"/>
        </a:p>
      </dgm:t>
    </dgm:pt>
    <dgm:pt modelId="{2E61B2B0-44A4-4C98-9EFD-E1C4AE36C465}" type="parTrans" cxnId="{D0455FBE-5331-4F9B-B250-1FE21BA62E7C}">
      <dgm:prSet/>
      <dgm:spPr/>
      <dgm:t>
        <a:bodyPr/>
        <a:lstStyle/>
        <a:p>
          <a:endParaRPr lang="en-US"/>
        </a:p>
      </dgm:t>
    </dgm:pt>
    <dgm:pt modelId="{5D511A19-D05A-4E45-9D38-E9737F4D4685}" type="sibTrans" cxnId="{D0455FBE-5331-4F9B-B250-1FE21BA62E7C}">
      <dgm:prSet/>
      <dgm:spPr/>
      <dgm:t>
        <a:bodyPr/>
        <a:lstStyle/>
        <a:p>
          <a:endParaRPr lang="en-US"/>
        </a:p>
      </dgm:t>
    </dgm:pt>
    <dgm:pt modelId="{5C6EDDBF-8E88-4607-8A85-AAD98F6B09BD}">
      <dgm:prSet custT="1"/>
      <dgm:spPr/>
      <dgm:t>
        <a:bodyPr/>
        <a:lstStyle/>
        <a:p>
          <a:r>
            <a:rPr lang="en-US" sz="2000" dirty="0">
              <a:solidFill>
                <a:schemeClr val="accent4"/>
              </a:solidFill>
            </a:rPr>
            <a:t>A. Set training goals</a:t>
          </a:r>
        </a:p>
      </dgm:t>
    </dgm:pt>
    <dgm:pt modelId="{811EFC47-5D7B-4172-8B40-CE5333B82F77}" type="parTrans" cxnId="{FC81B5C5-B02D-4DDB-8C9C-C5F73F261F7B}">
      <dgm:prSet/>
      <dgm:spPr/>
      <dgm:t>
        <a:bodyPr/>
        <a:lstStyle/>
        <a:p>
          <a:endParaRPr lang="en-US"/>
        </a:p>
      </dgm:t>
    </dgm:pt>
    <dgm:pt modelId="{13EF971F-C4AA-41A1-B604-3B5E19D2785B}" type="sibTrans" cxnId="{FC81B5C5-B02D-4DDB-8C9C-C5F73F261F7B}">
      <dgm:prSet/>
      <dgm:spPr/>
      <dgm:t>
        <a:bodyPr/>
        <a:lstStyle/>
        <a:p>
          <a:endParaRPr lang="en-US"/>
        </a:p>
      </dgm:t>
    </dgm:pt>
    <dgm:pt modelId="{82E20CDF-C22E-4E33-A9FC-4F24294CFC7A}">
      <dgm:prSet custT="1"/>
      <dgm:spPr/>
      <dgm:t>
        <a:bodyPr/>
        <a:lstStyle/>
        <a:p>
          <a:r>
            <a:rPr lang="en-US" sz="2000" dirty="0">
              <a:solidFill>
                <a:schemeClr val="accent4"/>
              </a:solidFill>
            </a:rPr>
            <a:t>C. Identify trainees.</a:t>
          </a:r>
          <a:r>
            <a:rPr lang="en-US" sz="1300" dirty="0"/>
            <a:t>
</a:t>
          </a:r>
        </a:p>
      </dgm:t>
    </dgm:pt>
    <dgm:pt modelId="{CC453D8F-DE14-4994-B31D-A7E17C6C18CB}" type="parTrans" cxnId="{2C261A53-56C6-47CC-AFE1-5A64450211FA}">
      <dgm:prSet/>
      <dgm:spPr/>
      <dgm:t>
        <a:bodyPr/>
        <a:lstStyle/>
        <a:p>
          <a:endParaRPr lang="en-US"/>
        </a:p>
      </dgm:t>
    </dgm:pt>
    <dgm:pt modelId="{BC3AB6E7-A64D-4D4C-8E0E-60B87FE2D6AC}" type="sibTrans" cxnId="{2C261A53-56C6-47CC-AFE1-5A64450211FA}">
      <dgm:prSet/>
      <dgm:spPr/>
      <dgm:t>
        <a:bodyPr/>
        <a:lstStyle/>
        <a:p>
          <a:endParaRPr lang="en-US"/>
        </a:p>
      </dgm:t>
    </dgm:pt>
    <dgm:pt modelId="{3778502E-8705-4300-BF0F-1747365DD651}">
      <dgm:prSet custT="1"/>
      <dgm:spPr/>
      <dgm:t>
        <a:bodyPr/>
        <a:lstStyle/>
        <a:p>
          <a:r>
            <a:rPr lang="en-US" sz="2000" dirty="0">
              <a:solidFill>
                <a:schemeClr val="accent4"/>
              </a:solidFill>
            </a:rPr>
            <a:t>D. Choose training materials</a:t>
          </a:r>
          <a:r>
            <a:rPr lang="en-US" sz="1300" dirty="0">
              <a:solidFill>
                <a:schemeClr val="accent4"/>
              </a:solidFill>
            </a:rPr>
            <a:t>.</a:t>
          </a:r>
          <a:r>
            <a:rPr lang="en-US" sz="1300" dirty="0"/>
            <a:t>
</a:t>
          </a:r>
        </a:p>
      </dgm:t>
    </dgm:pt>
    <dgm:pt modelId="{B7149528-5991-4C92-8B10-782993F96A3B}" type="parTrans" cxnId="{4FE45989-18A8-41EB-912E-2073B91C8678}">
      <dgm:prSet/>
      <dgm:spPr/>
      <dgm:t>
        <a:bodyPr/>
        <a:lstStyle/>
        <a:p>
          <a:endParaRPr lang="en-US"/>
        </a:p>
      </dgm:t>
    </dgm:pt>
    <dgm:pt modelId="{333CABA8-635A-4E4C-AF30-F47856176295}" type="sibTrans" cxnId="{4FE45989-18A8-41EB-912E-2073B91C8678}">
      <dgm:prSet/>
      <dgm:spPr/>
      <dgm:t>
        <a:bodyPr/>
        <a:lstStyle/>
        <a:p>
          <a:endParaRPr lang="en-US"/>
        </a:p>
      </dgm:t>
    </dgm:pt>
    <dgm:pt modelId="{387FD3C0-26B9-4481-A0E7-0E3FFB1CB2DF}">
      <dgm:prSet custT="1"/>
      <dgm:spPr/>
      <dgm:t>
        <a:bodyPr/>
        <a:lstStyle/>
        <a:p>
          <a:r>
            <a:rPr lang="en-GB" sz="2000" dirty="0">
              <a:solidFill>
                <a:schemeClr val="accent4"/>
              </a:solidFill>
            </a:rPr>
            <a:t>E. Determine training modes and methods.</a:t>
          </a:r>
          <a:r>
            <a:rPr lang="en-GB" sz="1300" dirty="0"/>
            <a:t>
</a:t>
          </a:r>
          <a:endParaRPr lang="en-US" sz="1300" dirty="0"/>
        </a:p>
      </dgm:t>
    </dgm:pt>
    <dgm:pt modelId="{E3ED918F-1DCB-4B89-A8C4-7CAB49C0C8DF}" type="parTrans" cxnId="{A9E40F19-29EA-492F-9413-A791B2987784}">
      <dgm:prSet/>
      <dgm:spPr/>
      <dgm:t>
        <a:bodyPr/>
        <a:lstStyle/>
        <a:p>
          <a:endParaRPr lang="en-US"/>
        </a:p>
      </dgm:t>
    </dgm:pt>
    <dgm:pt modelId="{4FF6E640-2847-46D4-B398-DF43CFFCA548}" type="sibTrans" cxnId="{A9E40F19-29EA-492F-9413-A791B2987784}">
      <dgm:prSet/>
      <dgm:spPr/>
      <dgm:t>
        <a:bodyPr/>
        <a:lstStyle/>
        <a:p>
          <a:endParaRPr lang="en-US"/>
        </a:p>
      </dgm:t>
    </dgm:pt>
    <dgm:pt modelId="{1D467058-F7DD-4DFC-91D3-C18EF8A0FDE4}">
      <dgm:prSet custT="1"/>
      <dgm:spPr/>
      <dgm:t>
        <a:bodyPr/>
        <a:lstStyle/>
        <a:p>
          <a:r>
            <a:rPr lang="en-US" sz="2000" dirty="0">
              <a:solidFill>
                <a:schemeClr val="accent4"/>
              </a:solidFill>
            </a:rPr>
            <a:t>F. Select trainers</a:t>
          </a:r>
          <a:r>
            <a:rPr lang="en-US" sz="1400" dirty="0">
              <a:solidFill>
                <a:schemeClr val="accent4"/>
              </a:solidFill>
            </a:rPr>
            <a:t>.</a:t>
          </a:r>
          <a:r>
            <a:rPr lang="en-US" sz="1400" dirty="0"/>
            <a:t>
</a:t>
          </a:r>
        </a:p>
      </dgm:t>
    </dgm:pt>
    <dgm:pt modelId="{54E19D20-9ACE-4CEB-AAF0-0A6088DAE176}" type="parTrans" cxnId="{FBB5DD76-DF52-4ABD-A45D-AB51FB319163}">
      <dgm:prSet/>
      <dgm:spPr/>
      <dgm:t>
        <a:bodyPr/>
        <a:lstStyle/>
        <a:p>
          <a:endParaRPr lang="en-US"/>
        </a:p>
      </dgm:t>
    </dgm:pt>
    <dgm:pt modelId="{88CC44CA-8CFA-40C3-BADF-3D5C8DC57A8F}" type="sibTrans" cxnId="{FBB5DD76-DF52-4ABD-A45D-AB51FB319163}">
      <dgm:prSet/>
      <dgm:spPr/>
      <dgm:t>
        <a:bodyPr/>
        <a:lstStyle/>
        <a:p>
          <a:endParaRPr lang="en-US"/>
        </a:p>
      </dgm:t>
    </dgm:pt>
    <dgm:pt modelId="{DBDA27A9-CF9E-4179-B674-CC267AEE57E5}">
      <dgm:prSet custT="1"/>
      <dgm:spPr/>
      <dgm:t>
        <a:bodyPr/>
        <a:lstStyle/>
        <a:p>
          <a:r>
            <a:rPr lang="en-US" sz="2000" dirty="0">
              <a:solidFill>
                <a:schemeClr val="accent4"/>
              </a:solidFill>
            </a:rPr>
            <a:t>H. Develop training budget.</a:t>
          </a:r>
          <a:r>
            <a:rPr lang="en-US" sz="1400" dirty="0"/>
            <a:t>
</a:t>
          </a:r>
        </a:p>
      </dgm:t>
    </dgm:pt>
    <dgm:pt modelId="{93B871BC-00E4-491F-BC6C-1A8478F27D64}" type="parTrans" cxnId="{F9C7835B-758F-42AC-BAEB-E52AD3E8D6FE}">
      <dgm:prSet/>
      <dgm:spPr/>
      <dgm:t>
        <a:bodyPr/>
        <a:lstStyle/>
        <a:p>
          <a:endParaRPr lang="en-US"/>
        </a:p>
      </dgm:t>
    </dgm:pt>
    <dgm:pt modelId="{76546166-F6E3-435A-98D1-3633B3873884}" type="sibTrans" cxnId="{F9C7835B-758F-42AC-BAEB-E52AD3E8D6FE}">
      <dgm:prSet/>
      <dgm:spPr/>
      <dgm:t>
        <a:bodyPr/>
        <a:lstStyle/>
        <a:p>
          <a:endParaRPr lang="en-US"/>
        </a:p>
      </dgm:t>
    </dgm:pt>
    <dgm:pt modelId="{ECFAD827-511B-4D88-A4A8-458445D3A5A7}" type="pres">
      <dgm:prSet presAssocID="{5DE20DBE-10BD-4CD4-97EE-71BE0B99EB3E}" presName="Name0" presStyleCnt="0">
        <dgm:presLayoutVars>
          <dgm:chMax val="1"/>
          <dgm:dir/>
          <dgm:animLvl val="ctr"/>
          <dgm:resizeHandles val="exact"/>
        </dgm:presLayoutVars>
      </dgm:prSet>
      <dgm:spPr/>
      <dgm:t>
        <a:bodyPr/>
        <a:lstStyle/>
        <a:p>
          <a:pPr rtl="1"/>
          <a:endParaRPr lang="ar-SA"/>
        </a:p>
      </dgm:t>
    </dgm:pt>
    <dgm:pt modelId="{175CEC27-B1DB-48AF-AA99-D552A8C57BC1}" type="pres">
      <dgm:prSet presAssocID="{C42251FF-5DD9-40C7-A6E5-1756019DA987}" presName="centerShape" presStyleLbl="node0" presStyleIdx="0" presStyleCnt="1" custScaleX="291386" custScaleY="135141"/>
      <dgm:spPr/>
      <dgm:t>
        <a:bodyPr/>
        <a:lstStyle/>
        <a:p>
          <a:pPr rtl="1"/>
          <a:endParaRPr lang="ar-SA"/>
        </a:p>
      </dgm:t>
    </dgm:pt>
    <dgm:pt modelId="{3EDB687C-60FA-4B28-B57B-0425A975CC0B}" type="pres">
      <dgm:prSet presAssocID="{93B871BC-00E4-491F-BC6C-1A8478F27D64}" presName="parTrans" presStyleLbl="sibTrans2D1" presStyleIdx="0" presStyleCnt="7"/>
      <dgm:spPr/>
      <dgm:t>
        <a:bodyPr/>
        <a:lstStyle/>
        <a:p>
          <a:pPr rtl="1"/>
          <a:endParaRPr lang="ar-SA"/>
        </a:p>
      </dgm:t>
    </dgm:pt>
    <dgm:pt modelId="{F3926D72-F8D8-4FB1-AABE-A095CED39E31}" type="pres">
      <dgm:prSet presAssocID="{93B871BC-00E4-491F-BC6C-1A8478F27D64}" presName="connectorText" presStyleLbl="sibTrans2D1" presStyleIdx="0" presStyleCnt="7"/>
      <dgm:spPr/>
      <dgm:t>
        <a:bodyPr/>
        <a:lstStyle/>
        <a:p>
          <a:pPr rtl="1"/>
          <a:endParaRPr lang="ar-SA"/>
        </a:p>
      </dgm:t>
    </dgm:pt>
    <dgm:pt modelId="{F867E935-0C32-44EC-B985-26D9ED28DE4D}" type="pres">
      <dgm:prSet presAssocID="{DBDA27A9-CF9E-4179-B674-CC267AEE57E5}" presName="node" presStyleLbl="node1" presStyleIdx="0" presStyleCnt="7" custScaleX="107914" custRadScaleRad="122184" custRadScaleInc="-178934">
        <dgm:presLayoutVars>
          <dgm:bulletEnabled val="1"/>
        </dgm:presLayoutVars>
      </dgm:prSet>
      <dgm:spPr/>
      <dgm:t>
        <a:bodyPr/>
        <a:lstStyle/>
        <a:p>
          <a:pPr rtl="1"/>
          <a:endParaRPr lang="ar-SA"/>
        </a:p>
      </dgm:t>
    </dgm:pt>
    <dgm:pt modelId="{F1BE1AD7-B688-4E74-933E-465EC1BA62A6}" type="pres">
      <dgm:prSet presAssocID="{811EFC47-5D7B-4172-8B40-CE5333B82F77}" presName="parTrans" presStyleLbl="sibTrans2D1" presStyleIdx="1" presStyleCnt="7"/>
      <dgm:spPr/>
      <dgm:t>
        <a:bodyPr/>
        <a:lstStyle/>
        <a:p>
          <a:pPr rtl="1"/>
          <a:endParaRPr lang="ar-SA"/>
        </a:p>
      </dgm:t>
    </dgm:pt>
    <dgm:pt modelId="{97E962AA-13E2-49DB-9A27-12233CB4C8DA}" type="pres">
      <dgm:prSet presAssocID="{811EFC47-5D7B-4172-8B40-CE5333B82F77}" presName="connectorText" presStyleLbl="sibTrans2D1" presStyleIdx="1" presStyleCnt="7"/>
      <dgm:spPr/>
      <dgm:t>
        <a:bodyPr/>
        <a:lstStyle/>
        <a:p>
          <a:pPr rtl="1"/>
          <a:endParaRPr lang="ar-SA"/>
        </a:p>
      </dgm:t>
    </dgm:pt>
    <dgm:pt modelId="{A777C09C-4A9C-49E2-B1CB-30D6A383A7BF}" type="pres">
      <dgm:prSet presAssocID="{5C6EDDBF-8E88-4607-8A85-AAD98F6B09BD}" presName="node" presStyleLbl="node1" presStyleIdx="1" presStyleCnt="7" custScaleX="117132" custRadScaleRad="110951" custRadScaleInc="-158167">
        <dgm:presLayoutVars>
          <dgm:bulletEnabled val="1"/>
        </dgm:presLayoutVars>
      </dgm:prSet>
      <dgm:spPr/>
      <dgm:t>
        <a:bodyPr/>
        <a:lstStyle/>
        <a:p>
          <a:pPr rtl="1"/>
          <a:endParaRPr lang="ar-SA"/>
        </a:p>
      </dgm:t>
    </dgm:pt>
    <dgm:pt modelId="{517E2349-B3AA-49A8-B8FE-DA3494FF7E2F}" type="pres">
      <dgm:prSet presAssocID="{2E61B2B0-44A4-4C98-9EFD-E1C4AE36C465}" presName="parTrans" presStyleLbl="sibTrans2D1" presStyleIdx="2" presStyleCnt="7"/>
      <dgm:spPr/>
      <dgm:t>
        <a:bodyPr/>
        <a:lstStyle/>
        <a:p>
          <a:pPr rtl="1"/>
          <a:endParaRPr lang="ar-SA"/>
        </a:p>
      </dgm:t>
    </dgm:pt>
    <dgm:pt modelId="{AFFD82DD-5D72-4B5F-8EE7-7E866E2D7E7E}" type="pres">
      <dgm:prSet presAssocID="{2E61B2B0-44A4-4C98-9EFD-E1C4AE36C465}" presName="connectorText" presStyleLbl="sibTrans2D1" presStyleIdx="2" presStyleCnt="7"/>
      <dgm:spPr/>
      <dgm:t>
        <a:bodyPr/>
        <a:lstStyle/>
        <a:p>
          <a:pPr rtl="1"/>
          <a:endParaRPr lang="ar-SA"/>
        </a:p>
      </dgm:t>
    </dgm:pt>
    <dgm:pt modelId="{0083093E-8A7B-4C50-8DA9-8810FCD32660}" type="pres">
      <dgm:prSet presAssocID="{3F14AA85-5B45-42EC-8A3D-2A123828B081}" presName="node" presStyleLbl="node1" presStyleIdx="2" presStyleCnt="7" custScaleX="121673" custScaleY="106009" custRadScaleRad="142959" custRadScaleInc="-154221">
        <dgm:presLayoutVars>
          <dgm:bulletEnabled val="1"/>
        </dgm:presLayoutVars>
      </dgm:prSet>
      <dgm:spPr/>
      <dgm:t>
        <a:bodyPr/>
        <a:lstStyle/>
        <a:p>
          <a:pPr rtl="1"/>
          <a:endParaRPr lang="ar-SA"/>
        </a:p>
      </dgm:t>
    </dgm:pt>
    <dgm:pt modelId="{9789535F-0320-40B6-B0AE-D5425946F96E}" type="pres">
      <dgm:prSet presAssocID="{CC453D8F-DE14-4994-B31D-A7E17C6C18CB}" presName="parTrans" presStyleLbl="sibTrans2D1" presStyleIdx="3" presStyleCnt="7"/>
      <dgm:spPr/>
      <dgm:t>
        <a:bodyPr/>
        <a:lstStyle/>
        <a:p>
          <a:pPr rtl="1"/>
          <a:endParaRPr lang="ar-SA"/>
        </a:p>
      </dgm:t>
    </dgm:pt>
    <dgm:pt modelId="{4F45EC25-0766-4F27-BE6F-9D26CBBD7B19}" type="pres">
      <dgm:prSet presAssocID="{CC453D8F-DE14-4994-B31D-A7E17C6C18CB}" presName="connectorText" presStyleLbl="sibTrans2D1" presStyleIdx="3" presStyleCnt="7"/>
      <dgm:spPr/>
      <dgm:t>
        <a:bodyPr/>
        <a:lstStyle/>
        <a:p>
          <a:pPr rtl="1"/>
          <a:endParaRPr lang="ar-SA"/>
        </a:p>
      </dgm:t>
    </dgm:pt>
    <dgm:pt modelId="{BD114B77-7F1B-407F-AD0A-5947F77368C9}" type="pres">
      <dgm:prSet presAssocID="{82E20CDF-C22E-4E33-A9FC-4F24294CFC7A}" presName="node" presStyleLbl="node1" presStyleIdx="3" presStyleCnt="7" custScaleX="123149" custRadScaleRad="154595" custRadScaleInc="-206880">
        <dgm:presLayoutVars>
          <dgm:bulletEnabled val="1"/>
        </dgm:presLayoutVars>
      </dgm:prSet>
      <dgm:spPr/>
      <dgm:t>
        <a:bodyPr/>
        <a:lstStyle/>
        <a:p>
          <a:pPr rtl="1"/>
          <a:endParaRPr lang="ar-SA"/>
        </a:p>
      </dgm:t>
    </dgm:pt>
    <dgm:pt modelId="{9A6D823F-4EC5-4CF0-9ABA-DE1B60FBF50D}" type="pres">
      <dgm:prSet presAssocID="{B7149528-5991-4C92-8B10-782993F96A3B}" presName="parTrans" presStyleLbl="sibTrans2D1" presStyleIdx="4" presStyleCnt="7"/>
      <dgm:spPr/>
      <dgm:t>
        <a:bodyPr/>
        <a:lstStyle/>
        <a:p>
          <a:pPr rtl="1"/>
          <a:endParaRPr lang="ar-SA"/>
        </a:p>
      </dgm:t>
    </dgm:pt>
    <dgm:pt modelId="{64BF1A15-D288-4871-87EF-F191807A3BA2}" type="pres">
      <dgm:prSet presAssocID="{B7149528-5991-4C92-8B10-782993F96A3B}" presName="connectorText" presStyleLbl="sibTrans2D1" presStyleIdx="4" presStyleCnt="7"/>
      <dgm:spPr/>
      <dgm:t>
        <a:bodyPr/>
        <a:lstStyle/>
        <a:p>
          <a:pPr rtl="1"/>
          <a:endParaRPr lang="ar-SA"/>
        </a:p>
      </dgm:t>
    </dgm:pt>
    <dgm:pt modelId="{4DEC6F15-64FE-42E9-B4A3-8B4E29C6D1CE}" type="pres">
      <dgm:prSet presAssocID="{3778502E-8705-4300-BF0F-1747365DD651}" presName="node" presStyleLbl="node1" presStyleIdx="4" presStyleCnt="7" custScaleX="119292" custRadScaleRad="100778" custRadScaleInc="-205235">
        <dgm:presLayoutVars>
          <dgm:bulletEnabled val="1"/>
        </dgm:presLayoutVars>
      </dgm:prSet>
      <dgm:spPr/>
      <dgm:t>
        <a:bodyPr/>
        <a:lstStyle/>
        <a:p>
          <a:pPr rtl="1"/>
          <a:endParaRPr lang="ar-SA"/>
        </a:p>
      </dgm:t>
    </dgm:pt>
    <dgm:pt modelId="{948D498B-90C6-40ED-A909-DE7EC5E1EC12}" type="pres">
      <dgm:prSet presAssocID="{E3ED918F-1DCB-4B89-A8C4-7CAB49C0C8DF}" presName="parTrans" presStyleLbl="sibTrans2D1" presStyleIdx="5" presStyleCnt="7"/>
      <dgm:spPr/>
      <dgm:t>
        <a:bodyPr/>
        <a:lstStyle/>
        <a:p>
          <a:pPr rtl="1"/>
          <a:endParaRPr lang="ar-SA"/>
        </a:p>
      </dgm:t>
    </dgm:pt>
    <dgm:pt modelId="{369193DA-6F4D-4FD2-8E9C-003542FF2783}" type="pres">
      <dgm:prSet presAssocID="{E3ED918F-1DCB-4B89-A8C4-7CAB49C0C8DF}" presName="connectorText" presStyleLbl="sibTrans2D1" presStyleIdx="5" presStyleCnt="7"/>
      <dgm:spPr/>
      <dgm:t>
        <a:bodyPr/>
        <a:lstStyle/>
        <a:p>
          <a:pPr rtl="1"/>
          <a:endParaRPr lang="ar-SA"/>
        </a:p>
      </dgm:t>
    </dgm:pt>
    <dgm:pt modelId="{1E22D9BA-7971-4448-8240-271D2559208B}" type="pres">
      <dgm:prSet presAssocID="{387FD3C0-26B9-4481-A0E7-0E3FFB1CB2DF}" presName="node" presStyleLbl="node1" presStyleIdx="5" presStyleCnt="7" custScaleX="161823" custScaleY="117131" custRadScaleRad="115997" custRadScaleInc="-137186">
        <dgm:presLayoutVars>
          <dgm:bulletEnabled val="1"/>
        </dgm:presLayoutVars>
      </dgm:prSet>
      <dgm:spPr/>
      <dgm:t>
        <a:bodyPr/>
        <a:lstStyle/>
        <a:p>
          <a:pPr rtl="1"/>
          <a:endParaRPr lang="ar-SA"/>
        </a:p>
      </dgm:t>
    </dgm:pt>
    <dgm:pt modelId="{AE203744-63D3-48B2-96B5-14C8727D0001}" type="pres">
      <dgm:prSet presAssocID="{54E19D20-9ACE-4CEB-AAF0-0A6088DAE176}" presName="parTrans" presStyleLbl="sibTrans2D1" presStyleIdx="6" presStyleCnt="7"/>
      <dgm:spPr/>
      <dgm:t>
        <a:bodyPr/>
        <a:lstStyle/>
        <a:p>
          <a:pPr rtl="1"/>
          <a:endParaRPr lang="ar-SA"/>
        </a:p>
      </dgm:t>
    </dgm:pt>
    <dgm:pt modelId="{2FAA0F7A-55F3-45B9-87C0-C25ACAD864A3}" type="pres">
      <dgm:prSet presAssocID="{54E19D20-9ACE-4CEB-AAF0-0A6088DAE176}" presName="connectorText" presStyleLbl="sibTrans2D1" presStyleIdx="6" presStyleCnt="7"/>
      <dgm:spPr/>
      <dgm:t>
        <a:bodyPr/>
        <a:lstStyle/>
        <a:p>
          <a:pPr rtl="1"/>
          <a:endParaRPr lang="ar-SA"/>
        </a:p>
      </dgm:t>
    </dgm:pt>
    <dgm:pt modelId="{B8026EDE-7FAC-4306-B5BB-B735F005B600}" type="pres">
      <dgm:prSet presAssocID="{1D467058-F7DD-4DFC-91D3-C18EF8A0FDE4}" presName="node" presStyleLbl="node1" presStyleIdx="6" presStyleCnt="7" custScaleX="119408" custRadScaleRad="159566" custRadScaleInc="-160485">
        <dgm:presLayoutVars>
          <dgm:bulletEnabled val="1"/>
        </dgm:presLayoutVars>
      </dgm:prSet>
      <dgm:spPr/>
      <dgm:t>
        <a:bodyPr/>
        <a:lstStyle/>
        <a:p>
          <a:pPr rtl="1"/>
          <a:endParaRPr lang="ar-SA"/>
        </a:p>
      </dgm:t>
    </dgm:pt>
  </dgm:ptLst>
  <dgm:cxnLst>
    <dgm:cxn modelId="{4FE45989-18A8-41EB-912E-2073B91C8678}" srcId="{C42251FF-5DD9-40C7-A6E5-1756019DA987}" destId="{3778502E-8705-4300-BF0F-1747365DD651}" srcOrd="4" destOrd="0" parTransId="{B7149528-5991-4C92-8B10-782993F96A3B}" sibTransId="{333CABA8-635A-4E4C-AF30-F47856176295}"/>
    <dgm:cxn modelId="{D0455FBE-5331-4F9B-B250-1FE21BA62E7C}" srcId="{C42251FF-5DD9-40C7-A6E5-1756019DA987}" destId="{3F14AA85-5B45-42EC-8A3D-2A123828B081}" srcOrd="2" destOrd="0" parTransId="{2E61B2B0-44A4-4C98-9EFD-E1C4AE36C465}" sibTransId="{5D511A19-D05A-4E45-9D38-E9737F4D4685}"/>
    <dgm:cxn modelId="{0ADF9B2D-A6DD-4FC4-941A-4B7DAC19275E}" type="presOf" srcId="{2E61B2B0-44A4-4C98-9EFD-E1C4AE36C465}" destId="{517E2349-B3AA-49A8-B8FE-DA3494FF7E2F}" srcOrd="0" destOrd="0" presId="urn:microsoft.com/office/officeart/2005/8/layout/radial5"/>
    <dgm:cxn modelId="{A9E40F19-29EA-492F-9413-A791B2987784}" srcId="{C42251FF-5DD9-40C7-A6E5-1756019DA987}" destId="{387FD3C0-26B9-4481-A0E7-0E3FFB1CB2DF}" srcOrd="5" destOrd="0" parTransId="{E3ED918F-1DCB-4B89-A8C4-7CAB49C0C8DF}" sibTransId="{4FF6E640-2847-46D4-B398-DF43CFFCA548}"/>
    <dgm:cxn modelId="{11E62D16-D430-49F7-B70C-D4B06E63B403}" type="presOf" srcId="{93B871BC-00E4-491F-BC6C-1A8478F27D64}" destId="{F3926D72-F8D8-4FB1-AABE-A095CED39E31}" srcOrd="1" destOrd="0" presId="urn:microsoft.com/office/officeart/2005/8/layout/radial5"/>
    <dgm:cxn modelId="{FBB5DD76-DF52-4ABD-A45D-AB51FB319163}" srcId="{C42251FF-5DD9-40C7-A6E5-1756019DA987}" destId="{1D467058-F7DD-4DFC-91D3-C18EF8A0FDE4}" srcOrd="6" destOrd="0" parTransId="{54E19D20-9ACE-4CEB-AAF0-0A6088DAE176}" sibTransId="{88CC44CA-8CFA-40C3-BADF-3D5C8DC57A8F}"/>
    <dgm:cxn modelId="{4531D462-9648-46C7-99EB-B780A6178842}" type="presOf" srcId="{811EFC47-5D7B-4172-8B40-CE5333B82F77}" destId="{97E962AA-13E2-49DB-9A27-12233CB4C8DA}" srcOrd="1" destOrd="0" presId="urn:microsoft.com/office/officeart/2005/8/layout/radial5"/>
    <dgm:cxn modelId="{1F7A1F8B-BB50-4403-A18E-B38FD7F36324}" type="presOf" srcId="{387FD3C0-26B9-4481-A0E7-0E3FFB1CB2DF}" destId="{1E22D9BA-7971-4448-8240-271D2559208B}" srcOrd="0" destOrd="0" presId="urn:microsoft.com/office/officeart/2005/8/layout/radial5"/>
    <dgm:cxn modelId="{5C71F3DF-600A-401F-A167-E26AFCC20B33}" type="presOf" srcId="{3778502E-8705-4300-BF0F-1747365DD651}" destId="{4DEC6F15-64FE-42E9-B4A3-8B4E29C6D1CE}" srcOrd="0" destOrd="0" presId="urn:microsoft.com/office/officeart/2005/8/layout/radial5"/>
    <dgm:cxn modelId="{2BC657DA-BEC7-4BBB-9BA7-3EC79D1E71D4}" type="presOf" srcId="{3F14AA85-5B45-42EC-8A3D-2A123828B081}" destId="{0083093E-8A7B-4C50-8DA9-8810FCD32660}" srcOrd="0" destOrd="0" presId="urn:microsoft.com/office/officeart/2005/8/layout/radial5"/>
    <dgm:cxn modelId="{F84C9E7E-A7AE-4110-BE53-7DB2DF2B6908}" type="presOf" srcId="{E3ED918F-1DCB-4B89-A8C4-7CAB49C0C8DF}" destId="{369193DA-6F4D-4FD2-8E9C-003542FF2783}" srcOrd="1" destOrd="0" presId="urn:microsoft.com/office/officeart/2005/8/layout/radial5"/>
    <dgm:cxn modelId="{8C1E9C9F-CE02-43AF-A168-659F18819C52}" type="presOf" srcId="{93B871BC-00E4-491F-BC6C-1A8478F27D64}" destId="{3EDB687C-60FA-4B28-B57B-0425A975CC0B}" srcOrd="0" destOrd="0" presId="urn:microsoft.com/office/officeart/2005/8/layout/radial5"/>
    <dgm:cxn modelId="{09436621-548E-4BDF-A968-009D639A4353}" type="presOf" srcId="{B7149528-5991-4C92-8B10-782993F96A3B}" destId="{64BF1A15-D288-4871-87EF-F191807A3BA2}" srcOrd="1" destOrd="0" presId="urn:microsoft.com/office/officeart/2005/8/layout/radial5"/>
    <dgm:cxn modelId="{F9C7835B-758F-42AC-BAEB-E52AD3E8D6FE}" srcId="{C42251FF-5DD9-40C7-A6E5-1756019DA987}" destId="{DBDA27A9-CF9E-4179-B674-CC267AEE57E5}" srcOrd="0" destOrd="0" parTransId="{93B871BC-00E4-491F-BC6C-1A8478F27D64}" sibTransId="{76546166-F6E3-435A-98D1-3633B3873884}"/>
    <dgm:cxn modelId="{C3D8DCC6-D51C-4A11-8E53-3C80140DC946}" type="presOf" srcId="{E3ED918F-1DCB-4B89-A8C4-7CAB49C0C8DF}" destId="{948D498B-90C6-40ED-A909-DE7EC5E1EC12}" srcOrd="0" destOrd="0" presId="urn:microsoft.com/office/officeart/2005/8/layout/radial5"/>
    <dgm:cxn modelId="{5BF9AE0F-879A-4BCC-AD1D-CE2226BAD259}" type="presOf" srcId="{54E19D20-9ACE-4CEB-AAF0-0A6088DAE176}" destId="{AE203744-63D3-48B2-96B5-14C8727D0001}" srcOrd="0" destOrd="0" presId="urn:microsoft.com/office/officeart/2005/8/layout/radial5"/>
    <dgm:cxn modelId="{2C261A53-56C6-47CC-AFE1-5A64450211FA}" srcId="{C42251FF-5DD9-40C7-A6E5-1756019DA987}" destId="{82E20CDF-C22E-4E33-A9FC-4F24294CFC7A}" srcOrd="3" destOrd="0" parTransId="{CC453D8F-DE14-4994-B31D-A7E17C6C18CB}" sibTransId="{BC3AB6E7-A64D-4D4C-8E0E-60B87FE2D6AC}"/>
    <dgm:cxn modelId="{2875019F-CAF5-44AB-939C-229EDF5284B1}" type="presOf" srcId="{5DE20DBE-10BD-4CD4-97EE-71BE0B99EB3E}" destId="{ECFAD827-511B-4D88-A4A8-458445D3A5A7}" srcOrd="0" destOrd="0" presId="urn:microsoft.com/office/officeart/2005/8/layout/radial5"/>
    <dgm:cxn modelId="{F4CBD647-B116-411D-B30C-6C975B1F075B}" type="presOf" srcId="{DBDA27A9-CF9E-4179-B674-CC267AEE57E5}" destId="{F867E935-0C32-44EC-B985-26D9ED28DE4D}" srcOrd="0" destOrd="0" presId="urn:microsoft.com/office/officeart/2005/8/layout/radial5"/>
    <dgm:cxn modelId="{7DF7089F-FC87-46ED-A987-2FC56FE35A8E}" type="presOf" srcId="{CC453D8F-DE14-4994-B31D-A7E17C6C18CB}" destId="{9789535F-0320-40B6-B0AE-D5425946F96E}" srcOrd="0" destOrd="0" presId="urn:microsoft.com/office/officeart/2005/8/layout/radial5"/>
    <dgm:cxn modelId="{36ED89FC-EA1F-43D0-84F9-43896C8DB015}" type="presOf" srcId="{C42251FF-5DD9-40C7-A6E5-1756019DA987}" destId="{175CEC27-B1DB-48AF-AA99-D552A8C57BC1}" srcOrd="0" destOrd="0" presId="urn:microsoft.com/office/officeart/2005/8/layout/radial5"/>
    <dgm:cxn modelId="{FC81B5C5-B02D-4DDB-8C9C-C5F73F261F7B}" srcId="{C42251FF-5DD9-40C7-A6E5-1756019DA987}" destId="{5C6EDDBF-8E88-4607-8A85-AAD98F6B09BD}" srcOrd="1" destOrd="0" parTransId="{811EFC47-5D7B-4172-8B40-CE5333B82F77}" sibTransId="{13EF971F-C4AA-41A1-B604-3B5E19D2785B}"/>
    <dgm:cxn modelId="{BB4EAF79-FE9B-44F7-9194-3FCA7ACE5FC0}" type="presOf" srcId="{B7149528-5991-4C92-8B10-782993F96A3B}" destId="{9A6D823F-4EC5-4CF0-9ABA-DE1B60FBF50D}" srcOrd="0" destOrd="0" presId="urn:microsoft.com/office/officeart/2005/8/layout/radial5"/>
    <dgm:cxn modelId="{A2ED2D0B-9B3C-427D-B001-A090D293B963}" type="presOf" srcId="{5C6EDDBF-8E88-4607-8A85-AAD98F6B09BD}" destId="{A777C09C-4A9C-49E2-B1CB-30D6A383A7BF}" srcOrd="0" destOrd="0" presId="urn:microsoft.com/office/officeart/2005/8/layout/radial5"/>
    <dgm:cxn modelId="{260F30DB-4F9A-4800-A0C7-4301825848E2}" type="presOf" srcId="{CC453D8F-DE14-4994-B31D-A7E17C6C18CB}" destId="{4F45EC25-0766-4F27-BE6F-9D26CBBD7B19}" srcOrd="1" destOrd="0" presId="urn:microsoft.com/office/officeart/2005/8/layout/radial5"/>
    <dgm:cxn modelId="{BD2D5006-996E-4F9E-9E2C-A7EE3650B003}" type="presOf" srcId="{2E61B2B0-44A4-4C98-9EFD-E1C4AE36C465}" destId="{AFFD82DD-5D72-4B5F-8EE7-7E866E2D7E7E}" srcOrd="1" destOrd="0" presId="urn:microsoft.com/office/officeart/2005/8/layout/radial5"/>
    <dgm:cxn modelId="{04DBC7CB-B96F-4BDF-B029-63260BEC0CDD}" srcId="{5DE20DBE-10BD-4CD4-97EE-71BE0B99EB3E}" destId="{C42251FF-5DD9-40C7-A6E5-1756019DA987}" srcOrd="0" destOrd="0" parTransId="{0A6B6560-BAB3-4A93-BBCC-582F03429CF3}" sibTransId="{3D4B0068-3364-40B4-9479-4D1491461C9A}"/>
    <dgm:cxn modelId="{9D757EAA-C83C-4A2A-AF32-E42669B5E99F}" type="presOf" srcId="{54E19D20-9ACE-4CEB-AAF0-0A6088DAE176}" destId="{2FAA0F7A-55F3-45B9-87C0-C25ACAD864A3}" srcOrd="1" destOrd="0" presId="urn:microsoft.com/office/officeart/2005/8/layout/radial5"/>
    <dgm:cxn modelId="{5CEBB81D-6C32-4A17-AF11-40AF94B54CDE}" type="presOf" srcId="{811EFC47-5D7B-4172-8B40-CE5333B82F77}" destId="{F1BE1AD7-B688-4E74-933E-465EC1BA62A6}" srcOrd="0" destOrd="0" presId="urn:microsoft.com/office/officeart/2005/8/layout/radial5"/>
    <dgm:cxn modelId="{64DF9A28-1796-4FB8-AC0C-3F28C671172D}" type="presOf" srcId="{82E20CDF-C22E-4E33-A9FC-4F24294CFC7A}" destId="{BD114B77-7F1B-407F-AD0A-5947F77368C9}" srcOrd="0" destOrd="0" presId="urn:microsoft.com/office/officeart/2005/8/layout/radial5"/>
    <dgm:cxn modelId="{893D9512-1A7B-4920-929B-C5EA001381C7}" type="presOf" srcId="{1D467058-F7DD-4DFC-91D3-C18EF8A0FDE4}" destId="{B8026EDE-7FAC-4306-B5BB-B735F005B600}" srcOrd="0" destOrd="0" presId="urn:microsoft.com/office/officeart/2005/8/layout/radial5"/>
    <dgm:cxn modelId="{F9B15047-589F-4F6A-B865-E3ABF09E14CA}" type="presParOf" srcId="{ECFAD827-511B-4D88-A4A8-458445D3A5A7}" destId="{175CEC27-B1DB-48AF-AA99-D552A8C57BC1}" srcOrd="0" destOrd="0" presId="urn:microsoft.com/office/officeart/2005/8/layout/radial5"/>
    <dgm:cxn modelId="{A5E192C6-4365-4A8D-86FB-C029CA5269CE}" type="presParOf" srcId="{ECFAD827-511B-4D88-A4A8-458445D3A5A7}" destId="{3EDB687C-60FA-4B28-B57B-0425A975CC0B}" srcOrd="1" destOrd="0" presId="urn:microsoft.com/office/officeart/2005/8/layout/radial5"/>
    <dgm:cxn modelId="{98BED714-1C38-42DD-AF45-0057778ADB83}" type="presParOf" srcId="{3EDB687C-60FA-4B28-B57B-0425A975CC0B}" destId="{F3926D72-F8D8-4FB1-AABE-A095CED39E31}" srcOrd="0" destOrd="0" presId="urn:microsoft.com/office/officeart/2005/8/layout/radial5"/>
    <dgm:cxn modelId="{1242A046-19ED-4A0D-803B-F612D86AF718}" type="presParOf" srcId="{ECFAD827-511B-4D88-A4A8-458445D3A5A7}" destId="{F867E935-0C32-44EC-B985-26D9ED28DE4D}" srcOrd="2" destOrd="0" presId="urn:microsoft.com/office/officeart/2005/8/layout/radial5"/>
    <dgm:cxn modelId="{3DA0EE5F-D59C-47D9-913C-0A1BA6E1261E}" type="presParOf" srcId="{ECFAD827-511B-4D88-A4A8-458445D3A5A7}" destId="{F1BE1AD7-B688-4E74-933E-465EC1BA62A6}" srcOrd="3" destOrd="0" presId="urn:microsoft.com/office/officeart/2005/8/layout/radial5"/>
    <dgm:cxn modelId="{1F357143-983B-48F8-A079-F03310A4077D}" type="presParOf" srcId="{F1BE1AD7-B688-4E74-933E-465EC1BA62A6}" destId="{97E962AA-13E2-49DB-9A27-12233CB4C8DA}" srcOrd="0" destOrd="0" presId="urn:microsoft.com/office/officeart/2005/8/layout/radial5"/>
    <dgm:cxn modelId="{9F6DAFA2-4BB6-4DFB-A9BD-51AAF4DFEFB1}" type="presParOf" srcId="{ECFAD827-511B-4D88-A4A8-458445D3A5A7}" destId="{A777C09C-4A9C-49E2-B1CB-30D6A383A7BF}" srcOrd="4" destOrd="0" presId="urn:microsoft.com/office/officeart/2005/8/layout/radial5"/>
    <dgm:cxn modelId="{9D6F6E89-7FD6-44D6-B924-77378F509934}" type="presParOf" srcId="{ECFAD827-511B-4D88-A4A8-458445D3A5A7}" destId="{517E2349-B3AA-49A8-B8FE-DA3494FF7E2F}" srcOrd="5" destOrd="0" presId="urn:microsoft.com/office/officeart/2005/8/layout/radial5"/>
    <dgm:cxn modelId="{9E3B1EAF-E7AB-4BCA-AA03-45187872C174}" type="presParOf" srcId="{517E2349-B3AA-49A8-B8FE-DA3494FF7E2F}" destId="{AFFD82DD-5D72-4B5F-8EE7-7E866E2D7E7E}" srcOrd="0" destOrd="0" presId="urn:microsoft.com/office/officeart/2005/8/layout/radial5"/>
    <dgm:cxn modelId="{D90D170A-0940-4EC8-B170-8CBA02F4B851}" type="presParOf" srcId="{ECFAD827-511B-4D88-A4A8-458445D3A5A7}" destId="{0083093E-8A7B-4C50-8DA9-8810FCD32660}" srcOrd="6" destOrd="0" presId="urn:microsoft.com/office/officeart/2005/8/layout/radial5"/>
    <dgm:cxn modelId="{1055C75B-F0ED-4E26-9610-6385E266D98B}" type="presParOf" srcId="{ECFAD827-511B-4D88-A4A8-458445D3A5A7}" destId="{9789535F-0320-40B6-B0AE-D5425946F96E}" srcOrd="7" destOrd="0" presId="urn:microsoft.com/office/officeart/2005/8/layout/radial5"/>
    <dgm:cxn modelId="{EDF6145C-8320-417A-BA4C-21AB6C1A4B9C}" type="presParOf" srcId="{9789535F-0320-40B6-B0AE-D5425946F96E}" destId="{4F45EC25-0766-4F27-BE6F-9D26CBBD7B19}" srcOrd="0" destOrd="0" presId="urn:microsoft.com/office/officeart/2005/8/layout/radial5"/>
    <dgm:cxn modelId="{10B1AAF5-2C43-4911-B996-1D66DC4DB9F0}" type="presParOf" srcId="{ECFAD827-511B-4D88-A4A8-458445D3A5A7}" destId="{BD114B77-7F1B-407F-AD0A-5947F77368C9}" srcOrd="8" destOrd="0" presId="urn:microsoft.com/office/officeart/2005/8/layout/radial5"/>
    <dgm:cxn modelId="{D23C5E39-AA37-43C9-AB9B-ECEEB02C3167}" type="presParOf" srcId="{ECFAD827-511B-4D88-A4A8-458445D3A5A7}" destId="{9A6D823F-4EC5-4CF0-9ABA-DE1B60FBF50D}" srcOrd="9" destOrd="0" presId="urn:microsoft.com/office/officeart/2005/8/layout/radial5"/>
    <dgm:cxn modelId="{6D9EB990-F339-4621-B005-149869B922C1}" type="presParOf" srcId="{9A6D823F-4EC5-4CF0-9ABA-DE1B60FBF50D}" destId="{64BF1A15-D288-4871-87EF-F191807A3BA2}" srcOrd="0" destOrd="0" presId="urn:microsoft.com/office/officeart/2005/8/layout/radial5"/>
    <dgm:cxn modelId="{FDA2EFB7-5788-4CE4-9514-A040A3F39E89}" type="presParOf" srcId="{ECFAD827-511B-4D88-A4A8-458445D3A5A7}" destId="{4DEC6F15-64FE-42E9-B4A3-8B4E29C6D1CE}" srcOrd="10" destOrd="0" presId="urn:microsoft.com/office/officeart/2005/8/layout/radial5"/>
    <dgm:cxn modelId="{C86CB173-90CA-41F9-8ED0-64664FABEAE1}" type="presParOf" srcId="{ECFAD827-511B-4D88-A4A8-458445D3A5A7}" destId="{948D498B-90C6-40ED-A909-DE7EC5E1EC12}" srcOrd="11" destOrd="0" presId="urn:microsoft.com/office/officeart/2005/8/layout/radial5"/>
    <dgm:cxn modelId="{600E2EF9-7FD1-45A9-9101-DB6D41829A46}" type="presParOf" srcId="{948D498B-90C6-40ED-A909-DE7EC5E1EC12}" destId="{369193DA-6F4D-4FD2-8E9C-003542FF2783}" srcOrd="0" destOrd="0" presId="urn:microsoft.com/office/officeart/2005/8/layout/radial5"/>
    <dgm:cxn modelId="{52B38167-B3EC-4DFA-B425-A732D4A4E854}" type="presParOf" srcId="{ECFAD827-511B-4D88-A4A8-458445D3A5A7}" destId="{1E22D9BA-7971-4448-8240-271D2559208B}" srcOrd="12" destOrd="0" presId="urn:microsoft.com/office/officeart/2005/8/layout/radial5"/>
    <dgm:cxn modelId="{4842F435-649F-48E5-969A-661646A29A15}" type="presParOf" srcId="{ECFAD827-511B-4D88-A4A8-458445D3A5A7}" destId="{AE203744-63D3-48B2-96B5-14C8727D0001}" srcOrd="13" destOrd="0" presId="urn:microsoft.com/office/officeart/2005/8/layout/radial5"/>
    <dgm:cxn modelId="{7199441A-67D5-4FBC-9C73-54970F69AA8F}" type="presParOf" srcId="{AE203744-63D3-48B2-96B5-14C8727D0001}" destId="{2FAA0F7A-55F3-45B9-87C0-C25ACAD864A3}" srcOrd="0" destOrd="0" presId="urn:microsoft.com/office/officeart/2005/8/layout/radial5"/>
    <dgm:cxn modelId="{5AC67880-434D-43FF-ADAF-C57F78310D1A}" type="presParOf" srcId="{ECFAD827-511B-4D88-A4A8-458445D3A5A7}" destId="{B8026EDE-7FAC-4306-B5BB-B735F005B600}"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5CAB4-0766-46C8-AE78-8D83C2CF59A6}">
      <dsp:nvSpPr>
        <dsp:cNvPr id="0" name=""/>
        <dsp:cNvSpPr/>
      </dsp:nvSpPr>
      <dsp:spPr>
        <a:xfrm>
          <a:off x="365805" y="2658"/>
          <a:ext cx="2640430" cy="158425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solidFill>
                <a:schemeClr val="accent4"/>
              </a:solidFill>
            </a:rPr>
            <a:t>Evaluation and follow-up</a:t>
          </a:r>
          <a:r>
            <a:rPr lang="en-US" sz="3000" kern="1200" dirty="0"/>
            <a:t>
</a:t>
          </a:r>
        </a:p>
      </dsp:txBody>
      <dsp:txXfrm>
        <a:off x="365805" y="2658"/>
        <a:ext cx="2640430" cy="1584258"/>
      </dsp:txXfrm>
    </dsp:sp>
    <dsp:sp modelId="{CC212030-3551-4F88-8032-7CC0C2F32F99}">
      <dsp:nvSpPr>
        <dsp:cNvPr id="0" name=""/>
        <dsp:cNvSpPr/>
      </dsp:nvSpPr>
      <dsp:spPr>
        <a:xfrm>
          <a:off x="3270279" y="2658"/>
          <a:ext cx="2640430" cy="158425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solidFill>
                <a:schemeClr val="accent4"/>
              </a:solidFill>
            </a:rPr>
            <a:t>Implementation</a:t>
          </a:r>
          <a:r>
            <a:rPr lang="en-US" sz="3000" kern="1200" dirty="0"/>
            <a:t>
</a:t>
          </a:r>
        </a:p>
      </dsp:txBody>
      <dsp:txXfrm>
        <a:off x="3270279" y="2658"/>
        <a:ext cx="2640430" cy="1584258"/>
      </dsp:txXfrm>
    </dsp:sp>
    <dsp:sp modelId="{FEA406D8-03BE-491B-AB54-E72C94220C34}">
      <dsp:nvSpPr>
        <dsp:cNvPr id="0" name=""/>
        <dsp:cNvSpPr/>
      </dsp:nvSpPr>
      <dsp:spPr>
        <a:xfrm>
          <a:off x="6174753" y="2658"/>
          <a:ext cx="2640430" cy="158425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solidFill>
                <a:schemeClr val="accent4"/>
              </a:solidFill>
            </a:rPr>
            <a:t>Validation</a:t>
          </a:r>
          <a:r>
            <a:rPr lang="en-US" sz="3000" kern="1200" dirty="0"/>
            <a:t>
</a:t>
          </a:r>
        </a:p>
      </dsp:txBody>
      <dsp:txXfrm>
        <a:off x="6174753" y="2658"/>
        <a:ext cx="2640430" cy="1584258"/>
      </dsp:txXfrm>
    </dsp:sp>
    <dsp:sp modelId="{B640086F-590D-4BB5-91D1-F3131B1146EA}">
      <dsp:nvSpPr>
        <dsp:cNvPr id="0" name=""/>
        <dsp:cNvSpPr/>
      </dsp:nvSpPr>
      <dsp:spPr>
        <a:xfrm>
          <a:off x="1818042" y="1850960"/>
          <a:ext cx="2640430" cy="158425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 </a:t>
          </a:r>
          <a:r>
            <a:rPr lang="en-US" sz="3000" kern="1200" dirty="0">
              <a:solidFill>
                <a:schemeClr val="accent4"/>
              </a:solidFill>
            </a:rPr>
            <a:t>Instructional design</a:t>
          </a:r>
        </a:p>
      </dsp:txBody>
      <dsp:txXfrm>
        <a:off x="1818042" y="1850960"/>
        <a:ext cx="2640430" cy="1584258"/>
      </dsp:txXfrm>
    </dsp:sp>
    <dsp:sp modelId="{B0814490-F938-4207-AF56-BED42F57FA7D}">
      <dsp:nvSpPr>
        <dsp:cNvPr id="0" name=""/>
        <dsp:cNvSpPr/>
      </dsp:nvSpPr>
      <dsp:spPr>
        <a:xfrm>
          <a:off x="4722516" y="1850960"/>
          <a:ext cx="2640430" cy="158425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solidFill>
                <a:schemeClr val="accent4"/>
              </a:solidFill>
            </a:rPr>
            <a:t>Training needs analysis</a:t>
          </a:r>
        </a:p>
      </dsp:txBody>
      <dsp:txXfrm>
        <a:off x="4722516" y="1850960"/>
        <a:ext cx="2640430" cy="1584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B9BA9-3192-49D2-8684-14B591F6383D}">
      <dsp:nvSpPr>
        <dsp:cNvPr id="0" name=""/>
        <dsp:cNvSpPr/>
      </dsp:nvSpPr>
      <dsp:spPr>
        <a:xfrm>
          <a:off x="-6801803" y="-1125142"/>
          <a:ext cx="8760413" cy="8760413"/>
        </a:xfrm>
        <a:prstGeom prst="blockArc">
          <a:avLst>
            <a:gd name="adj1" fmla="val 18900000"/>
            <a:gd name="adj2" fmla="val 2700000"/>
            <a:gd name="adj3" fmla="val 247"/>
          </a:avLst>
        </a:pr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CEF84-AD43-4DBC-856C-3C81A6CDE166}">
      <dsp:nvSpPr>
        <dsp:cNvPr id="0" name=""/>
        <dsp:cNvSpPr/>
      </dsp:nvSpPr>
      <dsp:spPr>
        <a:xfrm>
          <a:off x="1987292" y="1292529"/>
          <a:ext cx="9522200" cy="4363266"/>
        </a:xfrm>
        <a:prstGeom prst="rect">
          <a:avLst/>
        </a:prstGeom>
        <a:solidFill>
          <a:schemeClr val="accen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83707" tIns="101600" rIns="101600" bIns="101600" numCol="1" spcCol="1270" anchor="ctr" anchorCtr="0">
          <a:noAutofit/>
        </a:bodyPr>
        <a:lstStyle/>
        <a:p>
          <a:pPr lvl="0" algn="l" defTabSz="1778000">
            <a:lnSpc>
              <a:spcPct val="90000"/>
            </a:lnSpc>
            <a:spcBef>
              <a:spcPct val="0"/>
            </a:spcBef>
            <a:spcAft>
              <a:spcPct val="35000"/>
            </a:spcAft>
          </a:pPr>
          <a:endParaRPr lang="en-US" sz="4000" b="1" kern="1200" dirty="0"/>
        </a:p>
      </dsp:txBody>
      <dsp:txXfrm>
        <a:off x="1987292" y="1292529"/>
        <a:ext cx="9522200" cy="4363266"/>
      </dsp:txXfrm>
    </dsp:sp>
    <dsp:sp modelId="{B39CA410-3BB7-477E-840E-D56E636B541B}">
      <dsp:nvSpPr>
        <dsp:cNvPr id="0" name=""/>
        <dsp:cNvSpPr/>
      </dsp:nvSpPr>
      <dsp:spPr>
        <a:xfrm>
          <a:off x="59262" y="1336167"/>
          <a:ext cx="3689049" cy="387757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hueOff val="0"/>
              <a:satOff val="0"/>
              <a:lumOff val="0"/>
              <a:alphaOff val="0"/>
              <a:shade val="35000"/>
              <a:satMod val="130000"/>
            </a:schemeClr>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EC27-B1DB-48AF-AA99-D552A8C57BC1}">
      <dsp:nvSpPr>
        <dsp:cNvPr id="0" name=""/>
        <dsp:cNvSpPr/>
      </dsp:nvSpPr>
      <dsp:spPr>
        <a:xfrm>
          <a:off x="2648618" y="2146660"/>
          <a:ext cx="4392461" cy="2037166"/>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chemeClr val="accent4"/>
              </a:solidFill>
            </a:rPr>
            <a:t>2-Instructional design</a:t>
          </a:r>
        </a:p>
      </dsp:txBody>
      <dsp:txXfrm>
        <a:off x="3291879" y="2444996"/>
        <a:ext cx="3105939" cy="1440494"/>
      </dsp:txXfrm>
    </dsp:sp>
    <dsp:sp modelId="{3EDB687C-60FA-4B28-B57B-0425A975CC0B}">
      <dsp:nvSpPr>
        <dsp:cNvPr id="0" name=""/>
        <dsp:cNvSpPr/>
      </dsp:nvSpPr>
      <dsp:spPr>
        <a:xfrm rot="13439304">
          <a:off x="3431107" y="1694954"/>
          <a:ext cx="399366" cy="596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3534112" y="1855904"/>
        <a:ext cx="279556" cy="358035"/>
      </dsp:txXfrm>
    </dsp:sp>
    <dsp:sp modelId="{F867E935-0C32-44EC-B985-26D9ED28DE4D}">
      <dsp:nvSpPr>
        <dsp:cNvPr id="0" name=""/>
        <dsp:cNvSpPr/>
      </dsp:nvSpPr>
      <dsp:spPr>
        <a:xfrm>
          <a:off x="1909071" y="364271"/>
          <a:ext cx="1704573" cy="1579566"/>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accent4"/>
              </a:solidFill>
            </a:rPr>
            <a:t>H. Develop training budget.</a:t>
          </a:r>
          <a:r>
            <a:rPr lang="en-US" sz="1400" kern="1200" dirty="0"/>
            <a:t>
</a:t>
          </a:r>
        </a:p>
      </dsp:txBody>
      <dsp:txXfrm>
        <a:off x="2158700" y="595593"/>
        <a:ext cx="1205315" cy="1116922"/>
      </dsp:txXfrm>
    </dsp:sp>
    <dsp:sp modelId="{F1BE1AD7-B688-4E74-933E-465EC1BA62A6}">
      <dsp:nvSpPr>
        <dsp:cNvPr id="0" name=""/>
        <dsp:cNvSpPr/>
      </dsp:nvSpPr>
      <dsp:spPr>
        <a:xfrm rot="16900428">
          <a:off x="4954877" y="1569825"/>
          <a:ext cx="315919" cy="596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4992677" y="1735578"/>
        <a:ext cx="221143" cy="358035"/>
      </dsp:txXfrm>
    </dsp:sp>
    <dsp:sp modelId="{A777C09C-4A9C-49E2-B1CB-30D6A383A7BF}">
      <dsp:nvSpPr>
        <dsp:cNvPr id="0" name=""/>
        <dsp:cNvSpPr/>
      </dsp:nvSpPr>
      <dsp:spPr>
        <a:xfrm>
          <a:off x="4410561" y="0"/>
          <a:ext cx="1850178" cy="1579566"/>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accent4"/>
              </a:solidFill>
            </a:rPr>
            <a:t>A. Set training goals</a:t>
          </a:r>
        </a:p>
      </dsp:txBody>
      <dsp:txXfrm>
        <a:off x="4681513" y="231322"/>
        <a:ext cx="1308274" cy="1116922"/>
      </dsp:txXfrm>
    </dsp:sp>
    <dsp:sp modelId="{517E2349-B3AA-49A8-B8FE-DA3494FF7E2F}">
      <dsp:nvSpPr>
        <dsp:cNvPr id="0" name=""/>
        <dsp:cNvSpPr/>
      </dsp:nvSpPr>
      <dsp:spPr>
        <a:xfrm rot="19992019">
          <a:off x="6463306" y="1943236"/>
          <a:ext cx="420145" cy="596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6470075" y="2090996"/>
        <a:ext cx="294102" cy="358035"/>
      </dsp:txXfrm>
    </dsp:sp>
    <dsp:sp modelId="{0083093E-8A7B-4C50-8DA9-8810FCD32660}">
      <dsp:nvSpPr>
        <dsp:cNvPr id="0" name=""/>
        <dsp:cNvSpPr/>
      </dsp:nvSpPr>
      <dsp:spPr>
        <a:xfrm>
          <a:off x="6908168" y="800352"/>
          <a:ext cx="1921906" cy="1674483"/>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a:solidFill>
                <a:schemeClr val="accent4"/>
              </a:solidFill>
            </a:rPr>
            <a:t>B. Determine what to train</a:t>
          </a:r>
          <a:r>
            <a:rPr lang="en-GB" sz="1200" kern="1200" dirty="0">
              <a:solidFill>
                <a:schemeClr val="accent4"/>
              </a:solidFill>
            </a:rPr>
            <a:t>.</a:t>
          </a:r>
          <a:r>
            <a:rPr lang="en-GB" sz="1200" kern="1200" dirty="0"/>
            <a:t>
</a:t>
          </a:r>
          <a:endParaRPr lang="en-US" sz="1200" kern="1200" dirty="0"/>
        </a:p>
        <a:p>
          <a:pPr marL="0" lvl="0" algn="ctr" defTabSz="488950">
            <a:lnSpc>
              <a:spcPct val="90000"/>
            </a:lnSpc>
            <a:spcBef>
              <a:spcPct val="0"/>
            </a:spcBef>
            <a:spcAft>
              <a:spcPct val="35000"/>
            </a:spcAft>
            <a:buNone/>
          </a:pPr>
          <a:endParaRPr lang="en-US" sz="1100" kern="1200" dirty="0"/>
        </a:p>
      </dsp:txBody>
      <dsp:txXfrm>
        <a:off x="7189625" y="1045574"/>
        <a:ext cx="1358992" cy="1184039"/>
      </dsp:txXfrm>
    </dsp:sp>
    <dsp:sp modelId="{9789535F-0320-40B6-B0AE-D5425946F96E}">
      <dsp:nvSpPr>
        <dsp:cNvPr id="0" name=""/>
        <dsp:cNvSpPr/>
      </dsp:nvSpPr>
      <dsp:spPr>
        <a:xfrm rot="672659">
          <a:off x="6991303" y="3323948"/>
          <a:ext cx="319178" cy="596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6992217" y="3433985"/>
        <a:ext cx="223425" cy="358035"/>
      </dsp:txXfrm>
    </dsp:sp>
    <dsp:sp modelId="{BD114B77-7F1B-407F-AD0A-5947F77368C9}">
      <dsp:nvSpPr>
        <dsp:cNvPr id="0" name=""/>
        <dsp:cNvSpPr/>
      </dsp:nvSpPr>
      <dsp:spPr>
        <a:xfrm>
          <a:off x="7427379" y="3080104"/>
          <a:ext cx="1945220" cy="1579566"/>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accent4"/>
              </a:solidFill>
            </a:rPr>
            <a:t>C. Identify trainees.</a:t>
          </a:r>
          <a:r>
            <a:rPr lang="en-US" sz="1300" kern="1200" dirty="0"/>
            <a:t>
</a:t>
          </a:r>
        </a:p>
      </dsp:txBody>
      <dsp:txXfrm>
        <a:off x="7712250" y="3311426"/>
        <a:ext cx="1375478" cy="1116922"/>
      </dsp:txXfrm>
    </dsp:sp>
    <dsp:sp modelId="{9A6D823F-4EC5-4CF0-9ABA-DE1B60FBF50D}">
      <dsp:nvSpPr>
        <dsp:cNvPr id="0" name=""/>
        <dsp:cNvSpPr/>
      </dsp:nvSpPr>
      <dsp:spPr>
        <a:xfrm rot="3776374">
          <a:off x="5330763" y="4056807"/>
          <a:ext cx="243930" cy="596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5350707" y="4143568"/>
        <a:ext cx="170751" cy="358035"/>
      </dsp:txXfrm>
    </dsp:sp>
    <dsp:sp modelId="{4DEC6F15-64FE-42E9-B4A3-8B4E29C6D1CE}">
      <dsp:nvSpPr>
        <dsp:cNvPr id="0" name=""/>
        <dsp:cNvSpPr/>
      </dsp:nvSpPr>
      <dsp:spPr>
        <a:xfrm>
          <a:off x="4989297" y="4502478"/>
          <a:ext cx="1884296" cy="1579566"/>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accent4"/>
              </a:solidFill>
            </a:rPr>
            <a:t>D. Choose training materials</a:t>
          </a:r>
          <a:r>
            <a:rPr lang="en-US" sz="1300" kern="1200" dirty="0">
              <a:solidFill>
                <a:schemeClr val="accent4"/>
              </a:solidFill>
            </a:rPr>
            <a:t>.</a:t>
          </a:r>
          <a:r>
            <a:rPr lang="en-US" sz="1300" kern="1200" dirty="0"/>
            <a:t>
</a:t>
          </a:r>
        </a:p>
      </dsp:txBody>
      <dsp:txXfrm>
        <a:off x="5265246" y="4733800"/>
        <a:ext cx="1332398" cy="1116922"/>
      </dsp:txXfrm>
    </dsp:sp>
    <dsp:sp modelId="{948D498B-90C6-40ED-A909-DE7EC5E1EC12}">
      <dsp:nvSpPr>
        <dsp:cNvPr id="0" name=""/>
        <dsp:cNvSpPr/>
      </dsp:nvSpPr>
      <dsp:spPr>
        <a:xfrm rot="7947335">
          <a:off x="3748914" y="3948346"/>
          <a:ext cx="212991" cy="596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3802428" y="4044119"/>
        <a:ext cx="149094" cy="358035"/>
      </dsp:txXfrm>
    </dsp:sp>
    <dsp:sp modelId="{1E22D9BA-7971-4448-8240-271D2559208B}">
      <dsp:nvSpPr>
        <dsp:cNvPr id="0" name=""/>
        <dsp:cNvSpPr/>
      </dsp:nvSpPr>
      <dsp:spPr>
        <a:xfrm>
          <a:off x="1731996" y="4245615"/>
          <a:ext cx="2556102" cy="1850162"/>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solidFill>
                <a:schemeClr val="accent4"/>
              </a:solidFill>
            </a:rPr>
            <a:t>E. Determine training modes and methods.</a:t>
          </a:r>
          <a:r>
            <a:rPr lang="en-GB" sz="1300" kern="1200" dirty="0"/>
            <a:t>
</a:t>
          </a:r>
          <a:endParaRPr lang="en-US" sz="1300" kern="1200" dirty="0"/>
        </a:p>
      </dsp:txBody>
      <dsp:txXfrm>
        <a:off x="2106328" y="4516565"/>
        <a:ext cx="1807438" cy="1308262"/>
      </dsp:txXfrm>
    </dsp:sp>
    <dsp:sp modelId="{AE203744-63D3-48B2-96B5-14C8727D0001}">
      <dsp:nvSpPr>
        <dsp:cNvPr id="0" name=""/>
        <dsp:cNvSpPr/>
      </dsp:nvSpPr>
      <dsp:spPr>
        <a:xfrm rot="10638231">
          <a:off x="2171381" y="2984644"/>
          <a:ext cx="345433" cy="596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2274954" y="3101552"/>
        <a:ext cx="241803" cy="358035"/>
      </dsp:txXfrm>
    </dsp:sp>
    <dsp:sp modelId="{B8026EDE-7FAC-4306-B5BB-B735F005B600}">
      <dsp:nvSpPr>
        <dsp:cNvPr id="0" name=""/>
        <dsp:cNvSpPr/>
      </dsp:nvSpPr>
      <dsp:spPr>
        <a:xfrm>
          <a:off x="124170" y="2553353"/>
          <a:ext cx="1886129" cy="1579566"/>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accent4"/>
              </a:solidFill>
            </a:rPr>
            <a:t>F. Select trainers</a:t>
          </a:r>
          <a:r>
            <a:rPr lang="en-US" sz="1400" kern="1200" dirty="0">
              <a:solidFill>
                <a:schemeClr val="accent4"/>
              </a:solidFill>
            </a:rPr>
            <a:t>.</a:t>
          </a:r>
          <a:r>
            <a:rPr lang="en-US" sz="1400" kern="1200" dirty="0"/>
            <a:t>
</a:t>
          </a:r>
        </a:p>
      </dsp:txBody>
      <dsp:txXfrm>
        <a:off x="400387" y="2784675"/>
        <a:ext cx="1333695" cy="11169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6AF44C8-7BCC-46F6-A648-15F37D0FB85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15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80997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621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128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896104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29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224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799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270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our content">
    <p:bg>
      <p:bgPr>
        <a:solidFill>
          <a:schemeClr val="accent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0D749F-1509-46B1-B8ED-3506AC084799}"/>
              </a:ext>
            </a:extLst>
          </p:cNvPr>
          <p:cNvSpPr/>
          <p:nvPr userDrawn="1"/>
        </p:nvSpPr>
        <p:spPr>
          <a:xfrm>
            <a:off x="0" y="0"/>
            <a:ext cx="12192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b="1">
                <a:solidFill>
                  <a:schemeClr val="bg1"/>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7756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1</a:t>
            </a:r>
            <a:endParaRPr lang="en-ZA"/>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6208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2</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660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3</a:t>
            </a:r>
            <a:endParaRPr lang="en-ZA"/>
          </a:p>
        </p:txBody>
      </p:sp>
      <p:sp>
        <p:nvSpPr>
          <p:cNvPr id="15" name="Text Placeholder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93112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4</a:t>
            </a:r>
            <a:endParaRPr lang="en-ZA"/>
          </a:p>
        </p:txBody>
      </p:sp>
      <p:sp>
        <p:nvSpPr>
          <p:cNvPr id="21" name="Online Image Placeholder 20">
            <a:extLst>
              <a:ext uri="{FF2B5EF4-FFF2-40B4-BE49-F238E27FC236}">
                <a16:creationId xmlns:a16="http://schemas.microsoft.com/office/drawing/2014/main" id="{D25CFAE9-00ED-42E0-BC9A-37BA858979B3}"/>
              </a:ext>
            </a:extLst>
          </p:cNvPr>
          <p:cNvSpPr>
            <a:spLocks noGrp="1"/>
          </p:cNvSpPr>
          <p:nvPr>
            <p:ph type="clipArt" sz="quarter" idx="48"/>
          </p:nvPr>
        </p:nvSpPr>
        <p:spPr>
          <a:xfrm>
            <a:off x="1090200" y="3080256"/>
            <a:ext cx="1476375" cy="1474788"/>
          </a:xfrm>
        </p:spPr>
        <p:txBody>
          <a:bodyPr>
            <a:normAutofit/>
          </a:bodyPr>
          <a:lstStyle>
            <a:lvl1pPr>
              <a:defRPr sz="1600"/>
            </a:lvl1pPr>
          </a:lstStyle>
          <a:p>
            <a:r>
              <a:rPr lang="en-US"/>
              <a:t>Click icon to add online image</a:t>
            </a:r>
            <a:endParaRPr lang="en-US" dirty="0"/>
          </a:p>
        </p:txBody>
      </p:sp>
      <p:sp>
        <p:nvSpPr>
          <p:cNvPr id="22" name="Online Image Placeholder 20">
            <a:extLst>
              <a:ext uri="{FF2B5EF4-FFF2-40B4-BE49-F238E27FC236}">
                <a16:creationId xmlns:a16="http://schemas.microsoft.com/office/drawing/2014/main" id="{280D5B0E-3D2E-4146-9670-B596E8EBD129}"/>
              </a:ext>
            </a:extLst>
          </p:cNvPr>
          <p:cNvSpPr>
            <a:spLocks noGrp="1"/>
          </p:cNvSpPr>
          <p:nvPr>
            <p:ph type="clipArt" sz="quarter" idx="49"/>
          </p:nvPr>
        </p:nvSpPr>
        <p:spPr>
          <a:xfrm>
            <a:off x="3935025" y="3080256"/>
            <a:ext cx="1476375" cy="1474788"/>
          </a:xfrm>
        </p:spPr>
        <p:txBody>
          <a:bodyPr>
            <a:normAutofit/>
          </a:bodyPr>
          <a:lstStyle>
            <a:lvl1pPr>
              <a:defRPr sz="1600"/>
            </a:lvl1pPr>
          </a:lstStyle>
          <a:p>
            <a:r>
              <a:rPr lang="en-US"/>
              <a:t>Click icon to add online image</a:t>
            </a:r>
            <a:endParaRPr lang="en-US" dirty="0"/>
          </a:p>
        </p:txBody>
      </p:sp>
      <p:sp>
        <p:nvSpPr>
          <p:cNvPr id="23" name="Online Image Placeholder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779850" y="3079044"/>
            <a:ext cx="1476375" cy="1474788"/>
          </a:xfrm>
        </p:spPr>
        <p:txBody>
          <a:bodyPr>
            <a:normAutofit/>
          </a:bodyPr>
          <a:lstStyle>
            <a:lvl1pPr>
              <a:defRPr sz="1600"/>
            </a:lvl1pPr>
          </a:lstStyle>
          <a:p>
            <a:r>
              <a:rPr lang="en-US"/>
              <a:t>Click icon to add online image</a:t>
            </a:r>
            <a:endParaRPr lang="en-US" dirty="0"/>
          </a:p>
        </p:txBody>
      </p:sp>
      <p:sp>
        <p:nvSpPr>
          <p:cNvPr id="24" name="Online Image Placeholder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625612" y="3079044"/>
            <a:ext cx="1476375" cy="1474788"/>
          </a:xfrm>
        </p:spPr>
        <p:txBody>
          <a:bodyPr>
            <a:normAutofit/>
          </a:bodyPr>
          <a:lstStyle>
            <a:lvl1pPr>
              <a:defRPr sz="1600"/>
            </a:lvl1pPr>
          </a:lstStyle>
          <a:p>
            <a:r>
              <a:rPr lang="en-US"/>
              <a:t>Click icon to add online image</a:t>
            </a:r>
            <a:endParaRPr lang="en-US" dirty="0"/>
          </a:p>
        </p:txBody>
      </p:sp>
      <p:sp>
        <p:nvSpPr>
          <p:cNvPr id="25" name="Date Placeholder 4">
            <a:extLst>
              <a:ext uri="{FF2B5EF4-FFF2-40B4-BE49-F238E27FC236}">
                <a16:creationId xmlns:a16="http://schemas.microsoft.com/office/drawing/2014/main" id="{8B2D064B-EC57-4EA9-96ED-918E61BFD5F4}"/>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fld id="{D81E7F30-4595-42C4-9457-4779661F18D9}" type="datetime1">
              <a:rPr lang="en-US" smtClean="0"/>
              <a:t>4/14/2025</a:t>
            </a:fld>
            <a:endParaRPr lang="en-US" dirty="0"/>
          </a:p>
        </p:txBody>
      </p:sp>
      <p:sp>
        <p:nvSpPr>
          <p:cNvPr id="26" name="Footer Placeholder 5">
            <a:extLst>
              <a:ext uri="{FF2B5EF4-FFF2-40B4-BE49-F238E27FC236}">
                <a16:creationId xmlns:a16="http://schemas.microsoft.com/office/drawing/2014/main" id="{B2A70FF9-0C32-4443-A788-56E40DD780D1}"/>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a:t>training and development</a:t>
            </a:r>
            <a:endParaRPr lang="en-US" dirty="0"/>
          </a:p>
        </p:txBody>
      </p:sp>
      <p:sp>
        <p:nvSpPr>
          <p:cNvPr id="27" name="Slide Number Placeholder 6">
            <a:extLst>
              <a:ext uri="{FF2B5EF4-FFF2-40B4-BE49-F238E27FC236}">
                <a16:creationId xmlns:a16="http://schemas.microsoft.com/office/drawing/2014/main" id="{D51176E4-E898-4497-ACF7-72CFF75FED25}"/>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38691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anchor="ctr"/>
          <a:lstStyle>
            <a:lvl1pPr>
              <a:defRPr sz="6000" b="1">
                <a:solidFill>
                  <a:schemeClr val="bg1"/>
                </a:solidFill>
              </a:defRPr>
            </a:lvl1pPr>
          </a:lstStyle>
          <a:p>
            <a:r>
              <a:rPr lang="en-US"/>
              <a:t>Click to edit Master title style</a:t>
            </a:r>
          </a:p>
        </p:txBody>
      </p:sp>
    </p:spTree>
    <p:extLst>
      <p:ext uri="{BB962C8B-B14F-4D97-AF65-F5344CB8AC3E}">
        <p14:creationId xmlns:p14="http://schemas.microsoft.com/office/powerpoint/2010/main" val="347429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159635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anchor="ctr"/>
          <a:lstStyle>
            <a:lvl1pPr>
              <a:defRPr sz="6000" b="1">
                <a:solidFill>
                  <a:schemeClr val="bg1"/>
                </a:solidFill>
              </a:defRPr>
            </a:lvl1pPr>
          </a:lstStyle>
          <a:p>
            <a:r>
              <a:rPr lang="en-US"/>
              <a:t>Click to edit Master title style</a:t>
            </a:r>
          </a:p>
        </p:txBody>
      </p:sp>
    </p:spTree>
    <p:extLst>
      <p:ext uri="{BB962C8B-B14F-4D97-AF65-F5344CB8AC3E}">
        <p14:creationId xmlns:p14="http://schemas.microsoft.com/office/powerpoint/2010/main" val="3920437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8200" y="822325"/>
            <a:ext cx="5684520" cy="1325563"/>
          </a:xfrm>
        </p:spPr>
        <p:txBody>
          <a:bodyPr anchor="b"/>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2595562"/>
            <a:ext cx="5684520" cy="441552"/>
          </a:xfrm>
        </p:spPr>
        <p:txBody>
          <a:bodyPr>
            <a:normAutofit/>
          </a:bodyPr>
          <a:lstStyle>
            <a:lvl1pPr marL="0" indent="0">
              <a:lnSpc>
                <a:spcPct val="100000"/>
              </a:lnSpc>
              <a:buNone/>
              <a:defRPr lang="en-US" sz="1800" b="1" kern="1200" dirty="0" smtClean="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a:extLst>
              <a:ext uri="{FF2B5EF4-FFF2-40B4-BE49-F238E27FC236}">
                <a16:creationId xmlns:a16="http://schemas.microsoft.com/office/drawing/2014/main" id="{29197FF6-6321-41EE-A0C4-DEC0761A3C01}"/>
              </a:ext>
            </a:extLst>
          </p:cNvPr>
          <p:cNvSpPr/>
          <p:nvPr userDrawn="1"/>
        </p:nvSpPr>
        <p:spPr>
          <a:xfrm>
            <a:off x="8016240" y="0"/>
            <a:ext cx="240138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45EFDD-D97D-44D9-8A6D-0FACEE0964B3}"/>
              </a:ext>
            </a:extLst>
          </p:cNvPr>
          <p:cNvSpPr/>
          <p:nvPr userDrawn="1"/>
        </p:nvSpPr>
        <p:spPr>
          <a:xfrm flipV="1">
            <a:off x="10417629" y="0"/>
            <a:ext cx="17743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4E59D1-0F68-4FA3-944D-63FCD442DA66}"/>
              </a:ext>
            </a:extLst>
          </p:cNvPr>
          <p:cNvSpPr/>
          <p:nvPr userDrawn="1"/>
        </p:nvSpPr>
        <p:spPr>
          <a:xfrm flipV="1">
            <a:off x="11800114" y="0"/>
            <a:ext cx="3918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620C3808-5997-40A2-83EF-E2136C52EFE1}"/>
              </a:ext>
            </a:extLst>
          </p:cNvPr>
          <p:cNvSpPr>
            <a:spLocks noGrp="1"/>
          </p:cNvSpPr>
          <p:nvPr>
            <p:ph idx="10"/>
          </p:nvPr>
        </p:nvSpPr>
        <p:spPr>
          <a:xfrm>
            <a:off x="838200" y="4529818"/>
            <a:ext cx="5684520" cy="441552"/>
          </a:xfrm>
        </p:spPr>
        <p:txBody>
          <a:bodyPr>
            <a:normAutofit/>
          </a:bodyPr>
          <a:lstStyle>
            <a:lvl1pPr marL="0" indent="0">
              <a:lnSpc>
                <a:spcPct val="100000"/>
              </a:lnSpc>
              <a:buNone/>
              <a:defRPr lang="en-US" sz="1800" b="1" kern="1200" dirty="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edit Master text styles</a:t>
            </a:r>
          </a:p>
        </p:txBody>
      </p:sp>
      <p:sp>
        <p:nvSpPr>
          <p:cNvPr id="8" name="Content Placeholder 2">
            <a:extLst>
              <a:ext uri="{FF2B5EF4-FFF2-40B4-BE49-F238E27FC236}">
                <a16:creationId xmlns:a16="http://schemas.microsoft.com/office/drawing/2014/main" id="{EAD9A34D-2599-4944-8F4B-6953690367EE}"/>
              </a:ext>
            </a:extLst>
          </p:cNvPr>
          <p:cNvSpPr>
            <a:spLocks noGrp="1"/>
          </p:cNvSpPr>
          <p:nvPr>
            <p:ph idx="11"/>
          </p:nvPr>
        </p:nvSpPr>
        <p:spPr>
          <a:xfrm>
            <a:off x="838200" y="3040514"/>
            <a:ext cx="5684520" cy="1106942"/>
          </a:xfrm>
        </p:spPr>
        <p:txBody>
          <a:bodyPr>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4D123A04-698E-4E6B-BB2C-C4FCA2CFBB9A}"/>
              </a:ext>
            </a:extLst>
          </p:cNvPr>
          <p:cNvSpPr>
            <a:spLocks noGrp="1"/>
          </p:cNvSpPr>
          <p:nvPr>
            <p:ph idx="12"/>
          </p:nvPr>
        </p:nvSpPr>
        <p:spPr>
          <a:xfrm>
            <a:off x="838200" y="4993888"/>
            <a:ext cx="5684520" cy="1106942"/>
          </a:xfrm>
        </p:spPr>
        <p:txBody>
          <a:bodyPr>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Date Placeholder 4">
            <a:extLst>
              <a:ext uri="{FF2B5EF4-FFF2-40B4-BE49-F238E27FC236}">
                <a16:creationId xmlns:a16="http://schemas.microsoft.com/office/drawing/2014/main" id="{8BC6F0B0-7E88-4658-BED0-B126DDE797A0}"/>
              </a:ext>
            </a:extLst>
          </p:cNvPr>
          <p:cNvSpPr>
            <a:spLocks noGrp="1"/>
          </p:cNvSpPr>
          <p:nvPr>
            <p:ph type="dt" sz="half" idx="13"/>
          </p:nvPr>
        </p:nvSpPr>
        <p:spPr>
          <a:xfrm>
            <a:off x="838200" y="6356350"/>
            <a:ext cx="2743200" cy="365125"/>
          </a:xfrm>
        </p:spPr>
        <p:txBody>
          <a:bodyPr/>
          <a:lstStyle>
            <a:lvl1pPr>
              <a:defRPr sz="900">
                <a:solidFill>
                  <a:schemeClr val="accent4">
                    <a:lumMod val="40000"/>
                    <a:lumOff val="60000"/>
                  </a:schemeClr>
                </a:solidFill>
              </a:defRPr>
            </a:lvl1pPr>
          </a:lstStyle>
          <a:p>
            <a:fld id="{0386AC94-1EAF-4D55-A445-6955E2F2BF38}" type="datetime1">
              <a:rPr lang="en-US" smtClean="0"/>
              <a:t>4/14/2025</a:t>
            </a:fld>
            <a:endParaRPr lang="en-US" dirty="0"/>
          </a:p>
        </p:txBody>
      </p:sp>
      <p:sp>
        <p:nvSpPr>
          <p:cNvPr id="15" name="Footer Placeholder 5">
            <a:extLst>
              <a:ext uri="{FF2B5EF4-FFF2-40B4-BE49-F238E27FC236}">
                <a16:creationId xmlns:a16="http://schemas.microsoft.com/office/drawing/2014/main" id="{1B454B68-B7BD-4197-BF00-63964D76348E}"/>
              </a:ext>
            </a:extLst>
          </p:cNvPr>
          <p:cNvSpPr>
            <a:spLocks noGrp="1"/>
          </p:cNvSpPr>
          <p:nvPr>
            <p:ph type="ftr" sz="quarter" idx="14"/>
          </p:nvPr>
        </p:nvSpPr>
        <p:spPr>
          <a:xfrm>
            <a:off x="4038600" y="6356350"/>
            <a:ext cx="4114800" cy="365125"/>
          </a:xfrm>
        </p:spPr>
        <p:txBody>
          <a:bodyPr/>
          <a:lstStyle>
            <a:lvl1pPr>
              <a:defRPr sz="900">
                <a:solidFill>
                  <a:schemeClr val="accent4">
                    <a:lumMod val="40000"/>
                    <a:lumOff val="60000"/>
                  </a:schemeClr>
                </a:solidFill>
              </a:defRPr>
            </a:lvl1pPr>
          </a:lstStyle>
          <a:p>
            <a:r>
              <a:rPr lang="en-US"/>
              <a:t>training and development</a:t>
            </a:r>
            <a:endParaRPr lang="en-US" dirty="0"/>
          </a:p>
        </p:txBody>
      </p:sp>
      <p:sp>
        <p:nvSpPr>
          <p:cNvPr id="16" name="Slide Number Placeholder 6">
            <a:extLst>
              <a:ext uri="{FF2B5EF4-FFF2-40B4-BE49-F238E27FC236}">
                <a16:creationId xmlns:a16="http://schemas.microsoft.com/office/drawing/2014/main" id="{BAA42605-D696-484D-B611-62CB3140EAC3}"/>
              </a:ext>
            </a:extLst>
          </p:cNvPr>
          <p:cNvSpPr>
            <a:spLocks noGrp="1"/>
          </p:cNvSpPr>
          <p:nvPr>
            <p:ph type="sldNum" sz="quarter" idx="15"/>
          </p:nvPr>
        </p:nvSpPr>
        <p:spPr>
          <a:xfrm>
            <a:off x="8610600" y="6356350"/>
            <a:ext cx="2743200" cy="365125"/>
          </a:xfrm>
        </p:spPr>
        <p:txBody>
          <a:bodyPr/>
          <a:lstStyle>
            <a:lvl1pPr>
              <a:defRPr sz="900">
                <a:solidFill>
                  <a:schemeClr val="accent5"/>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85981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four content">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A3DF3F-0A0C-4018-A9D5-6DE43170F37E}"/>
              </a:ext>
            </a:extLst>
          </p:cNvPr>
          <p:cNvSpPr>
            <a:spLocks noGrp="1"/>
          </p:cNvSpPr>
          <p:nvPr>
            <p:ph type="title"/>
          </p:nvPr>
        </p:nvSpPr>
        <p:spPr>
          <a:xfrm>
            <a:off x="2024742" y="822325"/>
            <a:ext cx="9329058" cy="1325563"/>
          </a:xfrm>
        </p:spPr>
        <p:txBody>
          <a:bodyPr anchor="b"/>
          <a:lstStyle>
            <a:lvl1pPr>
              <a:defRPr b="1">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B2E9ED8E-C27B-434B-BABA-E66DF12C5036}"/>
              </a:ext>
            </a:extLst>
          </p:cNvPr>
          <p:cNvSpPr>
            <a:spLocks noGrp="1"/>
          </p:cNvSpPr>
          <p:nvPr>
            <p:ph idx="1"/>
          </p:nvPr>
        </p:nvSpPr>
        <p:spPr>
          <a:xfrm>
            <a:off x="2024742" y="259556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CA9EBAE4-D52F-453F-8270-8B6E097489BF}"/>
              </a:ext>
            </a:extLst>
          </p:cNvPr>
          <p:cNvSpPr/>
          <p:nvPr userDrawn="1"/>
        </p:nvSpPr>
        <p:spPr>
          <a:xfrm>
            <a:off x="0" y="-1"/>
            <a:ext cx="674914"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FC540D-D53A-486F-96EA-3488254DA8F1}"/>
              </a:ext>
            </a:extLst>
          </p:cNvPr>
          <p:cNvSpPr/>
          <p:nvPr userDrawn="1"/>
        </p:nvSpPr>
        <p:spPr>
          <a:xfrm flipV="1">
            <a:off x="674914" y="0"/>
            <a:ext cx="6749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AA5699F8-E412-4D90-AD9E-5A933F03D673}"/>
              </a:ext>
            </a:extLst>
          </p:cNvPr>
          <p:cNvSpPr>
            <a:spLocks noGrp="1"/>
          </p:cNvSpPr>
          <p:nvPr>
            <p:ph idx="10"/>
          </p:nvPr>
        </p:nvSpPr>
        <p:spPr>
          <a:xfrm>
            <a:off x="7019111" y="259556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3C6CD4EE-A2DF-4227-8E8E-061E1811B311}"/>
              </a:ext>
            </a:extLst>
          </p:cNvPr>
          <p:cNvSpPr>
            <a:spLocks noGrp="1"/>
          </p:cNvSpPr>
          <p:nvPr>
            <p:ph idx="11"/>
          </p:nvPr>
        </p:nvSpPr>
        <p:spPr>
          <a:xfrm>
            <a:off x="2024742" y="444613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2BD7E863-25A7-4713-A3A0-9A5F432FE00D}"/>
              </a:ext>
            </a:extLst>
          </p:cNvPr>
          <p:cNvSpPr>
            <a:spLocks noGrp="1"/>
          </p:cNvSpPr>
          <p:nvPr>
            <p:ph idx="12"/>
          </p:nvPr>
        </p:nvSpPr>
        <p:spPr>
          <a:xfrm>
            <a:off x="7019111" y="444613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13EEC52D-9939-4E0F-B26E-6287735877FF}"/>
              </a:ext>
            </a:extLst>
          </p:cNvPr>
          <p:cNvSpPr>
            <a:spLocks noGrp="1"/>
          </p:cNvSpPr>
          <p:nvPr>
            <p:ph idx="13"/>
          </p:nvPr>
        </p:nvSpPr>
        <p:spPr>
          <a:xfrm>
            <a:off x="2024740" y="306977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3F6A9263-89CC-446B-AA55-FA0F0180A706}"/>
              </a:ext>
            </a:extLst>
          </p:cNvPr>
          <p:cNvSpPr>
            <a:spLocks noGrp="1"/>
          </p:cNvSpPr>
          <p:nvPr>
            <p:ph idx="14"/>
          </p:nvPr>
        </p:nvSpPr>
        <p:spPr>
          <a:xfrm>
            <a:off x="7019109" y="306977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3A562DC-F1FD-4766-B507-CC08FBA1EE68}"/>
              </a:ext>
            </a:extLst>
          </p:cNvPr>
          <p:cNvSpPr>
            <a:spLocks noGrp="1"/>
          </p:cNvSpPr>
          <p:nvPr>
            <p:ph idx="15"/>
          </p:nvPr>
        </p:nvSpPr>
        <p:spPr>
          <a:xfrm>
            <a:off x="2024740" y="492034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B4A99B91-CC4B-4964-B372-94ED4BB9A772}"/>
              </a:ext>
            </a:extLst>
          </p:cNvPr>
          <p:cNvSpPr>
            <a:spLocks noGrp="1"/>
          </p:cNvSpPr>
          <p:nvPr>
            <p:ph idx="16"/>
          </p:nvPr>
        </p:nvSpPr>
        <p:spPr>
          <a:xfrm>
            <a:off x="7019109" y="492034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Date Placeholder 4">
            <a:extLst>
              <a:ext uri="{FF2B5EF4-FFF2-40B4-BE49-F238E27FC236}">
                <a16:creationId xmlns:a16="http://schemas.microsoft.com/office/drawing/2014/main" id="{5413A312-123E-4C7A-864E-C120568D6037}"/>
              </a:ext>
            </a:extLst>
          </p:cNvPr>
          <p:cNvSpPr>
            <a:spLocks noGrp="1"/>
          </p:cNvSpPr>
          <p:nvPr>
            <p:ph type="dt" sz="half" idx="17"/>
          </p:nvPr>
        </p:nvSpPr>
        <p:spPr>
          <a:xfrm>
            <a:off x="2024740" y="6356350"/>
            <a:ext cx="1556659" cy="365125"/>
          </a:xfrm>
        </p:spPr>
        <p:txBody>
          <a:bodyPr/>
          <a:lstStyle>
            <a:lvl1pPr>
              <a:defRPr sz="900">
                <a:solidFill>
                  <a:schemeClr val="accent4">
                    <a:lumMod val="40000"/>
                    <a:lumOff val="60000"/>
                  </a:schemeClr>
                </a:solidFill>
              </a:defRPr>
            </a:lvl1pPr>
          </a:lstStyle>
          <a:p>
            <a:fld id="{CF0E653F-B7B6-48E8-B2D1-4E098C57B0E7}" type="datetime1">
              <a:rPr lang="en-US" smtClean="0"/>
              <a:t>4/14/2025</a:t>
            </a:fld>
            <a:endParaRPr lang="en-US" dirty="0"/>
          </a:p>
        </p:txBody>
      </p:sp>
      <p:sp>
        <p:nvSpPr>
          <p:cNvPr id="22" name="Footer Placeholder 5">
            <a:extLst>
              <a:ext uri="{FF2B5EF4-FFF2-40B4-BE49-F238E27FC236}">
                <a16:creationId xmlns:a16="http://schemas.microsoft.com/office/drawing/2014/main" id="{F3306EE3-B07E-48BA-A4EE-EAFE9A458C38}"/>
              </a:ext>
            </a:extLst>
          </p:cNvPr>
          <p:cNvSpPr>
            <a:spLocks noGrp="1"/>
          </p:cNvSpPr>
          <p:nvPr>
            <p:ph type="ftr" sz="quarter" idx="18"/>
          </p:nvPr>
        </p:nvSpPr>
        <p:spPr>
          <a:xfrm>
            <a:off x="4038600" y="6356350"/>
            <a:ext cx="5268686" cy="365125"/>
          </a:xfrm>
        </p:spPr>
        <p:txBody>
          <a:bodyPr/>
          <a:lstStyle>
            <a:lvl1pPr>
              <a:defRPr sz="900">
                <a:solidFill>
                  <a:schemeClr val="accent4">
                    <a:lumMod val="40000"/>
                    <a:lumOff val="60000"/>
                  </a:schemeClr>
                </a:solidFill>
              </a:defRPr>
            </a:lvl1pPr>
          </a:lstStyle>
          <a:p>
            <a:r>
              <a:rPr lang="en-US"/>
              <a:t>training and development</a:t>
            </a:r>
            <a:endParaRPr lang="en-US" dirty="0"/>
          </a:p>
        </p:txBody>
      </p:sp>
      <p:sp>
        <p:nvSpPr>
          <p:cNvPr id="23" name="Slide Number Placeholder 6">
            <a:extLst>
              <a:ext uri="{FF2B5EF4-FFF2-40B4-BE49-F238E27FC236}">
                <a16:creationId xmlns:a16="http://schemas.microsoft.com/office/drawing/2014/main" id="{6A049DF0-5C6A-4542-841D-C03F62304820}"/>
              </a:ext>
            </a:extLst>
          </p:cNvPr>
          <p:cNvSpPr>
            <a:spLocks noGrp="1"/>
          </p:cNvSpPr>
          <p:nvPr>
            <p:ph type="sldNum" sz="quarter" idx="19"/>
          </p:nvPr>
        </p:nvSpPr>
        <p:spPr>
          <a:xfrm>
            <a:off x="9764486" y="6356350"/>
            <a:ext cx="1589314"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17769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left content">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BF9015-BE24-42C7-B20B-596FE57DE338}"/>
              </a:ext>
            </a:extLst>
          </p:cNvPr>
          <p:cNvSpPr>
            <a:spLocks noGrp="1"/>
          </p:cNvSpPr>
          <p:nvPr>
            <p:ph type="title" hasCustomPrompt="1"/>
          </p:nvPr>
        </p:nvSpPr>
        <p:spPr>
          <a:xfrm>
            <a:off x="1173480" y="3864426"/>
            <a:ext cx="5684520" cy="737734"/>
          </a:xfrm>
        </p:spPr>
        <p:txBody>
          <a:bodyPr anchor="b"/>
          <a:lstStyle>
            <a:lvl1pPr>
              <a:defRPr b="1">
                <a:solidFill>
                  <a:schemeClr val="bg1"/>
                </a:solidFill>
              </a:defRPr>
            </a:lvl1pPr>
          </a:lstStyle>
          <a:p>
            <a:r>
              <a:rPr lang="en-US"/>
              <a:t>Click to edit title</a:t>
            </a:r>
          </a:p>
        </p:txBody>
      </p:sp>
      <p:sp>
        <p:nvSpPr>
          <p:cNvPr id="8" name="Content Placeholder 2">
            <a:extLst>
              <a:ext uri="{FF2B5EF4-FFF2-40B4-BE49-F238E27FC236}">
                <a16:creationId xmlns:a16="http://schemas.microsoft.com/office/drawing/2014/main" id="{37368391-D103-4780-88AC-9746C0359607}"/>
              </a:ext>
            </a:extLst>
          </p:cNvPr>
          <p:cNvSpPr>
            <a:spLocks noGrp="1"/>
          </p:cNvSpPr>
          <p:nvPr>
            <p:ph idx="1"/>
          </p:nvPr>
        </p:nvSpPr>
        <p:spPr>
          <a:xfrm>
            <a:off x="1173480" y="4879291"/>
            <a:ext cx="5684520" cy="1325563"/>
          </a:xfrm>
        </p:spPr>
        <p:txBody>
          <a:bodyPr>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AA0B4B24-EFFA-49CE-88D9-B8E2ECE17208}"/>
              </a:ext>
            </a:extLst>
          </p:cNvPr>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94AD39F-C2DD-4F6A-8AB9-EA5E0024EB1C}"/>
              </a:ext>
            </a:extLst>
          </p:cNvPr>
          <p:cNvSpPr/>
          <p:nvPr userDrawn="1"/>
        </p:nvSpPr>
        <p:spPr>
          <a:xfrm flipV="1">
            <a:off x="8016240" y="0"/>
            <a:ext cx="41757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38ABA718-1AEF-413D-964E-FA9CA8EDD8A2}"/>
              </a:ext>
            </a:extLst>
          </p:cNvPr>
          <p:cNvSpPr>
            <a:spLocks noGrp="1"/>
          </p:cNvSpPr>
          <p:nvPr>
            <p:ph type="dt" sz="half" idx="10"/>
          </p:nvPr>
        </p:nvSpPr>
        <p:spPr>
          <a:xfrm>
            <a:off x="838200" y="6356350"/>
            <a:ext cx="2743200" cy="365125"/>
          </a:xfrm>
        </p:spPr>
        <p:txBody>
          <a:bodyPr/>
          <a:lstStyle>
            <a:lvl1pPr>
              <a:defRPr sz="900">
                <a:solidFill>
                  <a:schemeClr val="accent4">
                    <a:lumMod val="40000"/>
                    <a:lumOff val="60000"/>
                  </a:schemeClr>
                </a:solidFill>
              </a:defRPr>
            </a:lvl1pPr>
          </a:lstStyle>
          <a:p>
            <a:fld id="{5371D35D-2BF9-4283-B303-1A56BC8BBB42}" type="datetime1">
              <a:rPr lang="en-US" smtClean="0"/>
              <a:t>4/14/2025</a:t>
            </a:fld>
            <a:endParaRPr lang="en-US" dirty="0"/>
          </a:p>
        </p:txBody>
      </p:sp>
      <p:sp>
        <p:nvSpPr>
          <p:cNvPr id="9" name="Rectangle 8">
            <a:extLst>
              <a:ext uri="{FF2B5EF4-FFF2-40B4-BE49-F238E27FC236}">
                <a16:creationId xmlns:a16="http://schemas.microsoft.com/office/drawing/2014/main" id="{0EE83AD3-B30F-42CE-99A0-D50CDB9C951F}"/>
              </a:ext>
            </a:extLst>
          </p:cNvPr>
          <p:cNvSpPr/>
          <p:nvPr userDrawn="1"/>
        </p:nvSpPr>
        <p:spPr>
          <a:xfrm>
            <a:off x="8011886" y="3429000"/>
            <a:ext cx="4180114"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5">
            <a:extLst>
              <a:ext uri="{FF2B5EF4-FFF2-40B4-BE49-F238E27FC236}">
                <a16:creationId xmlns:a16="http://schemas.microsoft.com/office/drawing/2014/main" id="{BCCB3A69-6840-43C8-94EB-C3EF41DBCE74}"/>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a:t>training and development</a:t>
            </a:r>
            <a:endParaRPr lang="en-US" dirty="0"/>
          </a:p>
        </p:txBody>
      </p:sp>
      <p:sp>
        <p:nvSpPr>
          <p:cNvPr id="16" name="Slide Number Placeholder 6">
            <a:extLst>
              <a:ext uri="{FF2B5EF4-FFF2-40B4-BE49-F238E27FC236}">
                <a16:creationId xmlns:a16="http://schemas.microsoft.com/office/drawing/2014/main" id="{B374594B-C272-477C-B1DB-A1E214CEDA46}"/>
              </a:ext>
            </a:extLst>
          </p:cNvPr>
          <p:cNvSpPr>
            <a:spLocks noGrp="1"/>
          </p:cNvSpPr>
          <p:nvPr>
            <p:ph type="sldNum" sz="quarter" idx="12"/>
          </p:nvPr>
        </p:nvSpPr>
        <p:spPr>
          <a:xfrm>
            <a:off x="8610600" y="6356350"/>
            <a:ext cx="2743200" cy="365125"/>
          </a:xfrm>
        </p:spPr>
        <p:txBody>
          <a:bodyPr/>
          <a:lstStyle>
            <a:lvl1pPr>
              <a:defRPr sz="900">
                <a:solidFill>
                  <a:schemeClr val="accent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7383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four images">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CCBC51-CB80-441C-9628-70A3BFA8C31A}"/>
              </a:ext>
            </a:extLst>
          </p:cNvPr>
          <p:cNvSpPr/>
          <p:nvPr userDrawn="1"/>
        </p:nvSpPr>
        <p:spPr>
          <a:xfrm>
            <a:off x="0" y="3429000"/>
            <a:ext cx="4876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90D749F-1509-46B1-B8ED-3506AC084799}"/>
              </a:ext>
            </a:extLst>
          </p:cNvPr>
          <p:cNvSpPr/>
          <p:nvPr userDrawn="1"/>
        </p:nvSpPr>
        <p:spPr>
          <a:xfrm>
            <a:off x="0" y="1"/>
            <a:ext cx="48768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838200" y="365125"/>
            <a:ext cx="3200400" cy="2621139"/>
          </a:xfrm>
        </p:spPr>
        <p:txBody>
          <a:bodyPr anchor="b"/>
          <a:lstStyle>
            <a:lvl1pPr algn="l">
              <a:defRPr b="1">
                <a:solidFill>
                  <a:schemeClr val="accent4"/>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6073368" y="21314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1</a:t>
            </a:r>
            <a:endParaRPr lang="en-ZA"/>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8924518" y="21314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2</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074118" y="48746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3</a:t>
            </a:r>
            <a:endParaRPr lang="en-ZA"/>
          </a:p>
        </p:txBody>
      </p:sp>
      <p:sp>
        <p:nvSpPr>
          <p:cNvPr id="15" name="Text Placeholder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8919318" y="48746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4</a:t>
            </a:r>
            <a:endParaRPr lang="en-ZA"/>
          </a:p>
        </p:txBody>
      </p:sp>
      <p:sp>
        <p:nvSpPr>
          <p:cNvPr id="21" name="Online Image Placeholder 20">
            <a:extLst>
              <a:ext uri="{FF2B5EF4-FFF2-40B4-BE49-F238E27FC236}">
                <a16:creationId xmlns:a16="http://schemas.microsoft.com/office/drawing/2014/main" id="{D25CFAE9-00ED-42E0-BC9A-37BA858979B3}"/>
              </a:ext>
            </a:extLst>
          </p:cNvPr>
          <p:cNvSpPr>
            <a:spLocks noGrp="1"/>
          </p:cNvSpPr>
          <p:nvPr>
            <p:ph type="clipArt" sz="quarter" idx="48"/>
          </p:nvPr>
        </p:nvSpPr>
        <p:spPr>
          <a:xfrm>
            <a:off x="6387961" y="643469"/>
            <a:ext cx="1476375" cy="1474788"/>
          </a:xfrm>
        </p:spPr>
        <p:txBody>
          <a:bodyPr>
            <a:normAutofit/>
          </a:bodyPr>
          <a:lstStyle>
            <a:lvl1pPr>
              <a:defRPr sz="1600"/>
            </a:lvl1pPr>
          </a:lstStyle>
          <a:p>
            <a:r>
              <a:rPr lang="en-US"/>
              <a:t>Click icon to add online image</a:t>
            </a:r>
            <a:endParaRPr lang="en-US" dirty="0"/>
          </a:p>
        </p:txBody>
      </p:sp>
      <p:sp>
        <p:nvSpPr>
          <p:cNvPr id="22" name="Online Image Placeholder 20">
            <a:extLst>
              <a:ext uri="{FF2B5EF4-FFF2-40B4-BE49-F238E27FC236}">
                <a16:creationId xmlns:a16="http://schemas.microsoft.com/office/drawing/2014/main" id="{280D5B0E-3D2E-4146-9670-B596E8EBD129}"/>
              </a:ext>
            </a:extLst>
          </p:cNvPr>
          <p:cNvSpPr>
            <a:spLocks noGrp="1"/>
          </p:cNvSpPr>
          <p:nvPr>
            <p:ph type="clipArt" sz="quarter" idx="49"/>
          </p:nvPr>
        </p:nvSpPr>
        <p:spPr>
          <a:xfrm>
            <a:off x="9238736" y="643469"/>
            <a:ext cx="1476375" cy="1474788"/>
          </a:xfrm>
        </p:spPr>
        <p:txBody>
          <a:bodyPr>
            <a:normAutofit/>
          </a:bodyPr>
          <a:lstStyle>
            <a:lvl1pPr>
              <a:defRPr sz="1600"/>
            </a:lvl1pPr>
          </a:lstStyle>
          <a:p>
            <a:r>
              <a:rPr lang="en-US"/>
              <a:t>Click icon to add online image</a:t>
            </a:r>
            <a:endParaRPr lang="en-US" dirty="0"/>
          </a:p>
        </p:txBody>
      </p:sp>
      <p:sp>
        <p:nvSpPr>
          <p:cNvPr id="23" name="Online Image Placeholder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387961" y="3385457"/>
            <a:ext cx="1476375" cy="1474788"/>
          </a:xfrm>
        </p:spPr>
        <p:txBody>
          <a:bodyPr>
            <a:normAutofit/>
          </a:bodyPr>
          <a:lstStyle>
            <a:lvl1pPr>
              <a:defRPr sz="1600"/>
            </a:lvl1pPr>
          </a:lstStyle>
          <a:p>
            <a:r>
              <a:rPr lang="en-US"/>
              <a:t>Click icon to add online image</a:t>
            </a:r>
            <a:endParaRPr lang="en-US" dirty="0"/>
          </a:p>
        </p:txBody>
      </p:sp>
      <p:sp>
        <p:nvSpPr>
          <p:cNvPr id="24" name="Online Image Placeholder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233723" y="3385457"/>
            <a:ext cx="1476375" cy="1474788"/>
          </a:xfrm>
        </p:spPr>
        <p:txBody>
          <a:bodyPr>
            <a:normAutofit/>
          </a:bodyPr>
          <a:lstStyle>
            <a:lvl1pPr>
              <a:defRPr sz="1600"/>
            </a:lvl1pPr>
          </a:lstStyle>
          <a:p>
            <a:r>
              <a:rPr lang="en-US"/>
              <a:t>Click icon to add online image</a:t>
            </a:r>
            <a:endParaRPr lang="en-US" dirty="0"/>
          </a:p>
        </p:txBody>
      </p:sp>
      <p:sp>
        <p:nvSpPr>
          <p:cNvPr id="5" name="Text Placeholder 4">
            <a:extLst>
              <a:ext uri="{FF2B5EF4-FFF2-40B4-BE49-F238E27FC236}">
                <a16:creationId xmlns:a16="http://schemas.microsoft.com/office/drawing/2014/main" id="{E8A1CBAE-F2E5-4866-A865-C55E62573492}"/>
              </a:ext>
            </a:extLst>
          </p:cNvPr>
          <p:cNvSpPr>
            <a:spLocks noGrp="1"/>
          </p:cNvSpPr>
          <p:nvPr>
            <p:ph type="body" sz="quarter" idx="52"/>
          </p:nvPr>
        </p:nvSpPr>
        <p:spPr>
          <a:xfrm>
            <a:off x="838200" y="4112198"/>
            <a:ext cx="3200400" cy="1395974"/>
          </a:xfrm>
        </p:spPr>
        <p:txBody>
          <a:bodyPr anchor="t">
            <a:normAutofit/>
          </a:bodyPr>
          <a:lstStyle>
            <a:lvl1pPr marL="0" indent="0" algn="l">
              <a:lnSpc>
                <a:spcPct val="100000"/>
              </a:lnSpc>
              <a:buNone/>
              <a:defRPr sz="1600">
                <a:solidFill>
                  <a:schemeClr val="bg1"/>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DA996B3F-2EC7-495F-920F-B21C55D9428F}"/>
              </a:ext>
            </a:extLst>
          </p:cNvPr>
          <p:cNvSpPr>
            <a:spLocks noGrp="1"/>
          </p:cNvSpPr>
          <p:nvPr>
            <p:ph type="body" sz="quarter" idx="53" hasCustomPrompt="1"/>
          </p:nvPr>
        </p:nvSpPr>
        <p:spPr>
          <a:xfrm>
            <a:off x="6073368" y="25775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1</a:t>
            </a:r>
            <a:endParaRPr lang="en-ZA"/>
          </a:p>
        </p:txBody>
      </p:sp>
      <p:sp>
        <p:nvSpPr>
          <p:cNvPr id="17" name="Text Placeholder 8">
            <a:extLst>
              <a:ext uri="{FF2B5EF4-FFF2-40B4-BE49-F238E27FC236}">
                <a16:creationId xmlns:a16="http://schemas.microsoft.com/office/drawing/2014/main" id="{8F06E2A5-B7ED-4E1B-9B77-DFF175FA257A}"/>
              </a:ext>
            </a:extLst>
          </p:cNvPr>
          <p:cNvSpPr>
            <a:spLocks noGrp="1"/>
          </p:cNvSpPr>
          <p:nvPr>
            <p:ph type="body" sz="quarter" idx="54" hasCustomPrompt="1"/>
          </p:nvPr>
        </p:nvSpPr>
        <p:spPr>
          <a:xfrm>
            <a:off x="8924518" y="25775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2</a:t>
            </a:r>
            <a:endParaRPr lang="en-ZA"/>
          </a:p>
        </p:txBody>
      </p:sp>
      <p:sp>
        <p:nvSpPr>
          <p:cNvPr id="18" name="Text Placeholder 8">
            <a:extLst>
              <a:ext uri="{FF2B5EF4-FFF2-40B4-BE49-F238E27FC236}">
                <a16:creationId xmlns:a16="http://schemas.microsoft.com/office/drawing/2014/main" id="{D12A97F1-04F3-48EA-99B9-030059505D91}"/>
              </a:ext>
            </a:extLst>
          </p:cNvPr>
          <p:cNvSpPr>
            <a:spLocks noGrp="1"/>
          </p:cNvSpPr>
          <p:nvPr>
            <p:ph type="body" sz="quarter" idx="55" hasCustomPrompt="1"/>
          </p:nvPr>
        </p:nvSpPr>
        <p:spPr>
          <a:xfrm>
            <a:off x="6074118" y="53207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3</a:t>
            </a:r>
            <a:endParaRPr lang="en-ZA"/>
          </a:p>
        </p:txBody>
      </p:sp>
      <p:sp>
        <p:nvSpPr>
          <p:cNvPr id="19" name="Text Placeholder 8">
            <a:extLst>
              <a:ext uri="{FF2B5EF4-FFF2-40B4-BE49-F238E27FC236}">
                <a16:creationId xmlns:a16="http://schemas.microsoft.com/office/drawing/2014/main" id="{8884A8E9-B6DB-4ADD-A85B-593F618E457A}"/>
              </a:ext>
            </a:extLst>
          </p:cNvPr>
          <p:cNvSpPr>
            <a:spLocks noGrp="1"/>
          </p:cNvSpPr>
          <p:nvPr>
            <p:ph type="body" sz="quarter" idx="56" hasCustomPrompt="1"/>
          </p:nvPr>
        </p:nvSpPr>
        <p:spPr>
          <a:xfrm>
            <a:off x="8919318" y="53207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4</a:t>
            </a:r>
            <a:endParaRPr lang="en-ZA"/>
          </a:p>
        </p:txBody>
      </p:sp>
      <p:sp>
        <p:nvSpPr>
          <p:cNvPr id="28" name="Text Placeholder 4">
            <a:extLst>
              <a:ext uri="{FF2B5EF4-FFF2-40B4-BE49-F238E27FC236}">
                <a16:creationId xmlns:a16="http://schemas.microsoft.com/office/drawing/2014/main" id="{19E1EA5F-9EF0-45C3-94DD-6DF64F4DFA15}"/>
              </a:ext>
            </a:extLst>
          </p:cNvPr>
          <p:cNvSpPr>
            <a:spLocks noGrp="1"/>
          </p:cNvSpPr>
          <p:nvPr>
            <p:ph type="body" sz="quarter" idx="57"/>
          </p:nvPr>
        </p:nvSpPr>
        <p:spPr>
          <a:xfrm>
            <a:off x="838201" y="5511642"/>
            <a:ext cx="3200400" cy="844707"/>
          </a:xfrm>
        </p:spPr>
        <p:txBody>
          <a:bodyPr anchor="t">
            <a:normAutofit/>
          </a:bodyPr>
          <a:lstStyle>
            <a:lvl1pPr marL="0" indent="0" algn="l">
              <a:lnSpc>
                <a:spcPct val="100000"/>
              </a:lnSpc>
              <a:buNone/>
              <a:defRPr sz="1200">
                <a:solidFill>
                  <a:schemeClr val="bg1"/>
                </a:solidFill>
              </a:defRPr>
            </a:lvl1pPr>
          </a:lstStyle>
          <a:p>
            <a:pPr lvl="0"/>
            <a:r>
              <a:rPr lang="en-US"/>
              <a:t>Click to edit Master text styles</a:t>
            </a:r>
          </a:p>
        </p:txBody>
      </p:sp>
      <p:sp>
        <p:nvSpPr>
          <p:cNvPr id="30" name="Date Placeholder 4">
            <a:extLst>
              <a:ext uri="{FF2B5EF4-FFF2-40B4-BE49-F238E27FC236}">
                <a16:creationId xmlns:a16="http://schemas.microsoft.com/office/drawing/2014/main" id="{5EBE65FE-7980-4861-93F3-178D1931E7AF}"/>
              </a:ext>
            </a:extLst>
          </p:cNvPr>
          <p:cNvSpPr>
            <a:spLocks noGrp="1"/>
          </p:cNvSpPr>
          <p:nvPr>
            <p:ph type="dt" sz="half" idx="10"/>
          </p:nvPr>
        </p:nvSpPr>
        <p:spPr>
          <a:xfrm>
            <a:off x="838200" y="6356350"/>
            <a:ext cx="2743200" cy="365125"/>
          </a:xfrm>
        </p:spPr>
        <p:txBody>
          <a:bodyPr/>
          <a:lstStyle>
            <a:lvl1pPr>
              <a:defRPr sz="900">
                <a:solidFill>
                  <a:schemeClr val="accent1">
                    <a:lumMod val="40000"/>
                    <a:lumOff val="60000"/>
                  </a:schemeClr>
                </a:solidFill>
              </a:defRPr>
            </a:lvl1pPr>
          </a:lstStyle>
          <a:p>
            <a:fld id="{A0046C96-73A9-4C20-93B5-D86CBF69F7BD}" type="datetime1">
              <a:rPr lang="en-US" smtClean="0"/>
              <a:t>4/14/2025</a:t>
            </a:fld>
            <a:endParaRPr lang="en-US" dirty="0"/>
          </a:p>
        </p:txBody>
      </p:sp>
      <p:sp>
        <p:nvSpPr>
          <p:cNvPr id="31" name="Footer Placeholder 5">
            <a:extLst>
              <a:ext uri="{FF2B5EF4-FFF2-40B4-BE49-F238E27FC236}">
                <a16:creationId xmlns:a16="http://schemas.microsoft.com/office/drawing/2014/main" id="{5941D839-A1FC-4620-8485-F69D66D599E0}"/>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a:t>training and development</a:t>
            </a:r>
            <a:endParaRPr lang="en-US" dirty="0"/>
          </a:p>
        </p:txBody>
      </p:sp>
      <p:sp>
        <p:nvSpPr>
          <p:cNvPr id="32" name="Slide Number Placeholder 6">
            <a:extLst>
              <a:ext uri="{FF2B5EF4-FFF2-40B4-BE49-F238E27FC236}">
                <a16:creationId xmlns:a16="http://schemas.microsoft.com/office/drawing/2014/main" id="{B3B8613F-19BE-4CDB-BC4C-C321B4B8F2CF}"/>
              </a:ext>
            </a:extLst>
          </p:cNvPr>
          <p:cNvSpPr>
            <a:spLocks noGrp="1"/>
          </p:cNvSpPr>
          <p:nvPr>
            <p:ph type="sldNum" sz="quarter" idx="12"/>
          </p:nvPr>
        </p:nvSpPr>
        <p:spPr>
          <a:xfrm>
            <a:off x="8610600" y="6356350"/>
            <a:ext cx="2743200"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50943565"/>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838200" y="695037"/>
            <a:ext cx="4573200" cy="1325563"/>
          </a:xfrm>
        </p:spPr>
        <p:txBody>
          <a:bodyPr/>
          <a:lstStyle>
            <a:lvl1pPr algn="l">
              <a:defRPr b="1">
                <a:solidFill>
                  <a:schemeClr val="accent4"/>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5021635" y="2039382"/>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4" name="Text Placeholder 8">
            <a:extLst>
              <a:ext uri="{FF2B5EF4-FFF2-40B4-BE49-F238E27FC236}">
                <a16:creationId xmlns:a16="http://schemas.microsoft.com/office/drawing/2014/main" id="{16CC17AD-6E52-42E9-989B-FB086C64DFD1}"/>
              </a:ext>
            </a:extLst>
          </p:cNvPr>
          <p:cNvSpPr>
            <a:spLocks noGrp="1"/>
          </p:cNvSpPr>
          <p:nvPr>
            <p:ph type="body" sz="quarter" idx="46" hasCustomPrompt="1"/>
          </p:nvPr>
        </p:nvSpPr>
        <p:spPr>
          <a:xfrm>
            <a:off x="5021635" y="2408260"/>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6" name="Text Placeholder 8">
            <a:extLst>
              <a:ext uri="{FF2B5EF4-FFF2-40B4-BE49-F238E27FC236}">
                <a16:creationId xmlns:a16="http://schemas.microsoft.com/office/drawing/2014/main" id="{D36B0D72-6C95-4E3A-A679-D94CB154306B}"/>
              </a:ext>
            </a:extLst>
          </p:cNvPr>
          <p:cNvSpPr>
            <a:spLocks noGrp="1"/>
          </p:cNvSpPr>
          <p:nvPr>
            <p:ph type="body" sz="quarter" idx="47" hasCustomPrompt="1"/>
          </p:nvPr>
        </p:nvSpPr>
        <p:spPr>
          <a:xfrm>
            <a:off x="5043407" y="4770420"/>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7" name="Text Placeholder 8">
            <a:extLst>
              <a:ext uri="{FF2B5EF4-FFF2-40B4-BE49-F238E27FC236}">
                <a16:creationId xmlns:a16="http://schemas.microsoft.com/office/drawing/2014/main" id="{7E6E1537-8CF9-4C86-8E25-29BFFDAFDDD2}"/>
              </a:ext>
            </a:extLst>
          </p:cNvPr>
          <p:cNvSpPr>
            <a:spLocks noGrp="1"/>
          </p:cNvSpPr>
          <p:nvPr>
            <p:ph type="body" sz="quarter" idx="48" hasCustomPrompt="1"/>
          </p:nvPr>
        </p:nvSpPr>
        <p:spPr>
          <a:xfrm>
            <a:off x="5043407" y="5139298"/>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8" name="Text Placeholder 8">
            <a:extLst>
              <a:ext uri="{FF2B5EF4-FFF2-40B4-BE49-F238E27FC236}">
                <a16:creationId xmlns:a16="http://schemas.microsoft.com/office/drawing/2014/main" id="{755E9ED2-721A-416D-AFA6-B57E6B8D8C5D}"/>
              </a:ext>
            </a:extLst>
          </p:cNvPr>
          <p:cNvSpPr>
            <a:spLocks noGrp="1"/>
          </p:cNvSpPr>
          <p:nvPr>
            <p:ph type="body" sz="quarter" idx="49" hasCustomPrompt="1"/>
          </p:nvPr>
        </p:nvSpPr>
        <p:spPr>
          <a:xfrm>
            <a:off x="2757407" y="4758255"/>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9" name="Text Placeholder 8">
            <a:extLst>
              <a:ext uri="{FF2B5EF4-FFF2-40B4-BE49-F238E27FC236}">
                <a16:creationId xmlns:a16="http://schemas.microsoft.com/office/drawing/2014/main" id="{0DE1C87C-07E3-42FC-9B43-81D789BF794B}"/>
              </a:ext>
            </a:extLst>
          </p:cNvPr>
          <p:cNvSpPr>
            <a:spLocks noGrp="1"/>
          </p:cNvSpPr>
          <p:nvPr>
            <p:ph type="body" sz="quarter" idx="50" hasCustomPrompt="1"/>
          </p:nvPr>
        </p:nvSpPr>
        <p:spPr>
          <a:xfrm>
            <a:off x="2757407" y="5127133"/>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0" name="Text Placeholder 8">
            <a:extLst>
              <a:ext uri="{FF2B5EF4-FFF2-40B4-BE49-F238E27FC236}">
                <a16:creationId xmlns:a16="http://schemas.microsoft.com/office/drawing/2014/main" id="{8556C5D2-9D30-44C4-95EA-DA672356995D}"/>
              </a:ext>
            </a:extLst>
          </p:cNvPr>
          <p:cNvSpPr>
            <a:spLocks noGrp="1"/>
          </p:cNvSpPr>
          <p:nvPr>
            <p:ph type="body" sz="quarter" idx="51" hasCustomPrompt="1"/>
          </p:nvPr>
        </p:nvSpPr>
        <p:spPr>
          <a:xfrm>
            <a:off x="471407" y="4770420"/>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5" name="Text Placeholder 8">
            <a:extLst>
              <a:ext uri="{FF2B5EF4-FFF2-40B4-BE49-F238E27FC236}">
                <a16:creationId xmlns:a16="http://schemas.microsoft.com/office/drawing/2014/main" id="{BB8DD76A-44FE-4266-9CE3-FC74ACF61470}"/>
              </a:ext>
            </a:extLst>
          </p:cNvPr>
          <p:cNvSpPr>
            <a:spLocks noGrp="1"/>
          </p:cNvSpPr>
          <p:nvPr>
            <p:ph type="body" sz="quarter" idx="52" hasCustomPrompt="1"/>
          </p:nvPr>
        </p:nvSpPr>
        <p:spPr>
          <a:xfrm>
            <a:off x="471407" y="5139298"/>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6" name="Text Placeholder 8">
            <a:extLst>
              <a:ext uri="{FF2B5EF4-FFF2-40B4-BE49-F238E27FC236}">
                <a16:creationId xmlns:a16="http://schemas.microsoft.com/office/drawing/2014/main" id="{BB7FB830-D9B0-43D8-B279-D8A3831911C7}"/>
              </a:ext>
            </a:extLst>
          </p:cNvPr>
          <p:cNvSpPr>
            <a:spLocks noGrp="1"/>
          </p:cNvSpPr>
          <p:nvPr>
            <p:ph type="body" sz="quarter" idx="53" hasCustomPrompt="1"/>
          </p:nvPr>
        </p:nvSpPr>
        <p:spPr>
          <a:xfrm>
            <a:off x="9615407" y="4758255"/>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7" name="Text Placeholder 8">
            <a:extLst>
              <a:ext uri="{FF2B5EF4-FFF2-40B4-BE49-F238E27FC236}">
                <a16:creationId xmlns:a16="http://schemas.microsoft.com/office/drawing/2014/main" id="{DA699CE9-2DCD-4D59-B359-D7D3511A2158}"/>
              </a:ext>
            </a:extLst>
          </p:cNvPr>
          <p:cNvSpPr>
            <a:spLocks noGrp="1"/>
          </p:cNvSpPr>
          <p:nvPr>
            <p:ph type="body" sz="quarter" idx="54" hasCustomPrompt="1"/>
          </p:nvPr>
        </p:nvSpPr>
        <p:spPr>
          <a:xfrm>
            <a:off x="9615407" y="5127133"/>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8" name="Text Placeholder 8">
            <a:extLst>
              <a:ext uri="{FF2B5EF4-FFF2-40B4-BE49-F238E27FC236}">
                <a16:creationId xmlns:a16="http://schemas.microsoft.com/office/drawing/2014/main" id="{5B0C1AF9-7ECA-4F02-B71D-97228D05B031}"/>
              </a:ext>
            </a:extLst>
          </p:cNvPr>
          <p:cNvSpPr>
            <a:spLocks noGrp="1"/>
          </p:cNvSpPr>
          <p:nvPr>
            <p:ph type="body" sz="quarter" idx="55" hasCustomPrompt="1"/>
          </p:nvPr>
        </p:nvSpPr>
        <p:spPr>
          <a:xfrm>
            <a:off x="7329407" y="4770420"/>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9" name="Text Placeholder 8">
            <a:extLst>
              <a:ext uri="{FF2B5EF4-FFF2-40B4-BE49-F238E27FC236}">
                <a16:creationId xmlns:a16="http://schemas.microsoft.com/office/drawing/2014/main" id="{FE515F87-B08B-4273-9427-B4477D68E33E}"/>
              </a:ext>
            </a:extLst>
          </p:cNvPr>
          <p:cNvSpPr>
            <a:spLocks noGrp="1"/>
          </p:cNvSpPr>
          <p:nvPr>
            <p:ph type="body" sz="quarter" idx="56" hasCustomPrompt="1"/>
          </p:nvPr>
        </p:nvSpPr>
        <p:spPr>
          <a:xfrm>
            <a:off x="7329407" y="5139298"/>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cxnSp>
        <p:nvCxnSpPr>
          <p:cNvPr id="5" name="Straight Connector 4">
            <a:extLst>
              <a:ext uri="{FF2B5EF4-FFF2-40B4-BE49-F238E27FC236}">
                <a16:creationId xmlns:a16="http://schemas.microsoft.com/office/drawing/2014/main" id="{02353FBD-19BF-45E4-A6F5-4217CDAAA52E}"/>
              </a:ext>
            </a:extLst>
          </p:cNvPr>
          <p:cNvCxnSpPr/>
          <p:nvPr userDrawn="1"/>
        </p:nvCxnSpPr>
        <p:spPr>
          <a:xfrm>
            <a:off x="1513114" y="3875317"/>
            <a:ext cx="9111343" cy="0"/>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sp>
        <p:nvSpPr>
          <p:cNvPr id="41" name="Date Placeholder 4">
            <a:extLst>
              <a:ext uri="{FF2B5EF4-FFF2-40B4-BE49-F238E27FC236}">
                <a16:creationId xmlns:a16="http://schemas.microsoft.com/office/drawing/2014/main" id="{BA4BCF05-CDFF-42C0-A406-D762B747C799}"/>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fld id="{C707EB9A-DC38-46B9-997A-405909FCC622}" type="datetime1">
              <a:rPr lang="en-US" smtClean="0"/>
              <a:t>4/14/2025</a:t>
            </a:fld>
            <a:endParaRPr lang="en-US" dirty="0"/>
          </a:p>
        </p:txBody>
      </p:sp>
      <p:sp>
        <p:nvSpPr>
          <p:cNvPr id="42" name="Footer Placeholder 5">
            <a:extLst>
              <a:ext uri="{FF2B5EF4-FFF2-40B4-BE49-F238E27FC236}">
                <a16:creationId xmlns:a16="http://schemas.microsoft.com/office/drawing/2014/main" id="{FE043986-6365-4919-A13C-B1086DCFF1BD}"/>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a:t>training and development</a:t>
            </a:r>
            <a:endParaRPr lang="en-US" dirty="0"/>
          </a:p>
        </p:txBody>
      </p:sp>
      <p:sp>
        <p:nvSpPr>
          <p:cNvPr id="43" name="Slide Number Placeholder 6">
            <a:extLst>
              <a:ext uri="{FF2B5EF4-FFF2-40B4-BE49-F238E27FC236}">
                <a16:creationId xmlns:a16="http://schemas.microsoft.com/office/drawing/2014/main" id="{4FD22B22-DA9C-4B3F-A67F-D07291278BE6}"/>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cxnSp>
        <p:nvCxnSpPr>
          <p:cNvPr id="47" name="Straight Connector 46">
            <a:extLst>
              <a:ext uri="{FF2B5EF4-FFF2-40B4-BE49-F238E27FC236}">
                <a16:creationId xmlns:a16="http://schemas.microsoft.com/office/drawing/2014/main" id="{AFAB3CE1-D027-49AE-8023-7D6E330C7E2D}"/>
              </a:ext>
            </a:extLst>
          </p:cNvPr>
          <p:cNvCxnSpPr>
            <a:cxnSpLocks/>
          </p:cNvCxnSpPr>
          <p:nvPr userDrawn="1"/>
        </p:nvCxnSpPr>
        <p:spPr>
          <a:xfrm flipV="1">
            <a:off x="6096000" y="2852057"/>
            <a:ext cx="0" cy="16437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59BE6F-06DF-4031-A366-9BF6A53377C4}"/>
              </a:ext>
            </a:extLst>
          </p:cNvPr>
          <p:cNvCxnSpPr>
            <a:cxnSpLocks/>
          </p:cNvCxnSpPr>
          <p:nvPr userDrawn="1"/>
        </p:nvCxnSpPr>
        <p:spPr>
          <a:xfrm flipV="1">
            <a:off x="10611592"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88442AB-AF81-4C81-B0CE-584EE410EB92}"/>
              </a:ext>
            </a:extLst>
          </p:cNvPr>
          <p:cNvCxnSpPr>
            <a:cxnSpLocks/>
          </p:cNvCxnSpPr>
          <p:nvPr userDrawn="1"/>
        </p:nvCxnSpPr>
        <p:spPr>
          <a:xfrm flipV="1">
            <a:off x="1513114"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5F27884-729D-4CA6-A08A-92EBC733CCB5}"/>
              </a:ext>
            </a:extLst>
          </p:cNvPr>
          <p:cNvCxnSpPr>
            <a:cxnSpLocks/>
          </p:cNvCxnSpPr>
          <p:nvPr userDrawn="1"/>
        </p:nvCxnSpPr>
        <p:spPr>
          <a:xfrm flipV="1">
            <a:off x="3815938"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1F7E5A1-BEA5-447F-BED5-E18F7A1D9A37}"/>
              </a:ext>
            </a:extLst>
          </p:cNvPr>
          <p:cNvCxnSpPr>
            <a:cxnSpLocks/>
          </p:cNvCxnSpPr>
          <p:nvPr userDrawn="1"/>
        </p:nvCxnSpPr>
        <p:spPr>
          <a:xfrm flipV="1">
            <a:off x="8381011"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294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b="1">
                <a:solidFill>
                  <a:schemeClr val="accent4"/>
                </a:solidFill>
              </a:defRPr>
            </a:lvl1pPr>
          </a:lstStyle>
          <a:p>
            <a:r>
              <a:rPr lang="en-US"/>
              <a:t>Click to edit Master title style</a:t>
            </a:r>
          </a:p>
        </p:txBody>
      </p:sp>
      <p:sp>
        <p:nvSpPr>
          <p:cNvPr id="6" name="Picture Placeholder 15">
            <a:extLst>
              <a:ext uri="{FF2B5EF4-FFF2-40B4-BE49-F238E27FC236}">
                <a16:creationId xmlns:a16="http://schemas.microsoft.com/office/drawing/2014/main" id="{A74BA5A7-7918-4C65-BAAB-14B3A1E2B4E4}"/>
              </a:ext>
            </a:extLst>
          </p:cNvPr>
          <p:cNvSpPr>
            <a:spLocks noGrp="1"/>
          </p:cNvSpPr>
          <p:nvPr>
            <p:ph type="pic" sz="quarter" idx="42"/>
          </p:nvPr>
        </p:nvSpPr>
        <p:spPr>
          <a:xfrm>
            <a:off x="152161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7" name="Picture Placeholder 15">
            <a:extLst>
              <a:ext uri="{FF2B5EF4-FFF2-40B4-BE49-F238E27FC236}">
                <a16:creationId xmlns:a16="http://schemas.microsoft.com/office/drawing/2014/main" id="{0C5DF728-AFC5-467F-86BF-45BBD7787257}"/>
              </a:ext>
            </a:extLst>
          </p:cNvPr>
          <p:cNvSpPr>
            <a:spLocks noGrp="1"/>
          </p:cNvSpPr>
          <p:nvPr>
            <p:ph type="pic" sz="quarter" idx="43"/>
          </p:nvPr>
        </p:nvSpPr>
        <p:spPr>
          <a:xfrm>
            <a:off x="407938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8" name="Picture Placeholder 15">
            <a:extLst>
              <a:ext uri="{FF2B5EF4-FFF2-40B4-BE49-F238E27FC236}">
                <a16:creationId xmlns:a16="http://schemas.microsoft.com/office/drawing/2014/main" id="{BBFE7B80-0990-424B-A099-BFECB5508302}"/>
              </a:ext>
            </a:extLst>
          </p:cNvPr>
          <p:cNvSpPr>
            <a:spLocks noGrp="1"/>
          </p:cNvSpPr>
          <p:nvPr>
            <p:ph type="pic" sz="quarter" idx="44"/>
          </p:nvPr>
        </p:nvSpPr>
        <p:spPr>
          <a:xfrm>
            <a:off x="663715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9" name="Picture Placeholder 15">
            <a:extLst>
              <a:ext uri="{FF2B5EF4-FFF2-40B4-BE49-F238E27FC236}">
                <a16:creationId xmlns:a16="http://schemas.microsoft.com/office/drawing/2014/main" id="{5B4A0F3D-F23F-4072-9FF5-6CFE888CE1E0}"/>
              </a:ext>
            </a:extLst>
          </p:cNvPr>
          <p:cNvSpPr>
            <a:spLocks noGrp="1"/>
          </p:cNvSpPr>
          <p:nvPr>
            <p:ph type="pic" sz="quarter" idx="45"/>
          </p:nvPr>
        </p:nvSpPr>
        <p:spPr>
          <a:xfrm>
            <a:off x="919492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1" name="Text Placeholder 8">
            <a:extLst>
              <a:ext uri="{FF2B5EF4-FFF2-40B4-BE49-F238E27FC236}">
                <a16:creationId xmlns:a16="http://schemas.microsoft.com/office/drawing/2014/main" id="{14F97182-060B-42D4-9BD6-AADEBB4691F8}"/>
              </a:ext>
            </a:extLst>
          </p:cNvPr>
          <p:cNvSpPr>
            <a:spLocks noGrp="1"/>
          </p:cNvSpPr>
          <p:nvPr>
            <p:ph type="body" sz="quarter" idx="33" hasCustomPrompt="1"/>
          </p:nvPr>
        </p:nvSpPr>
        <p:spPr>
          <a:xfrm>
            <a:off x="1214950"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2" name="Text Placeholder 8">
            <a:extLst>
              <a:ext uri="{FF2B5EF4-FFF2-40B4-BE49-F238E27FC236}">
                <a16:creationId xmlns:a16="http://schemas.microsoft.com/office/drawing/2014/main" id="{0C32DCEC-D4CF-4F91-ABA7-22726A1E9925}"/>
              </a:ext>
            </a:extLst>
          </p:cNvPr>
          <p:cNvSpPr>
            <a:spLocks noGrp="1"/>
          </p:cNvSpPr>
          <p:nvPr>
            <p:ph type="body" sz="quarter" idx="46" hasCustomPrompt="1"/>
          </p:nvPr>
        </p:nvSpPr>
        <p:spPr>
          <a:xfrm>
            <a:off x="1214950"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6" name="Text Placeholder 8">
            <a:extLst>
              <a:ext uri="{FF2B5EF4-FFF2-40B4-BE49-F238E27FC236}">
                <a16:creationId xmlns:a16="http://schemas.microsoft.com/office/drawing/2014/main" id="{04BECAB1-5EBD-4BC7-8F7A-8B4CA80746C4}"/>
              </a:ext>
            </a:extLst>
          </p:cNvPr>
          <p:cNvSpPr>
            <a:spLocks noGrp="1"/>
          </p:cNvSpPr>
          <p:nvPr>
            <p:ph type="body" sz="quarter" idx="47" hasCustomPrompt="1"/>
          </p:nvPr>
        </p:nvSpPr>
        <p:spPr>
          <a:xfrm>
            <a:off x="3764623"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7" name="Text Placeholder 8">
            <a:extLst>
              <a:ext uri="{FF2B5EF4-FFF2-40B4-BE49-F238E27FC236}">
                <a16:creationId xmlns:a16="http://schemas.microsoft.com/office/drawing/2014/main" id="{8D671F83-5A25-4513-86E5-FFBF3BF3106F}"/>
              </a:ext>
            </a:extLst>
          </p:cNvPr>
          <p:cNvSpPr>
            <a:spLocks noGrp="1"/>
          </p:cNvSpPr>
          <p:nvPr>
            <p:ph type="body" sz="quarter" idx="48" hasCustomPrompt="1"/>
          </p:nvPr>
        </p:nvSpPr>
        <p:spPr>
          <a:xfrm>
            <a:off x="3764623"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9" name="Text Placeholder 8">
            <a:extLst>
              <a:ext uri="{FF2B5EF4-FFF2-40B4-BE49-F238E27FC236}">
                <a16:creationId xmlns:a16="http://schemas.microsoft.com/office/drawing/2014/main" id="{F6EE3639-A148-489C-A695-7EA2313AEF3B}"/>
              </a:ext>
            </a:extLst>
          </p:cNvPr>
          <p:cNvSpPr>
            <a:spLocks noGrp="1"/>
          </p:cNvSpPr>
          <p:nvPr>
            <p:ph type="body" sz="quarter" idx="49" hasCustomPrompt="1"/>
          </p:nvPr>
        </p:nvSpPr>
        <p:spPr>
          <a:xfrm>
            <a:off x="6314296"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0" name="Text Placeholder 8">
            <a:extLst>
              <a:ext uri="{FF2B5EF4-FFF2-40B4-BE49-F238E27FC236}">
                <a16:creationId xmlns:a16="http://schemas.microsoft.com/office/drawing/2014/main" id="{BB55BB21-9247-450C-9A9D-D2AD9161E10F}"/>
              </a:ext>
            </a:extLst>
          </p:cNvPr>
          <p:cNvSpPr>
            <a:spLocks noGrp="1"/>
          </p:cNvSpPr>
          <p:nvPr>
            <p:ph type="body" sz="quarter" idx="50" hasCustomPrompt="1"/>
          </p:nvPr>
        </p:nvSpPr>
        <p:spPr>
          <a:xfrm>
            <a:off x="6314296"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2" name="Text Placeholder 8">
            <a:extLst>
              <a:ext uri="{FF2B5EF4-FFF2-40B4-BE49-F238E27FC236}">
                <a16:creationId xmlns:a16="http://schemas.microsoft.com/office/drawing/2014/main" id="{934A7F7B-4591-45E6-AF17-EC81162B7336}"/>
              </a:ext>
            </a:extLst>
          </p:cNvPr>
          <p:cNvSpPr>
            <a:spLocks noGrp="1"/>
          </p:cNvSpPr>
          <p:nvPr>
            <p:ph type="body" sz="quarter" idx="51" hasCustomPrompt="1"/>
          </p:nvPr>
        </p:nvSpPr>
        <p:spPr>
          <a:xfrm>
            <a:off x="8863969"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3" name="Text Placeholder 8">
            <a:extLst>
              <a:ext uri="{FF2B5EF4-FFF2-40B4-BE49-F238E27FC236}">
                <a16:creationId xmlns:a16="http://schemas.microsoft.com/office/drawing/2014/main" id="{730702B6-2129-4FAB-8868-58B59C11FFCD}"/>
              </a:ext>
            </a:extLst>
          </p:cNvPr>
          <p:cNvSpPr>
            <a:spLocks noGrp="1"/>
          </p:cNvSpPr>
          <p:nvPr>
            <p:ph type="body" sz="quarter" idx="52" hasCustomPrompt="1"/>
          </p:nvPr>
        </p:nvSpPr>
        <p:spPr>
          <a:xfrm>
            <a:off x="8863969"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4" name="Date Placeholder 4">
            <a:extLst>
              <a:ext uri="{FF2B5EF4-FFF2-40B4-BE49-F238E27FC236}">
                <a16:creationId xmlns:a16="http://schemas.microsoft.com/office/drawing/2014/main" id="{AD0AC7DB-F500-41DA-8326-3ED61B33F924}"/>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fld id="{0D02CBF5-B64C-4AC1-8E35-65FA339F4DB2}" type="datetime1">
              <a:rPr lang="en-US" smtClean="0"/>
              <a:t>4/14/2025</a:t>
            </a:fld>
            <a:endParaRPr lang="en-US" dirty="0"/>
          </a:p>
        </p:txBody>
      </p:sp>
      <p:sp>
        <p:nvSpPr>
          <p:cNvPr id="25" name="Footer Placeholder 5">
            <a:extLst>
              <a:ext uri="{FF2B5EF4-FFF2-40B4-BE49-F238E27FC236}">
                <a16:creationId xmlns:a16="http://schemas.microsoft.com/office/drawing/2014/main" id="{798612DF-528A-42D7-8634-25EFF61598DF}"/>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a:t>training and development</a:t>
            </a:r>
            <a:endParaRPr lang="en-US" dirty="0"/>
          </a:p>
        </p:txBody>
      </p:sp>
      <p:sp>
        <p:nvSpPr>
          <p:cNvPr id="26" name="Slide Number Placeholder 6">
            <a:extLst>
              <a:ext uri="{FF2B5EF4-FFF2-40B4-BE49-F238E27FC236}">
                <a16:creationId xmlns:a16="http://schemas.microsoft.com/office/drawing/2014/main" id="{1E3817B4-A707-4ACC-9CAC-E32B5E0A4F0B}"/>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72324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536732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09239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50046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201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150074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16F81A-78D7-49CE-9B41-4BD266E43354}"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232069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16F81A-78D7-49CE-9B41-4BD266E43354}"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469436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6F81A-78D7-49CE-9B41-4BD266E43354}"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885562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062290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988005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511165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415296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108539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89485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302036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916F81A-78D7-49CE-9B41-4BD266E43354}"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671238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916F81A-78D7-49CE-9B41-4BD266E43354}" type="datetimeFigureOut">
              <a:rPr lang="en-US" smtClean="0"/>
              <a:t>4/14/2025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305378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36439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733014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Four content">
    <p:bg>
      <p:bgPr>
        <a:solidFill>
          <a:schemeClr val="accent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0D749F-1509-46B1-B8ED-3506AC084799}"/>
              </a:ext>
            </a:extLst>
          </p:cNvPr>
          <p:cNvSpPr/>
          <p:nvPr userDrawn="1"/>
        </p:nvSpPr>
        <p:spPr>
          <a:xfrm>
            <a:off x="0" y="0"/>
            <a:ext cx="12192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b="1">
                <a:solidFill>
                  <a:schemeClr val="bg1"/>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7756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1</a:t>
            </a:r>
            <a:endParaRPr lang="en-ZA"/>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6208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2</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660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3</a:t>
            </a:r>
            <a:endParaRPr lang="en-ZA"/>
          </a:p>
        </p:txBody>
      </p:sp>
      <p:sp>
        <p:nvSpPr>
          <p:cNvPr id="15" name="Text Placeholder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93112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4</a:t>
            </a:r>
            <a:endParaRPr lang="en-ZA"/>
          </a:p>
        </p:txBody>
      </p:sp>
      <p:sp>
        <p:nvSpPr>
          <p:cNvPr id="21" name="Online Image Placeholder 20">
            <a:extLst>
              <a:ext uri="{FF2B5EF4-FFF2-40B4-BE49-F238E27FC236}">
                <a16:creationId xmlns:a16="http://schemas.microsoft.com/office/drawing/2014/main" id="{D25CFAE9-00ED-42E0-BC9A-37BA858979B3}"/>
              </a:ext>
            </a:extLst>
          </p:cNvPr>
          <p:cNvSpPr>
            <a:spLocks noGrp="1"/>
          </p:cNvSpPr>
          <p:nvPr>
            <p:ph type="clipArt" sz="quarter" idx="48"/>
          </p:nvPr>
        </p:nvSpPr>
        <p:spPr>
          <a:xfrm>
            <a:off x="1090200" y="3080256"/>
            <a:ext cx="1476375" cy="1474788"/>
          </a:xfrm>
        </p:spPr>
        <p:txBody>
          <a:bodyPr>
            <a:normAutofit/>
          </a:bodyPr>
          <a:lstStyle>
            <a:lvl1pPr>
              <a:defRPr sz="1600"/>
            </a:lvl1pPr>
          </a:lstStyle>
          <a:p>
            <a:r>
              <a:rPr lang="en-US"/>
              <a:t>Click icon to add online image</a:t>
            </a:r>
            <a:endParaRPr lang="en-US" dirty="0"/>
          </a:p>
        </p:txBody>
      </p:sp>
      <p:sp>
        <p:nvSpPr>
          <p:cNvPr id="22" name="Online Image Placeholder 20">
            <a:extLst>
              <a:ext uri="{FF2B5EF4-FFF2-40B4-BE49-F238E27FC236}">
                <a16:creationId xmlns:a16="http://schemas.microsoft.com/office/drawing/2014/main" id="{280D5B0E-3D2E-4146-9670-B596E8EBD129}"/>
              </a:ext>
            </a:extLst>
          </p:cNvPr>
          <p:cNvSpPr>
            <a:spLocks noGrp="1"/>
          </p:cNvSpPr>
          <p:nvPr>
            <p:ph type="clipArt" sz="quarter" idx="49"/>
          </p:nvPr>
        </p:nvSpPr>
        <p:spPr>
          <a:xfrm>
            <a:off x="3935025" y="3080256"/>
            <a:ext cx="1476375" cy="1474788"/>
          </a:xfrm>
        </p:spPr>
        <p:txBody>
          <a:bodyPr>
            <a:normAutofit/>
          </a:bodyPr>
          <a:lstStyle>
            <a:lvl1pPr>
              <a:defRPr sz="1600"/>
            </a:lvl1pPr>
          </a:lstStyle>
          <a:p>
            <a:r>
              <a:rPr lang="en-US"/>
              <a:t>Click icon to add online image</a:t>
            </a:r>
            <a:endParaRPr lang="en-US" dirty="0"/>
          </a:p>
        </p:txBody>
      </p:sp>
      <p:sp>
        <p:nvSpPr>
          <p:cNvPr id="23" name="Online Image Placeholder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779850" y="3079044"/>
            <a:ext cx="1476375" cy="1474788"/>
          </a:xfrm>
        </p:spPr>
        <p:txBody>
          <a:bodyPr>
            <a:normAutofit/>
          </a:bodyPr>
          <a:lstStyle>
            <a:lvl1pPr>
              <a:defRPr sz="1600"/>
            </a:lvl1pPr>
          </a:lstStyle>
          <a:p>
            <a:r>
              <a:rPr lang="en-US"/>
              <a:t>Click icon to add online image</a:t>
            </a:r>
            <a:endParaRPr lang="en-US" dirty="0"/>
          </a:p>
        </p:txBody>
      </p:sp>
      <p:sp>
        <p:nvSpPr>
          <p:cNvPr id="24" name="Online Image Placeholder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625612" y="3079044"/>
            <a:ext cx="1476375" cy="1474788"/>
          </a:xfrm>
        </p:spPr>
        <p:txBody>
          <a:bodyPr>
            <a:normAutofit/>
          </a:bodyPr>
          <a:lstStyle>
            <a:lvl1pPr>
              <a:defRPr sz="1600"/>
            </a:lvl1pPr>
          </a:lstStyle>
          <a:p>
            <a:r>
              <a:rPr lang="en-US"/>
              <a:t>Click icon to add online image</a:t>
            </a:r>
            <a:endParaRPr lang="en-US" dirty="0"/>
          </a:p>
        </p:txBody>
      </p:sp>
      <p:sp>
        <p:nvSpPr>
          <p:cNvPr id="25" name="Date Placeholder 4">
            <a:extLst>
              <a:ext uri="{FF2B5EF4-FFF2-40B4-BE49-F238E27FC236}">
                <a16:creationId xmlns:a16="http://schemas.microsoft.com/office/drawing/2014/main" id="{8B2D064B-EC57-4EA9-96ED-918E61BFD5F4}"/>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fld id="{D81E7F30-4595-42C4-9457-4779661F18D9}" type="datetime1">
              <a:rPr lang="en-US" smtClean="0"/>
              <a:t>4/14/2025</a:t>
            </a:fld>
            <a:endParaRPr lang="en-US" dirty="0"/>
          </a:p>
        </p:txBody>
      </p:sp>
      <p:sp>
        <p:nvSpPr>
          <p:cNvPr id="26" name="Footer Placeholder 5">
            <a:extLst>
              <a:ext uri="{FF2B5EF4-FFF2-40B4-BE49-F238E27FC236}">
                <a16:creationId xmlns:a16="http://schemas.microsoft.com/office/drawing/2014/main" id="{B2A70FF9-0C32-4443-A788-56E40DD780D1}"/>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a:t>training and development</a:t>
            </a:r>
            <a:endParaRPr lang="en-US" dirty="0"/>
          </a:p>
        </p:txBody>
      </p:sp>
      <p:sp>
        <p:nvSpPr>
          <p:cNvPr id="27" name="Slide Number Placeholder 6">
            <a:extLst>
              <a:ext uri="{FF2B5EF4-FFF2-40B4-BE49-F238E27FC236}">
                <a16:creationId xmlns:a16="http://schemas.microsoft.com/office/drawing/2014/main" id="{D51176E4-E898-4497-ACF7-72CFF75FED25}"/>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87757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anchor="ctr"/>
          <a:lstStyle>
            <a:lvl1pPr>
              <a:defRPr sz="6000" b="1">
                <a:solidFill>
                  <a:schemeClr val="bg1"/>
                </a:solidFill>
              </a:defRPr>
            </a:lvl1pPr>
          </a:lstStyle>
          <a:p>
            <a:r>
              <a:rPr lang="en-US"/>
              <a:t>Click to edit Master title style</a:t>
            </a:r>
          </a:p>
        </p:txBody>
      </p:sp>
    </p:spTree>
    <p:extLst>
      <p:ext uri="{BB962C8B-B14F-4D97-AF65-F5344CB8AC3E}">
        <p14:creationId xmlns:p14="http://schemas.microsoft.com/office/powerpoint/2010/main" val="2778649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620807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732533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781049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17958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16F81A-78D7-49CE-9B41-4BD266E43354}"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F44C8-7BCC-46F6-A648-15F37D0FB85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7696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16F81A-78D7-49CE-9B41-4BD266E43354}"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480363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16F81A-78D7-49CE-9B41-4BD266E43354}"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2607796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6F81A-78D7-49CE-9B41-4BD266E43354}"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9027380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55611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948183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207383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6AF44C8-7BCC-46F6-A648-15F37D0FB85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5027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0651237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AF44C8-7BCC-46F6-A648-15F37D0FB85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1256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1949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16F81A-78D7-49CE-9B41-4BD266E43354}"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F44C8-7BCC-46F6-A648-15F37D0FB85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1515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831566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46444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26AF44C8-7BCC-46F6-A648-15F37D0FB851}"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8276806"/>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841858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68864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5735260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16F81A-78D7-49CE-9B41-4BD266E43354}"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876155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16F81A-78D7-49CE-9B41-4BD266E43354}"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2233977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6F81A-78D7-49CE-9B41-4BD266E43354}"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562578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50326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6F81A-78D7-49CE-9B41-4BD266E43354}"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9717899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469378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1510835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552774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anchor="ctr"/>
          <a:lstStyle>
            <a:lvl1pPr>
              <a:defRPr sz="6000" b="1">
                <a:solidFill>
                  <a:schemeClr val="bg1"/>
                </a:solidFill>
              </a:defRPr>
            </a:lvl1pPr>
          </a:lstStyle>
          <a:p>
            <a:r>
              <a:rPr lang="en-US"/>
              <a:t>Click to edit Master title style</a:t>
            </a:r>
          </a:p>
        </p:txBody>
      </p:sp>
    </p:spTree>
    <p:extLst>
      <p:ext uri="{BB962C8B-B14F-4D97-AF65-F5344CB8AC3E}">
        <p14:creationId xmlns:p14="http://schemas.microsoft.com/office/powerpoint/2010/main" val="32376182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827880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40566928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1176833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48657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16F81A-78D7-49CE-9B41-4BD266E43354}"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41307244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16F81A-78D7-49CE-9B41-4BD266E43354}"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4747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8578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6F81A-78D7-49CE-9B41-4BD266E43354}"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370458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984192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3696638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736878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6612942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113931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37130245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916F81A-78D7-49CE-9B41-4BD266E43354}"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15008223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916F81A-78D7-49CE-9B41-4BD266E43354}"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5540869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414383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6F81A-78D7-49CE-9B41-4BD266E43354}"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6013546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6F81A-78D7-49CE-9B41-4BD266E43354}"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44C8-7BCC-46F6-A648-15F37D0FB851}" type="slidenum">
              <a:rPr lang="en-US" smtClean="0"/>
              <a:t>‹#›</a:t>
            </a:fld>
            <a:endParaRPr lang="en-US"/>
          </a:p>
        </p:txBody>
      </p:sp>
    </p:spTree>
    <p:extLst>
      <p:ext uri="{BB962C8B-B14F-4D97-AF65-F5344CB8AC3E}">
        <p14:creationId xmlns:p14="http://schemas.microsoft.com/office/powerpoint/2010/main" val="23289482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anchor="ctr"/>
          <a:lstStyle>
            <a:lvl1pPr>
              <a:defRPr sz="6000" b="1">
                <a:solidFill>
                  <a:schemeClr val="bg1"/>
                </a:solidFill>
              </a:defRPr>
            </a:lvl1pPr>
          </a:lstStyle>
          <a:p>
            <a:r>
              <a:rPr lang="en-US"/>
              <a:t>Click to edit Master title style</a:t>
            </a:r>
          </a:p>
        </p:txBody>
      </p:sp>
    </p:spTree>
    <p:extLst>
      <p:ext uri="{BB962C8B-B14F-4D97-AF65-F5344CB8AC3E}">
        <p14:creationId xmlns:p14="http://schemas.microsoft.com/office/powerpoint/2010/main" val="245342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7.jpe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theme" Target="../theme/theme5.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16F81A-78D7-49CE-9B41-4BD266E43354}" type="datetimeFigureOut">
              <a:rPr lang="en-US" smtClean="0"/>
              <a:t>4/14/2025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AF44C8-7BCC-46F6-A648-15F37D0FB851}" type="slidenum">
              <a:rPr lang="en-US" smtClean="0"/>
              <a:t>‹#›</a:t>
            </a:fld>
            <a:endParaRPr lang="en-US"/>
          </a:p>
        </p:txBody>
      </p:sp>
    </p:spTree>
    <p:extLst>
      <p:ext uri="{BB962C8B-B14F-4D97-AF65-F5344CB8AC3E}">
        <p14:creationId xmlns:p14="http://schemas.microsoft.com/office/powerpoint/2010/main" val="2888811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736" r:id="rId19"/>
    <p:sldLayoutId id="2147483673" r:id="rId20"/>
    <p:sldLayoutId id="2147483674" r:id="rId21"/>
    <p:sldLayoutId id="2147483675" r:id="rId22"/>
    <p:sldLayoutId id="2147483676" r:id="rId23"/>
    <p:sldLayoutId id="2147483677" r:id="rId24"/>
    <p:sldLayoutId id="2147483678" r:id="rId25"/>
    <p:sldLayoutId id="2147483679" r:id="rId26"/>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916F81A-78D7-49CE-9B41-4BD266E43354}" type="datetimeFigureOut">
              <a:rPr lang="en-US" smtClean="0"/>
              <a:t>4/14/2025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6AF44C8-7BCC-46F6-A648-15F37D0FB851}" type="slidenum">
              <a:rPr lang="en-US" smtClean="0"/>
              <a:t>‹#›</a:t>
            </a:fld>
            <a:endParaRPr lang="en-US"/>
          </a:p>
        </p:txBody>
      </p:sp>
    </p:spTree>
    <p:extLst>
      <p:ext uri="{BB962C8B-B14F-4D97-AF65-F5344CB8AC3E}">
        <p14:creationId xmlns:p14="http://schemas.microsoft.com/office/powerpoint/2010/main" val="185399777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916F81A-78D7-49CE-9B41-4BD266E43354}" type="datetimeFigureOut">
              <a:rPr lang="en-US" smtClean="0"/>
              <a:t>4/14/2025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6AF44C8-7BCC-46F6-A648-15F37D0FB851}" type="slidenum">
              <a:rPr lang="en-US" smtClean="0"/>
              <a:t>‹#›</a:t>
            </a:fld>
            <a:endParaRPr lang="en-US"/>
          </a:p>
        </p:txBody>
      </p:sp>
    </p:spTree>
    <p:extLst>
      <p:ext uri="{BB962C8B-B14F-4D97-AF65-F5344CB8AC3E}">
        <p14:creationId xmlns:p14="http://schemas.microsoft.com/office/powerpoint/2010/main" val="9713440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916F81A-78D7-49CE-9B41-4BD266E43354}" type="datetimeFigureOut">
              <a:rPr lang="en-US" smtClean="0"/>
              <a:t>4/14/2025</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26AF44C8-7BCC-46F6-A648-15F37D0FB851}" type="slidenum">
              <a:rPr lang="en-US" smtClean="0"/>
              <a:t>‹#›</a:t>
            </a:fld>
            <a:endParaRPr lang="en-US"/>
          </a:p>
        </p:txBody>
      </p:sp>
    </p:spTree>
    <p:extLst>
      <p:ext uri="{BB962C8B-B14F-4D97-AF65-F5344CB8AC3E}">
        <p14:creationId xmlns:p14="http://schemas.microsoft.com/office/powerpoint/2010/main" val="209092588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916F81A-78D7-49CE-9B41-4BD266E43354}" type="datetimeFigureOut">
              <a:rPr lang="en-US" smtClean="0"/>
              <a:t>4/14/2025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6AF44C8-7BCC-46F6-A648-15F37D0FB851}" type="slidenum">
              <a:rPr lang="en-US" smtClean="0"/>
              <a:t>‹#›</a:t>
            </a:fld>
            <a:endParaRPr lang="en-US"/>
          </a:p>
        </p:txBody>
      </p:sp>
    </p:spTree>
    <p:extLst>
      <p:ext uri="{BB962C8B-B14F-4D97-AF65-F5344CB8AC3E}">
        <p14:creationId xmlns:p14="http://schemas.microsoft.com/office/powerpoint/2010/main" val="7760206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6.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Layout" Target="../slideLayouts/slideLayout44.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2503503" y="3071673"/>
            <a:ext cx="7190913" cy="2237173"/>
          </a:xfrm>
        </p:spPr>
        <p:txBody>
          <a:bodyPr>
            <a:noAutofit/>
          </a:bodyPr>
          <a:lstStyle/>
          <a:p>
            <a:r>
              <a:rPr lang="en-US" sz="4400" dirty="0">
                <a:solidFill>
                  <a:schemeClr val="tx1"/>
                </a:solidFill>
              </a:rPr>
              <a:t>Training and development: Human resources management</a:t>
            </a:r>
            <a:br>
              <a:rPr lang="en-US" sz="4400" dirty="0">
                <a:solidFill>
                  <a:schemeClr val="tx1"/>
                </a:solidFill>
              </a:rPr>
            </a:br>
            <a:r>
              <a:rPr lang="en-US" sz="4400" dirty="0">
                <a:solidFill>
                  <a:schemeClr val="tx1"/>
                </a:solidFill>
              </a:rPr>
              <a:t/>
            </a:r>
            <a:br>
              <a:rPr lang="en-US" sz="4400" dirty="0">
                <a:solidFill>
                  <a:schemeClr val="tx1"/>
                </a:solidFill>
              </a:rPr>
            </a:br>
            <a:r>
              <a:rPr lang="en-US" sz="4400" dirty="0">
                <a:solidFill>
                  <a:schemeClr val="tx1"/>
                </a:solidFill>
              </a:rPr>
              <a:t>Recruitment and retention : meeting staffing requirement </a:t>
            </a:r>
          </a:p>
        </p:txBody>
      </p:sp>
      <p:sp>
        <p:nvSpPr>
          <p:cNvPr id="7" name="TextBox 6">
            <a:extLst>
              <a:ext uri="{FF2B5EF4-FFF2-40B4-BE49-F238E27FC236}">
                <a16:creationId xmlns:a16="http://schemas.microsoft.com/office/drawing/2014/main" id="{BCB57F12-BC4F-F1BC-4981-A1A3BA8F4AE6}"/>
              </a:ext>
            </a:extLst>
          </p:cNvPr>
          <p:cNvSpPr txBox="1"/>
          <p:nvPr/>
        </p:nvSpPr>
        <p:spPr>
          <a:xfrm>
            <a:off x="10229625" y="4597662"/>
            <a:ext cx="1962375"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Rockwell" panose="02060603020205020403"/>
                <a:ea typeface="+mn-ea"/>
                <a:cs typeface="+mn-cs"/>
              </a:rPr>
              <a:t>Prepared by:</a:t>
            </a:r>
            <a:br>
              <a:rPr kumimoji="0" lang="en-US" sz="2000" b="1" i="0" u="sng" strike="noStrike" kern="1200" cap="none" spc="0" normalizeH="0" baseline="0" noProof="0" dirty="0">
                <a:ln>
                  <a:noFill/>
                </a:ln>
                <a:solidFill>
                  <a:prstClr val="black"/>
                </a:solidFill>
                <a:effectLst/>
                <a:uLnTx/>
                <a:uFillTx/>
                <a:latin typeface="Rockwell" panose="02060603020205020403"/>
                <a:ea typeface="+mn-ea"/>
                <a:cs typeface="+mn-cs"/>
              </a:rPr>
            </a:br>
            <a:r>
              <a:rPr kumimoji="0" lang="en-US" sz="2000" b="1" i="0" u="sng" strike="noStrike" kern="1200" cap="none" spc="0" normalizeH="0" baseline="0" noProof="0" dirty="0">
                <a:ln>
                  <a:noFill/>
                </a:ln>
                <a:solidFill>
                  <a:srgbClr val="C00000"/>
                </a:solidFill>
                <a:effectLst/>
                <a:uLnTx/>
                <a:uFillTx/>
                <a:latin typeface="Rockwell" panose="02060603020205020403"/>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C00000"/>
                </a:solidFill>
                <a:effectLst/>
                <a:uLnTx/>
                <a:uFillTx/>
                <a:latin typeface="Rockwell" panose="02060603020205020403"/>
                <a:ea typeface="+mn-ea"/>
                <a:cs typeface="+mn-cs"/>
              </a:rPr>
              <a:t>1-Nezar </a:t>
            </a:r>
            <a:r>
              <a:rPr kumimoji="0" lang="en-US" sz="2000" b="1" i="1" u="none" strike="noStrike" kern="1200" cap="none" spc="0" normalizeH="0" baseline="0" noProof="0" dirty="0" err="1">
                <a:ln>
                  <a:noFill/>
                </a:ln>
                <a:solidFill>
                  <a:srgbClr val="C00000"/>
                </a:solidFill>
                <a:effectLst/>
                <a:uLnTx/>
                <a:uFillTx/>
                <a:latin typeface="Rockwell" panose="02060603020205020403"/>
                <a:ea typeface="+mn-ea"/>
                <a:cs typeface="+mn-cs"/>
              </a:rPr>
              <a:t>faza’a</a:t>
            </a:r>
            <a:r>
              <a:rPr kumimoji="0" lang="en-US" sz="2000" b="1" i="1" u="none" strike="noStrike" kern="1200" cap="none" spc="0" normalizeH="0" baseline="0" noProof="0" dirty="0">
                <a:ln>
                  <a:noFill/>
                </a:ln>
                <a:solidFill>
                  <a:srgbClr val="C00000"/>
                </a:solidFill>
                <a:effectLst/>
                <a:uLnTx/>
                <a:uFillTx/>
                <a:latin typeface="Rockwell" panose="02060603020205020403"/>
                <a:ea typeface="+mn-ea"/>
                <a:cs typeface="+mn-cs"/>
              </a:rPr>
              <a:t/>
            </a:r>
            <a:br>
              <a:rPr kumimoji="0" lang="en-US" sz="2000" b="1" i="1" u="none" strike="noStrike" kern="1200" cap="none" spc="0" normalizeH="0" baseline="0" noProof="0" dirty="0">
                <a:ln>
                  <a:noFill/>
                </a:ln>
                <a:solidFill>
                  <a:srgbClr val="C00000"/>
                </a:solidFill>
                <a:effectLst/>
                <a:uLnTx/>
                <a:uFillTx/>
                <a:latin typeface="Rockwell" panose="02060603020205020403"/>
                <a:ea typeface="+mn-ea"/>
                <a:cs typeface="+mn-cs"/>
              </a:rPr>
            </a:br>
            <a:r>
              <a:rPr kumimoji="0" lang="en-US" sz="2000" b="1" i="1" u="none" strike="noStrike" kern="1200" cap="none" spc="0" normalizeH="0" baseline="0" noProof="0" dirty="0">
                <a:ln>
                  <a:noFill/>
                </a:ln>
                <a:solidFill>
                  <a:srgbClr val="C00000"/>
                </a:solidFill>
                <a:effectLst/>
                <a:uLnTx/>
                <a:uFillTx/>
                <a:latin typeface="Rockwell" panose="02060603020205020403"/>
                <a:ea typeface="+mn-ea"/>
                <a:cs typeface="+mn-cs"/>
              </a:rPr>
              <a:t>2-basil </a:t>
            </a:r>
            <a:r>
              <a:rPr kumimoji="0" lang="en-US" sz="2000" b="1" i="1" u="none" strike="noStrike" kern="1200" cap="none" spc="0" normalizeH="0" baseline="0" noProof="0" dirty="0" err="1">
                <a:ln>
                  <a:noFill/>
                </a:ln>
                <a:solidFill>
                  <a:srgbClr val="C00000"/>
                </a:solidFill>
                <a:effectLst/>
                <a:uLnTx/>
                <a:uFillTx/>
                <a:latin typeface="Rockwell" panose="02060603020205020403"/>
                <a:ea typeface="+mn-ea"/>
                <a:cs typeface="+mn-cs"/>
              </a:rPr>
              <a:t>assi</a:t>
            </a:r>
            <a:r>
              <a:rPr kumimoji="0" lang="en-US" sz="2000" b="1" i="1" u="none" strike="noStrike" kern="1200" cap="none" spc="0" normalizeH="0" baseline="0" noProof="0" dirty="0">
                <a:ln>
                  <a:noFill/>
                </a:ln>
                <a:solidFill>
                  <a:srgbClr val="C00000"/>
                </a:solidFill>
                <a:effectLst/>
                <a:uLnTx/>
                <a:uFillTx/>
                <a:latin typeface="Rockwell" panose="02060603020205020403"/>
                <a:ea typeface="+mn-ea"/>
                <a:cs typeface="+mn-cs"/>
              </a:rPr>
              <a:t> </a:t>
            </a:r>
            <a:br>
              <a:rPr kumimoji="0" lang="en-US" sz="2000" b="1" i="1" u="none" strike="noStrike" kern="1200" cap="none" spc="0" normalizeH="0" baseline="0" noProof="0" dirty="0">
                <a:ln>
                  <a:noFill/>
                </a:ln>
                <a:solidFill>
                  <a:srgbClr val="C00000"/>
                </a:solidFill>
                <a:effectLst/>
                <a:uLnTx/>
                <a:uFillTx/>
                <a:latin typeface="Rockwell" panose="02060603020205020403"/>
                <a:ea typeface="+mn-ea"/>
                <a:cs typeface="+mn-cs"/>
              </a:rPr>
            </a:br>
            <a:r>
              <a:rPr kumimoji="0" lang="en-US" sz="2000" b="1" i="1" u="none" strike="noStrike" kern="1200" cap="none" spc="0" normalizeH="0" baseline="0" noProof="0" dirty="0">
                <a:ln>
                  <a:noFill/>
                </a:ln>
                <a:solidFill>
                  <a:srgbClr val="C00000"/>
                </a:solidFill>
                <a:effectLst/>
                <a:uLnTx/>
                <a:uFillTx/>
                <a:latin typeface="Rockwell" panose="02060603020205020403"/>
                <a:ea typeface="+mn-ea"/>
                <a:cs typeface="+mn-cs"/>
              </a:rPr>
              <a:t>3-mais </a:t>
            </a:r>
            <a:r>
              <a:rPr kumimoji="0" lang="en-US" sz="2000" b="1" i="1" u="none" strike="noStrike" kern="1200" cap="none" spc="0" normalizeH="0" baseline="0" noProof="0" dirty="0" err="1">
                <a:ln>
                  <a:noFill/>
                </a:ln>
                <a:solidFill>
                  <a:srgbClr val="C00000"/>
                </a:solidFill>
                <a:effectLst/>
                <a:uLnTx/>
                <a:uFillTx/>
                <a:latin typeface="Rockwell" panose="02060603020205020403"/>
                <a:ea typeface="+mn-ea"/>
                <a:cs typeface="+mn-cs"/>
              </a:rPr>
              <a:t>nassar</a:t>
            </a:r>
            <a:r>
              <a:rPr kumimoji="0" lang="en-US" sz="2000" b="1" i="1" u="none" strike="noStrike" kern="1200" cap="none" spc="0" normalizeH="0" baseline="0" noProof="0" dirty="0">
                <a:ln>
                  <a:noFill/>
                </a:ln>
                <a:solidFill>
                  <a:srgbClr val="C00000"/>
                </a:solidFill>
                <a:effectLst/>
                <a:uLnTx/>
                <a:uFillTx/>
                <a:latin typeface="Rockwell" panose="02060603020205020403"/>
                <a:ea typeface="+mn-ea"/>
                <a:cs typeface="+mn-cs"/>
              </a:rPr>
              <a:t> </a:t>
            </a:r>
            <a:br>
              <a:rPr kumimoji="0" lang="en-US" sz="2000" b="1" i="1" u="none" strike="noStrike" kern="1200" cap="none" spc="0" normalizeH="0" baseline="0" noProof="0" dirty="0">
                <a:ln>
                  <a:noFill/>
                </a:ln>
                <a:solidFill>
                  <a:srgbClr val="C00000"/>
                </a:solidFill>
                <a:effectLst/>
                <a:uLnTx/>
                <a:uFillTx/>
                <a:latin typeface="Rockwell" panose="02060603020205020403"/>
                <a:ea typeface="+mn-ea"/>
                <a:cs typeface="+mn-cs"/>
              </a:rPr>
            </a:br>
            <a:r>
              <a:rPr kumimoji="0" lang="en-US" sz="2000" b="1" i="1" u="none" strike="noStrike" kern="1200" cap="none" spc="0" normalizeH="0" baseline="0" noProof="0" dirty="0">
                <a:ln>
                  <a:noFill/>
                </a:ln>
                <a:solidFill>
                  <a:srgbClr val="C00000"/>
                </a:solidFill>
                <a:effectLst/>
                <a:uLnTx/>
                <a:uFillTx/>
                <a:latin typeface="Rockwell" panose="02060603020205020403"/>
                <a:ea typeface="+mn-ea"/>
                <a:cs typeface="+mn-cs"/>
              </a:rPr>
              <a:t>4-sewar al_haj</a:t>
            </a:r>
          </a:p>
        </p:txBody>
      </p:sp>
    </p:spTree>
    <p:extLst>
      <p:ext uri="{BB962C8B-B14F-4D97-AF65-F5344CB8AC3E}">
        <p14:creationId xmlns:p14="http://schemas.microsoft.com/office/powerpoint/2010/main" val="2767018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65CA4C-6C69-4A8B-AAD8-A7E3F83F3635}"/>
              </a:ext>
            </a:extLst>
          </p:cNvPr>
          <p:cNvSpPr txBox="1"/>
          <p:nvPr/>
        </p:nvSpPr>
        <p:spPr>
          <a:xfrm>
            <a:off x="2805345" y="665825"/>
            <a:ext cx="8708994" cy="707886"/>
          </a:xfrm>
          <a:prstGeom prst="rect">
            <a:avLst/>
          </a:prstGeom>
          <a:noFill/>
        </p:spPr>
        <p:txBody>
          <a:bodyPr wrap="square" rtlCol="0">
            <a:spAutoFit/>
          </a:bodyPr>
          <a:lstStyle/>
          <a:p>
            <a:r>
              <a:rPr lang="en-US" sz="4000" b="1" i="1" u="sng" dirty="0">
                <a:solidFill>
                  <a:schemeClr val="accent4"/>
                </a:solidFill>
              </a:rPr>
              <a:t>The importance of training </a:t>
            </a:r>
            <a:endParaRPr lang="en-US" sz="4000" b="1" i="1" u="sng" dirty="0"/>
          </a:p>
        </p:txBody>
      </p:sp>
      <p:sp>
        <p:nvSpPr>
          <p:cNvPr id="3" name="TextBox 2">
            <a:extLst>
              <a:ext uri="{FF2B5EF4-FFF2-40B4-BE49-F238E27FC236}">
                <a16:creationId xmlns:a16="http://schemas.microsoft.com/office/drawing/2014/main" id="{1870A016-4B70-432D-8943-CA60F80D54CE}"/>
              </a:ext>
            </a:extLst>
          </p:cNvPr>
          <p:cNvSpPr txBox="1"/>
          <p:nvPr/>
        </p:nvSpPr>
        <p:spPr>
          <a:xfrm>
            <a:off x="1976761" y="1864311"/>
            <a:ext cx="8238478" cy="3693319"/>
          </a:xfrm>
          <a:prstGeom prst="rect">
            <a:avLst/>
          </a:prstGeom>
          <a:noFill/>
        </p:spPr>
        <p:txBody>
          <a:bodyPr wrap="square" rtlCol="0">
            <a:spAutoFit/>
          </a:bodyPr>
          <a:lstStyle/>
          <a:p>
            <a:pPr marL="285750" indent="-285750">
              <a:buFont typeface="Wingdings" panose="05000000000000000000" pitchFamily="2" charset="2"/>
              <a:buChar char="q"/>
            </a:pPr>
            <a:r>
              <a:rPr lang="en-GB" sz="1800" dirty="0">
                <a:solidFill>
                  <a:schemeClr val="accent4"/>
                </a:solidFill>
              </a:rPr>
              <a:t>Increased productivity: When employees stay current with new procedures and technologies, they can increase their overall output.</a:t>
            </a:r>
          </a:p>
          <a:p>
            <a:pPr marL="285750" indent="-285750">
              <a:buFont typeface="Wingdings" panose="05000000000000000000" pitchFamily="2" charset="2"/>
              <a:buChar char="q"/>
            </a:pPr>
            <a:endParaRPr lang="en-GB" sz="1800" dirty="0">
              <a:solidFill>
                <a:schemeClr val="accent4"/>
              </a:solidFill>
            </a:endParaRPr>
          </a:p>
          <a:p>
            <a:pPr marL="285750" indent="-285750">
              <a:buFont typeface="Wingdings" panose="05000000000000000000" pitchFamily="2" charset="2"/>
              <a:buChar char="q"/>
            </a:pPr>
            <a:r>
              <a:rPr lang="en-GB" sz="1800" dirty="0">
                <a:solidFill>
                  <a:schemeClr val="accent4"/>
                </a:solidFill>
              </a:rPr>
              <a:t>Reduced micromanagement: If workers feel empowered to perform a task, they typically require less oversight and work more independently.</a:t>
            </a:r>
          </a:p>
          <a:p>
            <a:pPr marL="285750" indent="-285750">
              <a:buFont typeface="Wingdings" panose="05000000000000000000" pitchFamily="2" charset="2"/>
              <a:buChar char="q"/>
            </a:pPr>
            <a:endParaRPr lang="en-GB" sz="1800" dirty="0">
              <a:solidFill>
                <a:schemeClr val="accent4"/>
              </a:solidFill>
            </a:endParaRPr>
          </a:p>
          <a:p>
            <a:pPr marL="285750" indent="-285750">
              <a:buFont typeface="Wingdings" panose="05000000000000000000" pitchFamily="2" charset="2"/>
              <a:buChar char="q"/>
            </a:pPr>
            <a:r>
              <a:rPr lang="en-GB" sz="1800" dirty="0">
                <a:solidFill>
                  <a:schemeClr val="accent4"/>
                </a:solidFill>
              </a:rPr>
              <a:t>Train future leaders: Organizations must have a solid pipeline of well-trained and innovative potential leaders to grow and adapt over time.</a:t>
            </a:r>
          </a:p>
          <a:p>
            <a:pPr marL="285750" indent="-285750">
              <a:buFont typeface="Wingdings" panose="05000000000000000000" pitchFamily="2" charset="2"/>
              <a:buChar char="q"/>
            </a:pPr>
            <a:endParaRPr lang="en-GB" sz="1800" dirty="0">
              <a:solidFill>
                <a:schemeClr val="accent4"/>
              </a:solidFill>
            </a:endParaRPr>
          </a:p>
          <a:p>
            <a:pPr marL="285750" indent="-285750">
              <a:buFont typeface="Wingdings" panose="05000000000000000000" pitchFamily="2" charset="2"/>
              <a:buChar char="q"/>
            </a:pPr>
            <a:r>
              <a:rPr lang="en-GB" sz="1800" dirty="0">
                <a:solidFill>
                  <a:schemeClr val="accent4"/>
                </a:solidFill>
              </a:rPr>
              <a:t>Increased job satisfaction and retention: Well-trained employees gain confidence in their abilities, leading to greater job satisfaction, a reduction in absenteeism and overall employee retention</a:t>
            </a:r>
            <a:r>
              <a:rPr lang="en-GB" dirty="0">
                <a:solidFill>
                  <a:schemeClr val="accent4"/>
                </a:solidFill>
              </a:rPr>
              <a:t>.</a:t>
            </a:r>
            <a:endParaRPr lang="en-US" dirty="0">
              <a:solidFill>
                <a:schemeClr val="accent4"/>
              </a:solidFill>
            </a:endParaRP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145037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C53B-F6BE-236E-6E8E-3AF6493291F4}"/>
              </a:ext>
            </a:extLst>
          </p:cNvPr>
          <p:cNvSpPr>
            <a:spLocks noGrp="1"/>
          </p:cNvSpPr>
          <p:nvPr>
            <p:ph type="title"/>
          </p:nvPr>
        </p:nvSpPr>
        <p:spPr>
          <a:xfrm>
            <a:off x="1295402" y="609600"/>
            <a:ext cx="9601196" cy="1303867"/>
          </a:xfrm>
        </p:spPr>
        <p:txBody>
          <a:bodyPr/>
          <a:lstStyle/>
          <a:p>
            <a:r>
              <a:rPr lang="en-GB" dirty="0">
                <a:solidFill>
                  <a:schemeClr val="accent4"/>
                </a:solidFill>
              </a:rPr>
              <a:t>Process of Training and Development</a:t>
            </a:r>
            <a:endParaRPr lang="en-US" dirty="0">
              <a:solidFill>
                <a:schemeClr val="accent4"/>
              </a:solidFill>
            </a:endParaRPr>
          </a:p>
        </p:txBody>
      </p:sp>
      <p:graphicFrame>
        <p:nvGraphicFramePr>
          <p:cNvPr id="7" name="Content Placeholder 6">
            <a:extLst>
              <a:ext uri="{FF2B5EF4-FFF2-40B4-BE49-F238E27FC236}">
                <a16:creationId xmlns:a16="http://schemas.microsoft.com/office/drawing/2014/main" id="{6900AD2D-E01C-D448-0AF2-53D5178DA3C5}"/>
              </a:ext>
            </a:extLst>
          </p:cNvPr>
          <p:cNvGraphicFramePr>
            <a:graphicFrameLocks noGrp="1"/>
          </p:cNvGraphicFramePr>
          <p:nvPr>
            <p:ph idx="1"/>
            <p:extLst>
              <p:ext uri="{D42A27DB-BD31-4B8C-83A1-F6EECF244321}">
                <p14:modId xmlns:p14="http://schemas.microsoft.com/office/powerpoint/2010/main" val="3823045297"/>
              </p:ext>
            </p:extLst>
          </p:nvPr>
        </p:nvGraphicFramePr>
        <p:xfrm>
          <a:off x="1597980" y="2531122"/>
          <a:ext cx="9180989" cy="343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FEAD420-18D8-8A73-4250-76D88CFA5D77}"/>
              </a:ext>
            </a:extLst>
          </p:cNvPr>
          <p:cNvSpPr>
            <a:spLocks noGrp="1"/>
          </p:cNvSpPr>
          <p:nvPr>
            <p:ph type="dt" sz="half" idx="10"/>
          </p:nvPr>
        </p:nvSpPr>
        <p:spPr/>
        <p:txBody>
          <a:bodyPr/>
          <a:lstStyle/>
          <a:p>
            <a:fld id="{AC97975D-B735-4227-81A8-7AE912BACA2B}" type="datetime1">
              <a:rPr lang="en-US" smtClean="0"/>
              <a:t>4/14/2025</a:t>
            </a:fld>
            <a:endParaRPr lang="en-US" dirty="0"/>
          </a:p>
        </p:txBody>
      </p:sp>
      <p:sp>
        <p:nvSpPr>
          <p:cNvPr id="5" name="Footer Placeholder 4">
            <a:extLst>
              <a:ext uri="{FF2B5EF4-FFF2-40B4-BE49-F238E27FC236}">
                <a16:creationId xmlns:a16="http://schemas.microsoft.com/office/drawing/2014/main" id="{B226DEC8-9008-21F5-95A1-6093233C9C1C}"/>
              </a:ext>
            </a:extLst>
          </p:cNvPr>
          <p:cNvSpPr>
            <a:spLocks noGrp="1"/>
          </p:cNvSpPr>
          <p:nvPr>
            <p:ph type="ftr" sz="quarter" idx="11"/>
          </p:nvPr>
        </p:nvSpPr>
        <p:spPr/>
        <p:txBody>
          <a:body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8CE33520-048A-40CC-FA66-C7559117276B}"/>
              </a:ext>
            </a:extLst>
          </p:cNvPr>
          <p:cNvSpPr>
            <a:spLocks noGrp="1"/>
          </p:cNvSpPr>
          <p:nvPr>
            <p:ph type="sldNum" sz="quarter" idx="12"/>
          </p:nvPr>
        </p:nvSpPr>
        <p:spPr/>
        <p:txBody>
          <a:bodyPr/>
          <a:lstStyle/>
          <a:p>
            <a:fld id="{B5CEABB6-07DC-46E8-9B57-56EC44A396E5}" type="slidenum">
              <a:rPr lang="en-US" smtClean="0"/>
              <a:pPr/>
              <a:t>11</a:t>
            </a:fld>
            <a:endParaRPr lang="en-US" dirty="0"/>
          </a:p>
        </p:txBody>
      </p:sp>
    </p:spTree>
    <p:extLst>
      <p:ext uri="{BB962C8B-B14F-4D97-AF65-F5344CB8AC3E}">
        <p14:creationId xmlns:p14="http://schemas.microsoft.com/office/powerpoint/2010/main" val="309559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BF629F1-CE8E-B320-633C-96FFA503B1E8}"/>
              </a:ext>
            </a:extLst>
          </p:cNvPr>
          <p:cNvGraphicFramePr/>
          <p:nvPr>
            <p:extLst>
              <p:ext uri="{D42A27DB-BD31-4B8C-83A1-F6EECF244321}">
                <p14:modId xmlns:p14="http://schemas.microsoft.com/office/powerpoint/2010/main" val="1304579138"/>
              </p:ext>
            </p:extLst>
          </p:nvPr>
        </p:nvGraphicFramePr>
        <p:xfrm>
          <a:off x="0" y="173935"/>
          <a:ext cx="11509513" cy="651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E260CB97-4879-F965-7322-3666622B49AF}"/>
              </a:ext>
            </a:extLst>
          </p:cNvPr>
          <p:cNvSpPr txBox="1"/>
          <p:nvPr/>
        </p:nvSpPr>
        <p:spPr>
          <a:xfrm>
            <a:off x="456654" y="2551836"/>
            <a:ext cx="2886336" cy="1754326"/>
          </a:xfrm>
          <a:prstGeom prst="rect">
            <a:avLst/>
          </a:prstGeom>
          <a:noFill/>
        </p:spPr>
        <p:txBody>
          <a:bodyPr wrap="square" rtlCol="0">
            <a:spAutoFit/>
          </a:bodyPr>
          <a:lstStyle/>
          <a:p>
            <a:r>
              <a:rPr lang="en-US" sz="3600" b="1" dirty="0"/>
              <a:t>1-Training</a:t>
            </a:r>
          </a:p>
          <a:p>
            <a:r>
              <a:rPr lang="en-US" sz="3600" b="1" dirty="0"/>
              <a:t>      need</a:t>
            </a:r>
          </a:p>
          <a:p>
            <a:r>
              <a:rPr lang="en-US" sz="3600" b="1" dirty="0"/>
              <a:t>   analysis </a:t>
            </a:r>
          </a:p>
        </p:txBody>
      </p:sp>
      <p:sp>
        <p:nvSpPr>
          <p:cNvPr id="3" name="TextBox 2">
            <a:extLst>
              <a:ext uri="{FF2B5EF4-FFF2-40B4-BE49-F238E27FC236}">
                <a16:creationId xmlns:a16="http://schemas.microsoft.com/office/drawing/2014/main" id="{C0675EAC-6C48-4A3F-9B78-69113F79BAEF}"/>
              </a:ext>
            </a:extLst>
          </p:cNvPr>
          <p:cNvSpPr txBox="1"/>
          <p:nvPr/>
        </p:nvSpPr>
        <p:spPr>
          <a:xfrm>
            <a:off x="3799643" y="1615736"/>
            <a:ext cx="7585583" cy="4524315"/>
          </a:xfrm>
          <a:prstGeom prst="rect">
            <a:avLst/>
          </a:prstGeom>
          <a:noFill/>
        </p:spPr>
        <p:txBody>
          <a:bodyPr wrap="square" rtlCol="0">
            <a:spAutoFit/>
          </a:bodyPr>
          <a:lstStyle/>
          <a:p>
            <a:pPr marL="457200" lvl="0" indent="-457200">
              <a:buAutoNum type="arabicPeriod"/>
            </a:pPr>
            <a:r>
              <a:rPr lang="en-GB" sz="2400" dirty="0"/>
              <a:t>People analysis: identify people that need training and their trainability-identify potential trainees.</a:t>
            </a:r>
          </a:p>
          <a:p>
            <a:pPr marL="457200" lvl="0" indent="-457200">
              <a:buAutoNum type="arabicPeriod"/>
            </a:pPr>
            <a:endParaRPr lang="en-GB" sz="2400" dirty="0"/>
          </a:p>
          <a:p>
            <a:pPr marL="457200" lvl="0" indent="-457200">
              <a:buAutoNum type="arabicPeriod"/>
            </a:pPr>
            <a:r>
              <a:rPr lang="en-GB" sz="2400" dirty="0"/>
              <a:t>Job analysis: identify training needs according to job descriptions and specifications-specify skills/knowledge/behaviour to be trained.</a:t>
            </a:r>
          </a:p>
          <a:p>
            <a:pPr marL="457200" lvl="0" indent="-457200">
              <a:buAutoNum type="arabicPeriod"/>
            </a:pPr>
            <a:endParaRPr lang="en-GB" sz="2400" dirty="0"/>
          </a:p>
          <a:p>
            <a:pPr marL="457200" indent="-457200">
              <a:buFontTx/>
              <a:buAutoNum type="arabicPeriod"/>
            </a:pPr>
            <a:r>
              <a:rPr lang="en-GB" sz="2400" dirty="0"/>
              <a:t>Organization analysis: identify training needs of the  organization according to its long-term goals-set the training goals.</a:t>
            </a:r>
            <a:endParaRPr lang="en-US" sz="2000" dirty="0"/>
          </a:p>
          <a:p>
            <a:pPr marL="457200" lvl="0" indent="-457200">
              <a:buAutoNum type="arabicPeriod"/>
            </a:pPr>
            <a:endParaRPr lang="en-GB" sz="2400" dirty="0"/>
          </a:p>
        </p:txBody>
      </p:sp>
    </p:spTree>
    <p:extLst>
      <p:ext uri="{BB962C8B-B14F-4D97-AF65-F5344CB8AC3E}">
        <p14:creationId xmlns:p14="http://schemas.microsoft.com/office/powerpoint/2010/main" val="316994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4A191BE-4A44-42E2-AC7D-85E4F2A6A037}"/>
              </a:ext>
            </a:extLst>
          </p:cNvPr>
          <p:cNvGraphicFramePr/>
          <p:nvPr>
            <p:extLst>
              <p:ext uri="{D42A27DB-BD31-4B8C-83A1-F6EECF244321}">
                <p14:modId xmlns:p14="http://schemas.microsoft.com/office/powerpoint/2010/main" val="2788952358"/>
              </p:ext>
            </p:extLst>
          </p:nvPr>
        </p:nvGraphicFramePr>
        <p:xfrm>
          <a:off x="836405" y="207368"/>
          <a:ext cx="9372600" cy="6095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56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EB14D3-ABC7-4BFC-839C-542880AC12F6}"/>
              </a:ext>
            </a:extLst>
          </p:cNvPr>
          <p:cNvSpPr txBox="1">
            <a:spLocks/>
          </p:cNvSpPr>
          <p:nvPr/>
        </p:nvSpPr>
        <p:spPr>
          <a:xfrm>
            <a:off x="844550" y="568740"/>
            <a:ext cx="11148667" cy="6191605"/>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800" dirty="0">
                <a:solidFill>
                  <a:schemeClr val="tx2">
                    <a:lumMod val="75000"/>
                  </a:schemeClr>
                </a:solidFill>
              </a:rPr>
              <a:t>3. Validate the training program before implementation.</a:t>
            </a:r>
            <a:br>
              <a:rPr lang="en-GB" sz="2800" dirty="0">
                <a:solidFill>
                  <a:schemeClr val="tx2">
                    <a:lumMod val="75000"/>
                  </a:schemeClr>
                </a:solidFill>
              </a:rPr>
            </a:br>
            <a:r>
              <a:rPr lang="en-GB" sz="2000" dirty="0">
                <a:solidFill>
                  <a:schemeClr val="tx2">
                    <a:lumMod val="75000"/>
                  </a:schemeClr>
                </a:solidFill>
              </a:rPr>
              <a:t/>
            </a:r>
            <a:br>
              <a:rPr lang="en-GB" sz="2000" dirty="0">
                <a:solidFill>
                  <a:schemeClr val="tx2">
                    <a:lumMod val="75000"/>
                  </a:schemeClr>
                </a:solidFill>
              </a:rPr>
            </a:br>
            <a:r>
              <a:rPr lang="en-GB" sz="2000" dirty="0">
                <a:solidFill>
                  <a:schemeClr val="tx2">
                    <a:lumMod val="75000"/>
                  </a:schemeClr>
                </a:solidFill>
              </a:rPr>
              <a:t>• </a:t>
            </a:r>
            <a:r>
              <a:rPr lang="en-GB" sz="2400" dirty="0">
                <a:solidFill>
                  <a:schemeClr val="tx2">
                    <a:lumMod val="75000"/>
                  </a:schemeClr>
                </a:solidFill>
              </a:rPr>
              <a:t>Pilot study: conduct the program with a small number of trainees to test its effect.</a:t>
            </a:r>
            <a:br>
              <a:rPr lang="en-GB" sz="2400" dirty="0">
                <a:solidFill>
                  <a:schemeClr val="tx2">
                    <a:lumMod val="75000"/>
                  </a:schemeClr>
                </a:solidFill>
              </a:rPr>
            </a:br>
            <a:r>
              <a:rPr lang="en-GB" sz="2400" dirty="0">
                <a:solidFill>
                  <a:schemeClr val="tx2">
                    <a:lumMod val="75000"/>
                  </a:schemeClr>
                </a:solidFill>
              </a:rPr>
              <a:t> Consultation: consult the trainees and their supervisors on the appropriateness of the</a:t>
            </a:r>
          </a:p>
          <a:p>
            <a:pPr algn="l"/>
            <a:r>
              <a:rPr lang="en-GB" sz="2400" dirty="0">
                <a:solidFill>
                  <a:schemeClr val="tx2">
                    <a:lumMod val="75000"/>
                  </a:schemeClr>
                </a:solidFill>
              </a:rPr>
              <a:t> program.</a:t>
            </a:r>
            <a:br>
              <a:rPr lang="en-GB" sz="2400" dirty="0">
                <a:solidFill>
                  <a:schemeClr val="tx2">
                    <a:lumMod val="75000"/>
                  </a:schemeClr>
                </a:solidFill>
              </a:rPr>
            </a:br>
            <a:endParaRPr lang="en-GB" sz="2400" dirty="0">
              <a:solidFill>
                <a:schemeClr val="tx2">
                  <a:lumMod val="75000"/>
                </a:schemeClr>
              </a:solidFill>
            </a:endParaRPr>
          </a:p>
          <a:p>
            <a:pPr algn="l"/>
            <a:r>
              <a:rPr lang="en-GB" sz="2400" dirty="0">
                <a:solidFill>
                  <a:schemeClr val="tx2">
                    <a:lumMod val="75000"/>
                  </a:schemeClr>
                </a:solidFill>
              </a:rPr>
              <a:t>• B. Make revision of the training programs before implementation.</a:t>
            </a:r>
            <a:r>
              <a:rPr lang="en-GB" sz="2000" dirty="0">
                <a:solidFill>
                  <a:schemeClr val="tx2">
                    <a:lumMod val="75000"/>
                  </a:schemeClr>
                </a:solidFill>
              </a:rPr>
              <a:t/>
            </a:r>
            <a:br>
              <a:rPr lang="en-GB" sz="2000" dirty="0">
                <a:solidFill>
                  <a:schemeClr val="tx2">
                    <a:lumMod val="75000"/>
                  </a:schemeClr>
                </a:solidFill>
              </a:rPr>
            </a:br>
            <a:r>
              <a:rPr lang="en-GB" sz="2000" dirty="0">
                <a:solidFill>
                  <a:schemeClr val="tx2">
                    <a:lumMod val="75000"/>
                  </a:schemeClr>
                </a:solidFill>
              </a:rPr>
              <a:t/>
            </a:r>
            <a:br>
              <a:rPr lang="en-GB" sz="2000" dirty="0">
                <a:solidFill>
                  <a:schemeClr val="tx2">
                    <a:lumMod val="75000"/>
                  </a:schemeClr>
                </a:solidFill>
              </a:rPr>
            </a:br>
            <a:r>
              <a:rPr lang="en-GB" sz="2800" dirty="0">
                <a:solidFill>
                  <a:schemeClr val="tx2">
                    <a:lumMod val="75000"/>
                  </a:schemeClr>
                </a:solidFill>
              </a:rPr>
              <a:t>(4) Implementation:</a:t>
            </a:r>
          </a:p>
          <a:p>
            <a:pPr algn="l"/>
            <a:endParaRPr lang="en-GB" sz="2800" dirty="0">
              <a:solidFill>
                <a:schemeClr val="tx2">
                  <a:lumMod val="75000"/>
                </a:schemeClr>
              </a:solidFill>
            </a:endParaRPr>
          </a:p>
          <a:p>
            <a:pPr algn="l"/>
            <a:r>
              <a:rPr lang="en-GB" sz="2400" dirty="0">
                <a:solidFill>
                  <a:schemeClr val="tx2">
                    <a:lumMod val="75000"/>
                  </a:schemeClr>
                </a:solidFill>
              </a:rPr>
              <a:t>A. Obtain continuous support from line-management to the training program.</a:t>
            </a:r>
            <a:br>
              <a:rPr lang="en-GB" sz="2400" dirty="0">
                <a:solidFill>
                  <a:schemeClr val="tx2">
                    <a:lumMod val="75000"/>
                  </a:schemeClr>
                </a:solidFill>
              </a:rPr>
            </a:br>
            <a:r>
              <a:rPr lang="en-GB" sz="2400" dirty="0">
                <a:solidFill>
                  <a:schemeClr val="tx2">
                    <a:lumMod val="75000"/>
                  </a:schemeClr>
                </a:solidFill>
              </a:rPr>
              <a:t>B. Appoint manager for the training program.</a:t>
            </a:r>
            <a:br>
              <a:rPr lang="en-GB" sz="2400" dirty="0">
                <a:solidFill>
                  <a:schemeClr val="tx2">
                    <a:lumMod val="75000"/>
                  </a:schemeClr>
                </a:solidFill>
              </a:rPr>
            </a:br>
            <a:r>
              <a:rPr lang="en-GB" sz="2400" dirty="0">
                <a:solidFill>
                  <a:schemeClr val="tx2">
                    <a:lumMod val="75000"/>
                  </a:schemeClr>
                </a:solidFill>
              </a:rPr>
              <a:t>C. Develop managing guidelines for the program.</a:t>
            </a:r>
            <a:br>
              <a:rPr lang="en-GB" sz="2400" dirty="0">
                <a:solidFill>
                  <a:schemeClr val="tx2">
                    <a:lumMod val="75000"/>
                  </a:schemeClr>
                </a:solidFill>
              </a:rPr>
            </a:br>
            <a:r>
              <a:rPr lang="en-GB" sz="2400" dirty="0">
                <a:solidFill>
                  <a:schemeClr val="tx2">
                    <a:lumMod val="75000"/>
                  </a:schemeClr>
                </a:solidFill>
              </a:rPr>
              <a:t>D. Provide logistic support.</a:t>
            </a:r>
            <a:br>
              <a:rPr lang="en-GB" sz="2400" dirty="0">
                <a:solidFill>
                  <a:schemeClr val="tx2">
                    <a:lumMod val="75000"/>
                  </a:schemeClr>
                </a:solidFill>
              </a:rPr>
            </a:br>
            <a:r>
              <a:rPr lang="en-GB" sz="2400" dirty="0">
                <a:solidFill>
                  <a:schemeClr val="tx2">
                    <a:lumMod val="75000"/>
                  </a:schemeClr>
                </a:solidFill>
              </a:rPr>
              <a:t>E. Conduct concurrent evaluation of the program.</a:t>
            </a:r>
            <a:endParaRPr lang="en-US" sz="2000" dirty="0">
              <a:solidFill>
                <a:schemeClr val="tx2">
                  <a:lumMod val="75000"/>
                </a:schemeClr>
              </a:solidFill>
            </a:endParaRPr>
          </a:p>
        </p:txBody>
      </p:sp>
    </p:spTree>
    <p:extLst>
      <p:ext uri="{BB962C8B-B14F-4D97-AF65-F5344CB8AC3E}">
        <p14:creationId xmlns:p14="http://schemas.microsoft.com/office/powerpoint/2010/main" val="103942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D2D385-B851-47F9-B58F-F37CA22262E2}"/>
              </a:ext>
            </a:extLst>
          </p:cNvPr>
          <p:cNvSpPr>
            <a:spLocks noGrp="1"/>
          </p:cNvSpPr>
          <p:nvPr>
            <p:ph type="sldNum" sz="quarter" idx="12"/>
          </p:nvPr>
        </p:nvSpPr>
        <p:spPr/>
        <p:txBody>
          <a:bodyPr/>
          <a:lstStyle/>
          <a:p>
            <a:fld id="{B5CEABB6-07DC-46E8-9B57-56EC44A396E5}" type="slidenum">
              <a:rPr lang="en-US" smtClean="0"/>
              <a:t>15</a:t>
            </a:fld>
            <a:endParaRPr lang="en-US" dirty="0"/>
          </a:p>
        </p:txBody>
      </p:sp>
      <p:sp>
        <p:nvSpPr>
          <p:cNvPr id="6" name="TextBox 5">
            <a:extLst>
              <a:ext uri="{FF2B5EF4-FFF2-40B4-BE49-F238E27FC236}">
                <a16:creationId xmlns:a16="http://schemas.microsoft.com/office/drawing/2014/main" id="{CE5734BC-AA65-416D-8D94-5016695D3BA4}"/>
              </a:ext>
            </a:extLst>
          </p:cNvPr>
          <p:cNvSpPr txBox="1"/>
          <p:nvPr/>
        </p:nvSpPr>
        <p:spPr>
          <a:xfrm>
            <a:off x="876669" y="616089"/>
            <a:ext cx="10580703" cy="5632311"/>
          </a:xfrm>
          <a:prstGeom prst="rect">
            <a:avLst/>
          </a:prstGeom>
          <a:noFill/>
        </p:spPr>
        <p:txBody>
          <a:bodyPr wrap="square">
            <a:spAutoFit/>
          </a:bodyPr>
          <a:lstStyle/>
          <a:p>
            <a:r>
              <a:rPr lang="en-GB" sz="2000" dirty="0">
                <a:solidFill>
                  <a:schemeClr val="tx2">
                    <a:lumMod val="75000"/>
                  </a:schemeClr>
                </a:solidFill>
              </a:rPr>
              <a:t>Evaluation of Training Programme:</a:t>
            </a:r>
            <a:r>
              <a:rPr lang="en-GB" sz="2000" b="0" dirty="0">
                <a:solidFill>
                  <a:schemeClr val="tx2">
                    <a:lumMod val="75000"/>
                  </a:schemeClr>
                </a:solidFill>
              </a:rPr>
              <a:t/>
            </a:r>
            <a:br>
              <a:rPr lang="en-GB" sz="2000" b="0" dirty="0">
                <a:solidFill>
                  <a:schemeClr val="tx2">
                    <a:lumMod val="75000"/>
                  </a:schemeClr>
                </a:solidFill>
              </a:rPr>
            </a:br>
            <a:r>
              <a:rPr lang="en-GB" sz="2000" b="0" dirty="0">
                <a:solidFill>
                  <a:schemeClr val="tx2">
                    <a:lumMod val="75000"/>
                  </a:schemeClr>
                </a:solidFill>
              </a:rPr>
              <a:t/>
            </a:r>
            <a:br>
              <a:rPr lang="en-GB" sz="2000" b="0" dirty="0">
                <a:solidFill>
                  <a:schemeClr val="tx2">
                    <a:lumMod val="75000"/>
                  </a:schemeClr>
                </a:solidFill>
              </a:rPr>
            </a:br>
            <a:r>
              <a:rPr lang="en-GB" sz="2000" b="1" dirty="0">
                <a:solidFill>
                  <a:schemeClr val="tx2">
                    <a:lumMod val="75000"/>
                  </a:schemeClr>
                </a:solidFill>
              </a:rPr>
              <a:t>- </a:t>
            </a:r>
            <a:r>
              <a:rPr lang="en-GB" sz="2000" b="0" dirty="0">
                <a:solidFill>
                  <a:schemeClr val="tx2">
                    <a:lumMod val="75000"/>
                  </a:schemeClr>
                </a:solidFill>
              </a:rPr>
              <a:t>Reactions: Evaluation on the basis of Trainees reaction to the usefulness of coverage of the matter, depth of the course content, method of presentation, teaching methods etc..</a:t>
            </a:r>
            <a:br>
              <a:rPr lang="en-GB" sz="2000" b="0" dirty="0">
                <a:solidFill>
                  <a:schemeClr val="tx2">
                    <a:lumMod val="75000"/>
                  </a:schemeClr>
                </a:solidFill>
              </a:rPr>
            </a:br>
            <a:r>
              <a:rPr lang="en-GB" sz="2000" b="0" dirty="0">
                <a:solidFill>
                  <a:schemeClr val="tx2">
                    <a:lumMod val="75000"/>
                  </a:schemeClr>
                </a:solidFill>
              </a:rPr>
              <a:t/>
            </a:r>
            <a:br>
              <a:rPr lang="en-GB" sz="2000" b="0" dirty="0">
                <a:solidFill>
                  <a:schemeClr val="tx2">
                    <a:lumMod val="75000"/>
                  </a:schemeClr>
                </a:solidFill>
              </a:rPr>
            </a:br>
            <a:r>
              <a:rPr lang="en-GB" sz="2000" b="1" dirty="0">
                <a:solidFill>
                  <a:schemeClr val="tx2">
                    <a:lumMod val="75000"/>
                  </a:schemeClr>
                </a:solidFill>
              </a:rPr>
              <a:t>-</a:t>
            </a:r>
            <a:r>
              <a:rPr lang="en-GB" sz="2000" b="0" dirty="0">
                <a:solidFill>
                  <a:schemeClr val="tx2">
                    <a:lumMod val="75000"/>
                  </a:schemeClr>
                </a:solidFill>
              </a:rPr>
              <a:t> Learning: Evaluation on the basis of quantity of learning and time of learning with the application of the knowledge gained through training.</a:t>
            </a:r>
            <a:br>
              <a:rPr lang="en-GB" sz="2000" b="0" dirty="0">
                <a:solidFill>
                  <a:schemeClr val="tx2">
                    <a:lumMod val="75000"/>
                  </a:schemeClr>
                </a:solidFill>
              </a:rPr>
            </a:br>
            <a:r>
              <a:rPr lang="en-GB" sz="2000" b="0" dirty="0">
                <a:solidFill>
                  <a:schemeClr val="tx2">
                    <a:lumMod val="75000"/>
                  </a:schemeClr>
                </a:solidFill>
              </a:rPr>
              <a:t/>
            </a:r>
            <a:br>
              <a:rPr lang="en-GB" sz="2000" b="0" dirty="0">
                <a:solidFill>
                  <a:schemeClr val="tx2">
                    <a:lumMod val="75000"/>
                  </a:schemeClr>
                </a:solidFill>
              </a:rPr>
            </a:br>
            <a:r>
              <a:rPr lang="en-GB" sz="2000" b="1" dirty="0">
                <a:solidFill>
                  <a:schemeClr val="tx2">
                    <a:lumMod val="75000"/>
                  </a:schemeClr>
                </a:solidFill>
              </a:rPr>
              <a:t>-</a:t>
            </a:r>
            <a:r>
              <a:rPr lang="en-GB" sz="2000" b="0" dirty="0">
                <a:solidFill>
                  <a:schemeClr val="tx2">
                    <a:lumMod val="75000"/>
                  </a:schemeClr>
                </a:solidFill>
              </a:rPr>
              <a:t> Job Behaviour: Evaluation based on the manner and extent to which the trainee has applied his learning to his job.</a:t>
            </a:r>
            <a:br>
              <a:rPr lang="en-GB" sz="2000" b="0" dirty="0">
                <a:solidFill>
                  <a:schemeClr val="tx2">
                    <a:lumMod val="75000"/>
                  </a:schemeClr>
                </a:solidFill>
              </a:rPr>
            </a:br>
            <a:r>
              <a:rPr lang="en-GB" sz="2000" b="0" dirty="0">
                <a:solidFill>
                  <a:schemeClr val="tx2">
                    <a:lumMod val="75000"/>
                  </a:schemeClr>
                </a:solidFill>
              </a:rPr>
              <a:t/>
            </a:r>
            <a:br>
              <a:rPr lang="en-GB" sz="2000" b="0" dirty="0">
                <a:solidFill>
                  <a:schemeClr val="tx2">
                    <a:lumMod val="75000"/>
                  </a:schemeClr>
                </a:solidFill>
              </a:rPr>
            </a:br>
            <a:r>
              <a:rPr lang="en-GB" sz="2000" b="1" dirty="0">
                <a:solidFill>
                  <a:schemeClr val="tx2">
                    <a:lumMod val="75000"/>
                  </a:schemeClr>
                </a:solidFill>
              </a:rPr>
              <a:t>- </a:t>
            </a:r>
            <a:r>
              <a:rPr lang="en-GB" sz="2000" b="0" dirty="0">
                <a:solidFill>
                  <a:schemeClr val="tx2">
                    <a:lumMod val="75000"/>
                  </a:schemeClr>
                </a:solidFill>
              </a:rPr>
              <a:t>Organisation: Evaluation based on the overall organisation's increased productivity, quality, morale, sales turnover etc..</a:t>
            </a:r>
            <a:br>
              <a:rPr lang="en-GB" sz="2000" b="0" dirty="0">
                <a:solidFill>
                  <a:schemeClr val="tx2">
                    <a:lumMod val="75000"/>
                  </a:schemeClr>
                </a:solidFill>
              </a:rPr>
            </a:br>
            <a:r>
              <a:rPr lang="en-GB" sz="2000" b="0" dirty="0">
                <a:solidFill>
                  <a:schemeClr val="tx2">
                    <a:lumMod val="75000"/>
                  </a:schemeClr>
                </a:solidFill>
              </a:rPr>
              <a:t/>
            </a:r>
            <a:br>
              <a:rPr lang="en-GB" sz="2000" b="0" dirty="0">
                <a:solidFill>
                  <a:schemeClr val="tx2">
                    <a:lumMod val="75000"/>
                  </a:schemeClr>
                </a:solidFill>
              </a:rPr>
            </a:br>
            <a:r>
              <a:rPr lang="en-GB" sz="2000" b="0" dirty="0">
                <a:solidFill>
                  <a:schemeClr val="tx2">
                    <a:lumMod val="75000"/>
                  </a:schemeClr>
                </a:solidFill>
              </a:rPr>
              <a:t>You!</a:t>
            </a:r>
            <a:br>
              <a:rPr lang="en-GB" sz="2000" b="0" dirty="0">
                <a:solidFill>
                  <a:schemeClr val="tx2">
                    <a:lumMod val="75000"/>
                  </a:schemeClr>
                </a:solidFill>
              </a:rPr>
            </a:br>
            <a:r>
              <a:rPr lang="en-GB" sz="2000" b="0" dirty="0">
                <a:solidFill>
                  <a:schemeClr val="tx2">
                    <a:lumMod val="75000"/>
                  </a:schemeClr>
                </a:solidFill>
              </a:rPr>
              <a:t>Ultimate Value: Measurement of the ultimate result of the contributions of the training programme to the company goals like survival, growth, profitability </a:t>
            </a:r>
            <a:r>
              <a:rPr lang="en-GB" sz="2000" b="0" dirty="0" err="1">
                <a:solidFill>
                  <a:schemeClr val="tx2">
                    <a:lumMod val="75000"/>
                  </a:schemeClr>
                </a:solidFill>
              </a:rPr>
              <a:t>etc..and</a:t>
            </a:r>
            <a:r>
              <a:rPr lang="en-GB" sz="2000" b="0" dirty="0">
                <a:solidFill>
                  <a:schemeClr val="tx2">
                    <a:lumMod val="75000"/>
                  </a:schemeClr>
                </a:solidFill>
              </a:rPr>
              <a:t> to the individual goals like personality and social goals like CSR activities</a:t>
            </a:r>
            <a:endParaRPr lang="en-US" sz="2000" dirty="0"/>
          </a:p>
        </p:txBody>
      </p:sp>
    </p:spTree>
    <p:extLst>
      <p:ext uri="{BB962C8B-B14F-4D97-AF65-F5344CB8AC3E}">
        <p14:creationId xmlns:p14="http://schemas.microsoft.com/office/powerpoint/2010/main" val="1243227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9F9D36-6360-52FF-F5EB-7C95B19A39AC}"/>
              </a:ext>
            </a:extLst>
          </p:cNvPr>
          <p:cNvSpPr/>
          <p:nvPr/>
        </p:nvSpPr>
        <p:spPr>
          <a:xfrm>
            <a:off x="0" y="1207073"/>
            <a:ext cx="4482548" cy="25742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lumOff val="5000"/>
                  </a:schemeClr>
                </a:solidFill>
              </a:rPr>
              <a:t>Training for promotion</a:t>
            </a:r>
            <a:r>
              <a:rPr lang="en-GB" sz="2000" dirty="0">
                <a:solidFill>
                  <a:schemeClr val="bg1">
                    <a:lumMod val="95000"/>
                    <a:lumOff val="5000"/>
                  </a:schemeClr>
                </a:solidFill>
              </a:rPr>
              <a:t>:</a:t>
            </a:r>
          </a:p>
          <a:p>
            <a:pPr algn="ctr"/>
            <a:endParaRPr lang="en-GB" b="1" dirty="0">
              <a:solidFill>
                <a:schemeClr val="bg1">
                  <a:lumMod val="95000"/>
                  <a:lumOff val="5000"/>
                </a:schemeClr>
              </a:solidFill>
            </a:endParaRPr>
          </a:p>
          <a:p>
            <a:pPr algn="ctr"/>
            <a:r>
              <a:rPr lang="en-GB" b="1" dirty="0">
                <a:solidFill>
                  <a:schemeClr val="bg1">
                    <a:lumMod val="95000"/>
                    <a:lumOff val="5000"/>
                  </a:schemeClr>
                </a:solidFill>
              </a:rPr>
              <a:t> </a:t>
            </a:r>
            <a:r>
              <a:rPr lang="en-GB" sz="2000" b="1" dirty="0">
                <a:solidFill>
                  <a:schemeClr val="bg1">
                    <a:lumMod val="95000"/>
                    <a:lumOff val="5000"/>
                  </a:schemeClr>
                </a:solidFill>
              </a:rPr>
              <a:t>The talented employees may be given adequate training to make them eligible for promotion to higher job in the organisation</a:t>
            </a:r>
            <a:endParaRPr lang="en-US" b="1" dirty="0">
              <a:solidFill>
                <a:schemeClr val="bg1">
                  <a:lumMod val="95000"/>
                  <a:lumOff val="5000"/>
                </a:schemeClr>
              </a:solidFill>
            </a:endParaRPr>
          </a:p>
        </p:txBody>
      </p:sp>
      <p:sp>
        <p:nvSpPr>
          <p:cNvPr id="10" name="Rectangle 9">
            <a:extLst>
              <a:ext uri="{FF2B5EF4-FFF2-40B4-BE49-F238E27FC236}">
                <a16:creationId xmlns:a16="http://schemas.microsoft.com/office/drawing/2014/main" id="{2F24A7CE-5BFF-8D2D-D738-67ECB3298451}"/>
              </a:ext>
            </a:extLst>
          </p:cNvPr>
          <p:cNvSpPr/>
          <p:nvPr/>
        </p:nvSpPr>
        <p:spPr>
          <a:xfrm>
            <a:off x="4641574" y="1207073"/>
            <a:ext cx="4359965" cy="25742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lumOff val="5000"/>
                  </a:schemeClr>
                </a:solidFill>
              </a:rPr>
              <a:t>It meant for the old employees of the enterprise. The basic purpose of refresher training is to acquaint the existing workforce latest methods of performing their jobs &amp; improve their efficiency further. In the words of Dale Yoder, "Retraining programmes are designed to avoid personnel obsolescence."</a:t>
            </a:r>
            <a:endParaRPr lang="en-US" dirty="0">
              <a:solidFill>
                <a:schemeClr val="bg1">
                  <a:lumMod val="95000"/>
                  <a:lumOff val="5000"/>
                </a:schemeClr>
              </a:solidFill>
            </a:endParaRPr>
          </a:p>
          <a:p>
            <a:pPr algn="ctr"/>
            <a:r>
              <a:rPr lang="en-GB" dirty="0">
                <a:solidFill>
                  <a:schemeClr val="bg1">
                    <a:lumMod val="95000"/>
                    <a:lumOff val="5000"/>
                  </a:schemeClr>
                </a:solidFill>
              </a:rPr>
              <a:t>e with the </a:t>
            </a:r>
            <a:r>
              <a:rPr lang="en-GB" b="1" dirty="0">
                <a:solidFill>
                  <a:schemeClr val="bg1">
                    <a:lumMod val="95000"/>
                    <a:lumOff val="5000"/>
                  </a:schemeClr>
                </a:solidFill>
              </a:rPr>
              <a:t>Refresher Training:</a:t>
            </a:r>
          </a:p>
        </p:txBody>
      </p:sp>
      <p:sp>
        <p:nvSpPr>
          <p:cNvPr id="11" name="Rectangle 10">
            <a:extLst>
              <a:ext uri="{FF2B5EF4-FFF2-40B4-BE49-F238E27FC236}">
                <a16:creationId xmlns:a16="http://schemas.microsoft.com/office/drawing/2014/main" id="{C10C5879-E1A0-691B-6670-FF4327C60979}"/>
              </a:ext>
            </a:extLst>
          </p:cNvPr>
          <p:cNvSpPr/>
          <p:nvPr/>
        </p:nvSpPr>
        <p:spPr>
          <a:xfrm>
            <a:off x="-1" y="3890639"/>
            <a:ext cx="4482547" cy="25742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lumMod val="95000"/>
                    <a:lumOff val="5000"/>
                  </a:schemeClr>
                </a:solidFill>
              </a:rPr>
              <a:t>Internship Training:</a:t>
            </a:r>
          </a:p>
          <a:p>
            <a:pPr algn="ctr"/>
            <a:endParaRPr lang="en-GB" sz="2400" dirty="0">
              <a:solidFill>
                <a:schemeClr val="bg1">
                  <a:lumMod val="95000"/>
                  <a:lumOff val="5000"/>
                </a:schemeClr>
              </a:solidFill>
            </a:endParaRPr>
          </a:p>
          <a:p>
            <a:pPr algn="ctr"/>
            <a:r>
              <a:rPr lang="en-GB" sz="2000" b="1" dirty="0">
                <a:solidFill>
                  <a:schemeClr val="bg1">
                    <a:lumMod val="95000"/>
                    <a:lumOff val="5000"/>
                  </a:schemeClr>
                </a:solidFill>
              </a:rPr>
              <a:t>Under this method, the educational institute enters into arrangement with an industrial enterprise for providing practical knowledge to its students</a:t>
            </a:r>
            <a:endParaRPr lang="en-US" sz="2000" b="1" dirty="0">
              <a:solidFill>
                <a:schemeClr val="bg1">
                  <a:lumMod val="95000"/>
                  <a:lumOff val="5000"/>
                </a:schemeClr>
              </a:solidFill>
            </a:endParaRPr>
          </a:p>
        </p:txBody>
      </p:sp>
      <p:sp>
        <p:nvSpPr>
          <p:cNvPr id="12" name="Rectangle 11">
            <a:extLst>
              <a:ext uri="{FF2B5EF4-FFF2-40B4-BE49-F238E27FC236}">
                <a16:creationId xmlns:a16="http://schemas.microsoft.com/office/drawing/2014/main" id="{2856413E-4F99-BBA4-6C44-F391E790BD89}"/>
              </a:ext>
            </a:extLst>
          </p:cNvPr>
          <p:cNvSpPr/>
          <p:nvPr/>
        </p:nvSpPr>
        <p:spPr>
          <a:xfrm>
            <a:off x="9092985" y="1923219"/>
            <a:ext cx="3031435" cy="34786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lumOff val="5000"/>
                  </a:schemeClr>
                </a:solidFill>
              </a:rPr>
              <a:t>Job Training:</a:t>
            </a:r>
          </a:p>
          <a:p>
            <a:pPr algn="ctr"/>
            <a:endParaRPr lang="en-GB" sz="2000" b="1" dirty="0">
              <a:solidFill>
                <a:schemeClr val="bg1">
                  <a:lumMod val="95000"/>
                  <a:lumOff val="5000"/>
                </a:schemeClr>
              </a:solidFill>
            </a:endParaRPr>
          </a:p>
          <a:p>
            <a:pPr algn="ctr"/>
            <a:r>
              <a:rPr lang="en-GB" sz="2000" dirty="0">
                <a:solidFill>
                  <a:schemeClr val="bg1">
                    <a:lumMod val="95000"/>
                    <a:lumOff val="5000"/>
                  </a:schemeClr>
                </a:solidFill>
              </a:rPr>
              <a:t> </a:t>
            </a:r>
            <a:r>
              <a:rPr lang="en-GB" sz="2000" b="1" dirty="0">
                <a:solidFill>
                  <a:schemeClr val="bg1"/>
                </a:solidFill>
              </a:rPr>
              <a:t>It relates to specific job which the worker has to handle, it gives information about machines, process of productions, instructions to be followed, methods to be used &amp; so on.</a:t>
            </a:r>
            <a:endParaRPr lang="en-US" sz="2000" b="1" dirty="0">
              <a:solidFill>
                <a:schemeClr val="bg1"/>
              </a:solidFill>
            </a:endParaRPr>
          </a:p>
        </p:txBody>
      </p:sp>
      <p:sp>
        <p:nvSpPr>
          <p:cNvPr id="13" name="Rectangle 12">
            <a:extLst>
              <a:ext uri="{FF2B5EF4-FFF2-40B4-BE49-F238E27FC236}">
                <a16:creationId xmlns:a16="http://schemas.microsoft.com/office/drawing/2014/main" id="{BFB47F69-06C3-ABB1-13F5-7978FBA6FE5F}"/>
              </a:ext>
            </a:extLst>
          </p:cNvPr>
          <p:cNvSpPr/>
          <p:nvPr/>
        </p:nvSpPr>
        <p:spPr>
          <a:xfrm>
            <a:off x="4641574" y="3890639"/>
            <a:ext cx="4359964" cy="248034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lumOff val="5000"/>
                  </a:schemeClr>
                </a:solidFill>
              </a:rPr>
              <a:t>Induction or Orientation Training:</a:t>
            </a:r>
          </a:p>
          <a:p>
            <a:pPr algn="ctr"/>
            <a:endParaRPr lang="en-GB" dirty="0">
              <a:solidFill>
                <a:schemeClr val="bg1">
                  <a:lumMod val="95000"/>
                  <a:lumOff val="5000"/>
                </a:schemeClr>
              </a:solidFill>
            </a:endParaRPr>
          </a:p>
          <a:p>
            <a:pPr algn="ctr"/>
            <a:r>
              <a:rPr lang="en-GB" sz="2000" dirty="0">
                <a:solidFill>
                  <a:schemeClr val="bg1">
                    <a:lumMod val="95000"/>
                    <a:lumOff val="5000"/>
                  </a:schemeClr>
                </a:solidFill>
              </a:rPr>
              <a:t> </a:t>
            </a:r>
            <a:r>
              <a:rPr lang="en-GB" sz="2000" b="1" dirty="0">
                <a:solidFill>
                  <a:schemeClr val="bg1">
                    <a:lumMod val="95000"/>
                    <a:lumOff val="5000"/>
                  </a:schemeClr>
                </a:solidFill>
              </a:rPr>
              <a:t>It is  concerned with introducing or orienting a new employee to the organisation &amp; its procedure, rules &amp; regulation</a:t>
            </a:r>
            <a:endParaRPr lang="en-US" sz="2000" b="1" dirty="0">
              <a:solidFill>
                <a:schemeClr val="bg1">
                  <a:lumMod val="95000"/>
                  <a:lumOff val="5000"/>
                </a:schemeClr>
              </a:solidFill>
            </a:endParaRPr>
          </a:p>
        </p:txBody>
      </p:sp>
      <p:sp>
        <p:nvSpPr>
          <p:cNvPr id="14" name="Arrow: Pentagon 13">
            <a:extLst>
              <a:ext uri="{FF2B5EF4-FFF2-40B4-BE49-F238E27FC236}">
                <a16:creationId xmlns:a16="http://schemas.microsoft.com/office/drawing/2014/main" id="{6B556839-76A0-3377-87C4-3BED7DA3DC48}"/>
              </a:ext>
            </a:extLst>
          </p:cNvPr>
          <p:cNvSpPr/>
          <p:nvPr/>
        </p:nvSpPr>
        <p:spPr>
          <a:xfrm>
            <a:off x="0" y="318050"/>
            <a:ext cx="6291470" cy="655982"/>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lumMod val="95000"/>
                    <a:lumOff val="5000"/>
                  </a:schemeClr>
                </a:solidFill>
              </a:rPr>
              <a:t>Types of Training</a:t>
            </a:r>
          </a:p>
        </p:txBody>
      </p:sp>
    </p:spTree>
    <p:extLst>
      <p:ext uri="{BB962C8B-B14F-4D97-AF65-F5344CB8AC3E}">
        <p14:creationId xmlns:p14="http://schemas.microsoft.com/office/powerpoint/2010/main" val="2167151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B9FB44-BDF5-4461-9B6E-DE5C18670795}"/>
              </a:ext>
            </a:extLst>
          </p:cNvPr>
          <p:cNvPicPr>
            <a:picLocks noChangeAspect="1"/>
          </p:cNvPicPr>
          <p:nvPr/>
        </p:nvPicPr>
        <p:blipFill>
          <a:blip r:embed="rId2"/>
          <a:stretch>
            <a:fillRect/>
          </a:stretch>
        </p:blipFill>
        <p:spPr>
          <a:xfrm>
            <a:off x="0" y="0"/>
            <a:ext cx="12192000" cy="6858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061317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2EA61D01-D426-BF9E-0EC1-92F0A6011095}"/>
              </a:ext>
            </a:extLst>
          </p:cNvPr>
          <p:cNvSpPr/>
          <p:nvPr/>
        </p:nvSpPr>
        <p:spPr>
          <a:xfrm>
            <a:off x="0" y="0"/>
            <a:ext cx="11310730" cy="195800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sz="2400" b="1" dirty="0">
              <a:solidFill>
                <a:schemeClr val="tx2">
                  <a:lumMod val="75000"/>
                </a:schemeClr>
              </a:solidFill>
            </a:endParaRPr>
          </a:p>
          <a:p>
            <a:pPr algn="ctr"/>
            <a:r>
              <a:rPr lang="en-US" sz="2400" b="1" dirty="0">
                <a:solidFill>
                  <a:schemeClr val="bg1"/>
                </a:solidFill>
              </a:rPr>
              <a:t>On-the-Job Training Methods</a:t>
            </a:r>
          </a:p>
          <a:p>
            <a:pPr algn="ctr"/>
            <a:endParaRPr lang="en-US" b="1" dirty="0">
              <a:solidFill>
                <a:schemeClr val="bg1"/>
              </a:solidFill>
            </a:endParaRPr>
          </a:p>
          <a:p>
            <a:pPr algn="ctr"/>
            <a:r>
              <a:rPr lang="en-GB" sz="2000" b="1" dirty="0">
                <a:solidFill>
                  <a:schemeClr val="bg1"/>
                </a:solidFill>
              </a:rPr>
              <a:t>This type of training, also known as job instruction training is the most commonly used method. OJT has the advantage of giving first hand knowledge &amp; experience under the actual working condition while the trainee learns how to perform a job, he is also a regular worker rendering the services for which he is paid</a:t>
            </a:r>
            <a:endParaRPr lang="en-US" sz="2000" b="1" dirty="0">
              <a:solidFill>
                <a:schemeClr val="bg1"/>
              </a:solidFill>
            </a:endParaRPr>
          </a:p>
          <a:p>
            <a:pPr algn="ctr"/>
            <a:endParaRPr lang="en-US" dirty="0"/>
          </a:p>
          <a:p>
            <a:pPr algn="ctr"/>
            <a:endParaRPr lang="en-US" dirty="0"/>
          </a:p>
        </p:txBody>
      </p:sp>
      <p:sp>
        <p:nvSpPr>
          <p:cNvPr id="4" name="Arrow: Down 3">
            <a:extLst>
              <a:ext uri="{FF2B5EF4-FFF2-40B4-BE49-F238E27FC236}">
                <a16:creationId xmlns:a16="http://schemas.microsoft.com/office/drawing/2014/main" id="{21A70856-BC35-5C75-7314-0C86A66D96EC}"/>
              </a:ext>
            </a:extLst>
          </p:cNvPr>
          <p:cNvSpPr/>
          <p:nvPr/>
        </p:nvSpPr>
        <p:spPr>
          <a:xfrm>
            <a:off x="2474843" y="1958008"/>
            <a:ext cx="278296" cy="8348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9F145BD0-6D39-B662-7EAF-43D68E8F966A}"/>
              </a:ext>
            </a:extLst>
          </p:cNvPr>
          <p:cNvSpPr/>
          <p:nvPr/>
        </p:nvSpPr>
        <p:spPr>
          <a:xfrm>
            <a:off x="9134061" y="1958008"/>
            <a:ext cx="278296" cy="5565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83E5E-4F0F-244E-0B10-5312B4E86B7B}"/>
              </a:ext>
            </a:extLst>
          </p:cNvPr>
          <p:cNvSpPr/>
          <p:nvPr/>
        </p:nvSpPr>
        <p:spPr>
          <a:xfrm>
            <a:off x="-1" y="2792896"/>
            <a:ext cx="5717219" cy="3717234"/>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Managerial on-the-Job Training</a:t>
            </a:r>
          </a:p>
          <a:p>
            <a:pPr algn="ctr"/>
            <a:endParaRPr lang="en-GB" sz="2000" b="1" dirty="0">
              <a:solidFill>
                <a:schemeClr val="bg1"/>
              </a:solidFill>
            </a:endParaRPr>
          </a:p>
          <a:p>
            <a:pPr algn="ctr"/>
            <a:r>
              <a:rPr lang="en-GB" sz="2000" b="1" dirty="0">
                <a:solidFill>
                  <a:schemeClr val="bg1"/>
                </a:solidFill>
              </a:rPr>
              <a:t>• Job rotation: Moving a trainee from department to department to broaden his or her experience and identify strong and weak point</a:t>
            </a:r>
          </a:p>
          <a:p>
            <a:pPr algn="ctr"/>
            <a:endParaRPr lang="en-GB" b="1" dirty="0">
              <a:solidFill>
                <a:schemeClr val="bg1"/>
              </a:solidFill>
            </a:endParaRPr>
          </a:p>
          <a:p>
            <a:pPr algn="ctr"/>
            <a:r>
              <a:rPr lang="en-GB" b="1" dirty="0">
                <a:solidFill>
                  <a:schemeClr val="bg1"/>
                </a:solidFill>
              </a:rPr>
              <a:t>• </a:t>
            </a:r>
            <a:r>
              <a:rPr lang="en-GB" sz="2000" b="1" dirty="0">
                <a:solidFill>
                  <a:schemeClr val="bg1"/>
                </a:solidFill>
              </a:rPr>
              <a:t>Coaching/Understudy approach: The trainee works directly with a senior manager or with the person he or she is to replace</a:t>
            </a:r>
            <a:endParaRPr lang="en-US" b="1" dirty="0">
              <a:solidFill>
                <a:schemeClr val="bg1"/>
              </a:solidFill>
            </a:endParaRPr>
          </a:p>
        </p:txBody>
      </p:sp>
      <p:sp>
        <p:nvSpPr>
          <p:cNvPr id="7" name="Rectangle 6">
            <a:extLst>
              <a:ext uri="{FF2B5EF4-FFF2-40B4-BE49-F238E27FC236}">
                <a16:creationId xmlns:a16="http://schemas.microsoft.com/office/drawing/2014/main" id="{85CF6F4A-A5E7-8624-16F6-B7EF5EDC048B}"/>
              </a:ext>
            </a:extLst>
          </p:cNvPr>
          <p:cNvSpPr/>
          <p:nvPr/>
        </p:nvSpPr>
        <p:spPr>
          <a:xfrm>
            <a:off x="5864087" y="2792894"/>
            <a:ext cx="6327913" cy="3717235"/>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Job Instruction</a:t>
            </a:r>
          </a:p>
          <a:p>
            <a:pPr algn="ctr"/>
            <a:endParaRPr lang="en-GB" b="1" dirty="0">
              <a:solidFill>
                <a:schemeClr val="bg1"/>
              </a:solidFill>
            </a:endParaRPr>
          </a:p>
          <a:p>
            <a:pPr algn="ctr"/>
            <a:r>
              <a:rPr lang="en-GB" sz="2000" b="1" dirty="0">
                <a:solidFill>
                  <a:schemeClr val="bg1"/>
                </a:solidFill>
              </a:rPr>
              <a:t>This method is also known as training through step by step. Under this method, trainer explains, the trainee the way of doing the job, job knowledge &amp; skills &amp; allow him to do the job. The trainer appraises the performance of the trainee, provides feedback information &amp; corrects.</a:t>
            </a:r>
          </a:p>
          <a:p>
            <a:r>
              <a:rPr lang="en-GB" b="1" dirty="0">
                <a:solidFill>
                  <a:schemeClr val="bg1"/>
                </a:solidFill>
              </a:rPr>
              <a:t>• Committee Assignments</a:t>
            </a:r>
          </a:p>
          <a:p>
            <a:pPr algn="ctr"/>
            <a:r>
              <a:rPr lang="en-GB" sz="2000" b="1" dirty="0">
                <a:solidFill>
                  <a:schemeClr val="bg1"/>
                </a:solidFill>
              </a:rPr>
              <a:t>A group of trainees are given and asked to solve an actual organizational problem. The trainees solve the problem jointly. It develops team work.</a:t>
            </a:r>
            <a:endParaRPr lang="en-US" sz="2000" b="1" dirty="0">
              <a:solidFill>
                <a:schemeClr val="bg1"/>
              </a:solidFill>
            </a:endParaRPr>
          </a:p>
        </p:txBody>
      </p:sp>
    </p:spTree>
    <p:extLst>
      <p:ext uri="{BB962C8B-B14F-4D97-AF65-F5344CB8AC3E}">
        <p14:creationId xmlns:p14="http://schemas.microsoft.com/office/powerpoint/2010/main" val="369415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B661FC7-9D62-996D-44A2-F4939BEA41AB}"/>
              </a:ext>
            </a:extLst>
          </p:cNvPr>
          <p:cNvSpPr/>
          <p:nvPr/>
        </p:nvSpPr>
        <p:spPr>
          <a:xfrm>
            <a:off x="-1" y="278295"/>
            <a:ext cx="10296940" cy="1759227"/>
          </a:xfrm>
          <a:prstGeom prst="homePlate">
            <a:avLst/>
          </a:prstGeom>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sz="2400" b="1" dirty="0">
                <a:solidFill>
                  <a:schemeClr val="bg1"/>
                </a:solidFill>
              </a:rPr>
              <a:t>Off-the-Job Training Methods</a:t>
            </a:r>
          </a:p>
          <a:p>
            <a:pPr algn="ctr"/>
            <a:endParaRPr lang="en-GB" b="1" dirty="0">
              <a:solidFill>
                <a:schemeClr val="bg1"/>
              </a:solidFill>
            </a:endParaRPr>
          </a:p>
          <a:p>
            <a:pPr algn="ctr"/>
            <a:r>
              <a:rPr lang="en-GB" sz="2000" b="1" dirty="0">
                <a:solidFill>
                  <a:schemeClr val="bg1"/>
                </a:solidFill>
              </a:rPr>
              <a:t>Under this method of training, trainee is separated from the job situation &amp; his attention is focused upon learning the material related to his future job performance. There is an opportunity for freedom of expression for the trainees</a:t>
            </a:r>
          </a:p>
          <a:p>
            <a:pPr algn="ctr"/>
            <a:endParaRPr lang="en-US" sz="2000" dirty="0">
              <a:solidFill>
                <a:schemeClr val="tx2">
                  <a:lumMod val="75000"/>
                </a:schemeClr>
              </a:solidFill>
            </a:endParaRPr>
          </a:p>
        </p:txBody>
      </p:sp>
      <p:sp>
        <p:nvSpPr>
          <p:cNvPr id="5" name="Callout: Bent Line with Border and Accent Bar 4">
            <a:extLst>
              <a:ext uri="{FF2B5EF4-FFF2-40B4-BE49-F238E27FC236}">
                <a16:creationId xmlns:a16="http://schemas.microsoft.com/office/drawing/2014/main" id="{32786AFF-7857-0D66-CA30-E6DD8B86985F}"/>
              </a:ext>
            </a:extLst>
          </p:cNvPr>
          <p:cNvSpPr/>
          <p:nvPr/>
        </p:nvSpPr>
        <p:spPr>
          <a:xfrm>
            <a:off x="3965713" y="2504660"/>
            <a:ext cx="6331226" cy="3756992"/>
          </a:xfrm>
          <a:prstGeom prst="accentBorderCallout2">
            <a:avLst>
              <a:gd name="adj1" fmla="val 18750"/>
              <a:gd name="adj2" fmla="val -8333"/>
              <a:gd name="adj3" fmla="val 50806"/>
              <a:gd name="adj4" fmla="val -27617"/>
              <a:gd name="adj5" fmla="val -10477"/>
              <a:gd name="adj6" fmla="val -49213"/>
            </a:avLst>
          </a:prstGeom>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Off-the-Job Management Training and Development Techniques</a:t>
            </a:r>
          </a:p>
          <a:p>
            <a:pPr algn="ctr"/>
            <a:endParaRPr lang="en-GB" b="1" dirty="0">
              <a:solidFill>
                <a:schemeClr val="bg1"/>
              </a:solidFill>
            </a:endParaRPr>
          </a:p>
          <a:p>
            <a:pPr algn="ctr"/>
            <a:r>
              <a:rPr lang="en-GB" b="1" dirty="0">
                <a:solidFill>
                  <a:schemeClr val="bg1"/>
                </a:solidFill>
              </a:rPr>
              <a:t>• </a:t>
            </a:r>
            <a:r>
              <a:rPr lang="en-GB" sz="2000" b="1" dirty="0">
                <a:solidFill>
                  <a:schemeClr val="bg1"/>
                </a:solidFill>
              </a:rPr>
              <a:t>Vestibule Training:-In this method, actual work condition are simulated in a class room. Material, files &amp; equipment those are used in actual job performance are also used in training. This type of training is commonly used for training personnel for clerical &amp; semi skilled jobs. The duration of training ranges from days to a few weeks</a:t>
            </a:r>
            <a:endParaRPr lang="en-US" b="1" dirty="0">
              <a:solidFill>
                <a:schemeClr val="bg1"/>
              </a:solidFill>
            </a:endParaRPr>
          </a:p>
        </p:txBody>
      </p:sp>
    </p:spTree>
    <p:extLst>
      <p:ext uri="{BB962C8B-B14F-4D97-AF65-F5344CB8AC3E}">
        <p14:creationId xmlns:p14="http://schemas.microsoft.com/office/powerpoint/2010/main" val="140960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90E9-5CEE-4E4F-90F9-2CE3D9135EAA}"/>
              </a:ext>
            </a:extLst>
          </p:cNvPr>
          <p:cNvSpPr>
            <a:spLocks noGrp="1"/>
          </p:cNvSpPr>
          <p:nvPr>
            <p:ph type="title"/>
          </p:nvPr>
        </p:nvSpPr>
        <p:spPr>
          <a:xfrm>
            <a:off x="2243895" y="496588"/>
            <a:ext cx="6732104" cy="787814"/>
          </a:xfrm>
        </p:spPr>
        <p:txBody>
          <a:bodyPr>
            <a:normAutofit/>
          </a:bodyPr>
          <a:lstStyle/>
          <a:p>
            <a:r>
              <a:rPr lang="en-US" b="1" i="1" u="sng" dirty="0">
                <a:solidFill>
                  <a:schemeClr val="tx1"/>
                </a:solidFill>
              </a:rPr>
              <a:t>Objectives </a:t>
            </a:r>
            <a:r>
              <a:rPr lang="en-US" b="1" u="sng" dirty="0">
                <a:solidFill>
                  <a:schemeClr val="tx1"/>
                </a:solidFill>
              </a:rPr>
              <a:t>:</a:t>
            </a:r>
          </a:p>
        </p:txBody>
      </p:sp>
      <p:sp>
        <p:nvSpPr>
          <p:cNvPr id="3" name="Content Placeholder 2">
            <a:extLst>
              <a:ext uri="{FF2B5EF4-FFF2-40B4-BE49-F238E27FC236}">
                <a16:creationId xmlns:a16="http://schemas.microsoft.com/office/drawing/2014/main" id="{65DF4BB2-624B-43EE-8846-5659141CC9CE}"/>
              </a:ext>
            </a:extLst>
          </p:cNvPr>
          <p:cNvSpPr>
            <a:spLocks noGrp="1"/>
          </p:cNvSpPr>
          <p:nvPr>
            <p:ph idx="1"/>
          </p:nvPr>
        </p:nvSpPr>
        <p:spPr>
          <a:xfrm>
            <a:off x="2243895" y="1637426"/>
            <a:ext cx="6523383" cy="4502425"/>
          </a:xfrm>
        </p:spPr>
        <p:txBody>
          <a:bodyPr vert="horz" lIns="91440" tIns="45720" rIns="91440" bIns="45720" rtlCol="0" anchor="t">
            <a:normAutofit fontScale="92500" lnSpcReduction="20000"/>
          </a:bodyPr>
          <a:lstStyle/>
          <a:p>
            <a:pPr marL="285750" indent="-285750">
              <a:buFont typeface="Courier New" panose="02070309020205020404" pitchFamily="49" charset="0"/>
              <a:buChar char="o"/>
            </a:pPr>
            <a:r>
              <a:rPr lang="en-GB" sz="2200" dirty="0">
                <a:solidFill>
                  <a:schemeClr val="tx1"/>
                </a:solidFill>
              </a:rPr>
              <a:t>Introduction of training and development </a:t>
            </a:r>
          </a:p>
          <a:p>
            <a:pPr marL="285750" indent="-285750">
              <a:buFont typeface="Courier New" panose="02070309020205020404" pitchFamily="49" charset="0"/>
              <a:buChar char="o"/>
            </a:pPr>
            <a:r>
              <a:rPr lang="en-GB" sz="2200" dirty="0">
                <a:solidFill>
                  <a:schemeClr val="tx1"/>
                </a:solidFill>
              </a:rPr>
              <a:t>Difference between training and development</a:t>
            </a:r>
          </a:p>
          <a:p>
            <a:pPr marL="285750" indent="-285750">
              <a:buFont typeface="Courier New" panose="02070309020205020404" pitchFamily="49" charset="0"/>
              <a:buChar char="o"/>
            </a:pPr>
            <a:r>
              <a:rPr lang="en-GB" sz="2200" dirty="0">
                <a:solidFill>
                  <a:schemeClr val="tx1"/>
                </a:solidFill>
              </a:rPr>
              <a:t> The nature of training </a:t>
            </a:r>
          </a:p>
          <a:p>
            <a:pPr marL="285750" indent="-285750">
              <a:buFont typeface="Courier New" panose="02070309020205020404" pitchFamily="49" charset="0"/>
              <a:buChar char="o"/>
            </a:pPr>
            <a:r>
              <a:rPr lang="en-GB" sz="2200" dirty="0">
                <a:solidFill>
                  <a:schemeClr val="tx1"/>
                </a:solidFill>
              </a:rPr>
              <a:t>The importance of training </a:t>
            </a:r>
          </a:p>
          <a:p>
            <a:pPr marL="285750" indent="-285750">
              <a:buFont typeface="Courier New" panose="02070309020205020404" pitchFamily="49" charset="0"/>
              <a:buChar char="o"/>
            </a:pPr>
            <a:r>
              <a:rPr lang="en-GB" sz="2200" dirty="0">
                <a:solidFill>
                  <a:schemeClr val="tx1"/>
                </a:solidFill>
              </a:rPr>
              <a:t>Training Process</a:t>
            </a:r>
          </a:p>
          <a:p>
            <a:pPr marL="285750" indent="-285750">
              <a:buFont typeface="Courier New" panose="02070309020205020404" pitchFamily="49" charset="0"/>
              <a:buChar char="o"/>
            </a:pPr>
            <a:r>
              <a:rPr lang="en-GB" sz="2200" dirty="0">
                <a:solidFill>
                  <a:schemeClr val="tx1"/>
                </a:solidFill>
              </a:rPr>
              <a:t>Types of training </a:t>
            </a:r>
          </a:p>
          <a:p>
            <a:pPr marL="285750" indent="-285750">
              <a:buFont typeface="Courier New" panose="02070309020205020404" pitchFamily="49" charset="0"/>
              <a:buChar char="o"/>
            </a:pPr>
            <a:r>
              <a:rPr lang="en-GB" sz="2200" dirty="0">
                <a:solidFill>
                  <a:schemeClr val="tx1"/>
                </a:solidFill>
              </a:rPr>
              <a:t>Training methods</a:t>
            </a:r>
          </a:p>
          <a:p>
            <a:pPr marL="285750" indent="-285750">
              <a:buFont typeface="Courier New" panose="02070309020205020404" pitchFamily="49" charset="0"/>
              <a:buChar char="o"/>
            </a:pPr>
            <a:r>
              <a:rPr lang="en-GB" sz="2200" dirty="0">
                <a:solidFill>
                  <a:schemeClr val="tx1"/>
                </a:solidFill>
              </a:rPr>
              <a:t> Strategic recruitment and selection</a:t>
            </a:r>
          </a:p>
          <a:p>
            <a:pPr marL="285750" indent="-285750">
              <a:buFont typeface="Courier New" panose="02070309020205020404" pitchFamily="49" charset="0"/>
              <a:buChar char="o"/>
            </a:pPr>
            <a:r>
              <a:rPr lang="en-GB" sz="2200" dirty="0">
                <a:solidFill>
                  <a:schemeClr val="tx1"/>
                </a:solidFill>
              </a:rPr>
              <a:t> Goals of recruitment </a:t>
            </a:r>
          </a:p>
          <a:p>
            <a:pPr marL="285750" indent="-285750">
              <a:buFont typeface="Courier New" panose="02070309020205020404" pitchFamily="49" charset="0"/>
              <a:buChar char="o"/>
            </a:pPr>
            <a:r>
              <a:rPr lang="en-GB" sz="2200" dirty="0">
                <a:solidFill>
                  <a:schemeClr val="tx1"/>
                </a:solidFill>
              </a:rPr>
              <a:t>Recruitment methods </a:t>
            </a:r>
          </a:p>
          <a:p>
            <a:pPr marL="285750" indent="-285750">
              <a:buFont typeface="Courier New" panose="02070309020205020404" pitchFamily="49" charset="0"/>
              <a:buChar char="o"/>
            </a:pPr>
            <a:r>
              <a:rPr lang="en-GB" sz="2200" dirty="0">
                <a:solidFill>
                  <a:schemeClr val="tx1"/>
                </a:solidFill>
              </a:rPr>
              <a:t>Comprehend recruitment process for organizational as well as individual </a:t>
            </a:r>
            <a:r>
              <a:rPr lang="en-GB" sz="2200" dirty="0"/>
              <a:t>perspective</a:t>
            </a:r>
            <a:endParaRPr lang="en-US" sz="2200" dirty="0"/>
          </a:p>
        </p:txBody>
      </p:sp>
      <p:sp>
        <p:nvSpPr>
          <p:cNvPr id="12" name="Date Placeholder 11">
            <a:extLst>
              <a:ext uri="{FF2B5EF4-FFF2-40B4-BE49-F238E27FC236}">
                <a16:creationId xmlns:a16="http://schemas.microsoft.com/office/drawing/2014/main" id="{F068B7E0-3F26-4101-8308-9627365CCBAA}"/>
              </a:ext>
            </a:extLst>
          </p:cNvPr>
          <p:cNvSpPr>
            <a:spLocks noGrp="1"/>
          </p:cNvSpPr>
          <p:nvPr>
            <p:ph type="dt" sz="half" idx="10"/>
          </p:nvPr>
        </p:nvSpPr>
        <p:spPr>
          <a:xfrm>
            <a:off x="11045717" y="6487604"/>
            <a:ext cx="1146283" cy="370396"/>
          </a:xfrm>
        </p:spPr>
        <p:txBody>
          <a:bodyPr/>
          <a:lstStyle/>
          <a:p>
            <a:fld id="{A955E82E-8FF3-4DE5-A954-CF7551B378A7}" type="datetime1">
              <a:rPr lang="en-US" smtClean="0"/>
              <a:t>4/14/2025</a:t>
            </a:fld>
            <a:endParaRPr lang="en-US" dirty="0"/>
          </a:p>
        </p:txBody>
      </p:sp>
      <p:sp>
        <p:nvSpPr>
          <p:cNvPr id="13" name="Footer Placeholder 12">
            <a:extLst>
              <a:ext uri="{FF2B5EF4-FFF2-40B4-BE49-F238E27FC236}">
                <a16:creationId xmlns:a16="http://schemas.microsoft.com/office/drawing/2014/main" id="{D53A5F38-6B02-4793-861F-931794577F84}"/>
              </a:ext>
            </a:extLst>
          </p:cNvPr>
          <p:cNvSpPr>
            <a:spLocks noGrp="1"/>
          </p:cNvSpPr>
          <p:nvPr>
            <p:ph type="ftr" sz="quarter" idx="11"/>
          </p:nvPr>
        </p:nvSpPr>
        <p:spPr>
          <a:xfrm>
            <a:off x="1586035" y="6492875"/>
            <a:ext cx="7619999" cy="365125"/>
          </a:xfrm>
        </p:spPr>
        <p:txBody>
          <a:bodyPr/>
          <a:lstStyle/>
          <a:p>
            <a:r>
              <a:rPr lang="en-US" dirty="0"/>
              <a:t>training and development</a:t>
            </a:r>
          </a:p>
        </p:txBody>
      </p:sp>
      <p:sp>
        <p:nvSpPr>
          <p:cNvPr id="14" name="Slide Number Placeholder 13">
            <a:extLst>
              <a:ext uri="{FF2B5EF4-FFF2-40B4-BE49-F238E27FC236}">
                <a16:creationId xmlns:a16="http://schemas.microsoft.com/office/drawing/2014/main" id="{FF0DADF7-71F8-49DA-8F56-3DE812A6135B}"/>
              </a:ext>
            </a:extLst>
          </p:cNvPr>
          <p:cNvSpPr>
            <a:spLocks noGrp="1"/>
          </p:cNvSpPr>
          <p:nvPr>
            <p:ph type="sldNum" sz="quarter" idx="12"/>
          </p:nvPr>
        </p:nvSpPr>
        <p:spPr/>
        <p:txBody>
          <a:bodyPr/>
          <a:lstStyle/>
          <a:p>
            <a:fld id="{B5CEABB6-07DC-46E8-9B57-56EC44A396E5}" type="slidenum">
              <a:rPr lang="en-US" smtClean="0"/>
              <a:pPr/>
              <a:t>2</a:t>
            </a:fld>
            <a:endParaRPr lang="en-US" dirty="0"/>
          </a:p>
        </p:txBody>
      </p:sp>
      <p:sp>
        <p:nvSpPr>
          <p:cNvPr id="7" name="Arrow: Curved Right 6">
            <a:extLst>
              <a:ext uri="{FF2B5EF4-FFF2-40B4-BE49-F238E27FC236}">
                <a16:creationId xmlns:a16="http://schemas.microsoft.com/office/drawing/2014/main" id="{8C970A70-452E-4BB6-AFCD-95C135611C52}"/>
              </a:ext>
            </a:extLst>
          </p:cNvPr>
          <p:cNvSpPr/>
          <p:nvPr/>
        </p:nvSpPr>
        <p:spPr>
          <a:xfrm>
            <a:off x="1720112" y="950998"/>
            <a:ext cx="523783" cy="10039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6750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6077C3-4CD0-2ACF-7EE5-B348CB3E3469}"/>
              </a:ext>
            </a:extLst>
          </p:cNvPr>
          <p:cNvSpPr/>
          <p:nvPr/>
        </p:nvSpPr>
        <p:spPr>
          <a:xfrm>
            <a:off x="0" y="1282148"/>
            <a:ext cx="6096000" cy="522798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Strategic Recruitment</a:t>
            </a:r>
            <a:endParaRPr lang="ar-SA" sz="2400" b="1" dirty="0">
              <a:solidFill>
                <a:schemeClr val="bg1"/>
              </a:solidFill>
            </a:endParaRPr>
          </a:p>
          <a:p>
            <a:pPr algn="ctr"/>
            <a:endParaRPr lang="ar-SA" sz="2400" b="1" dirty="0">
              <a:solidFill>
                <a:schemeClr val="bg1"/>
              </a:solidFill>
            </a:endParaRPr>
          </a:p>
          <a:p>
            <a:pPr algn="ctr"/>
            <a:endParaRPr lang="ar-SA" sz="2400" b="1" dirty="0">
              <a:solidFill>
                <a:schemeClr val="bg1"/>
              </a:solidFill>
            </a:endParaRPr>
          </a:p>
          <a:p>
            <a:pPr algn="ctr"/>
            <a:endParaRPr lang="ar-SA" sz="2400" b="1" dirty="0">
              <a:solidFill>
                <a:schemeClr val="bg1"/>
              </a:solidFill>
            </a:endParaRPr>
          </a:p>
          <a:p>
            <a:r>
              <a:rPr lang="en-GB" sz="2000" b="1" dirty="0">
                <a:solidFill>
                  <a:schemeClr val="bg1"/>
                </a:solidFill>
              </a:rPr>
              <a:t> Definition: Strategic recruitment involves identifying and attracting candidates who not only meet current job requirements but also align with the long-term goals of the organization.</a:t>
            </a:r>
            <a:endParaRPr lang="ar-SA" sz="2000" b="1" dirty="0">
              <a:solidFill>
                <a:schemeClr val="bg1"/>
              </a:solidFill>
            </a:endParaRPr>
          </a:p>
          <a:p>
            <a:endParaRPr lang="ar-SA" b="1" dirty="0">
              <a:solidFill>
                <a:schemeClr val="bg1"/>
              </a:solidFill>
            </a:endParaRPr>
          </a:p>
          <a:p>
            <a:r>
              <a:rPr lang="en-GB" sz="2000" b="1" dirty="0">
                <a:solidFill>
                  <a:schemeClr val="bg1"/>
                </a:solidFill>
              </a:rPr>
              <a:t>- Importance: Understanding the differences between training and development helps organizations tailor their recruitment strategies to find candidates who are not only qualified for the present role but also have the potential for future growth </a:t>
            </a:r>
            <a:endParaRPr lang="en-US" sz="2000" b="1" dirty="0">
              <a:solidFill>
                <a:schemeClr val="bg1"/>
              </a:solidFill>
            </a:endParaRPr>
          </a:p>
        </p:txBody>
      </p:sp>
      <p:sp>
        <p:nvSpPr>
          <p:cNvPr id="4" name="Rectangle 3">
            <a:extLst>
              <a:ext uri="{FF2B5EF4-FFF2-40B4-BE49-F238E27FC236}">
                <a16:creationId xmlns:a16="http://schemas.microsoft.com/office/drawing/2014/main" id="{24F76540-6E08-8D6A-0FD7-8FF91598FA86}"/>
              </a:ext>
            </a:extLst>
          </p:cNvPr>
          <p:cNvSpPr/>
          <p:nvPr/>
        </p:nvSpPr>
        <p:spPr>
          <a:xfrm>
            <a:off x="6708913" y="1282146"/>
            <a:ext cx="5483087" cy="517145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Selection </a:t>
            </a:r>
            <a:endParaRPr lang="ar-SA" sz="2400" b="1" dirty="0">
              <a:solidFill>
                <a:schemeClr val="bg1"/>
              </a:solidFill>
            </a:endParaRPr>
          </a:p>
          <a:p>
            <a:pPr algn="ctr"/>
            <a:endParaRPr lang="ar-SA" sz="2400" b="1" dirty="0">
              <a:solidFill>
                <a:schemeClr val="bg1"/>
              </a:solidFill>
            </a:endParaRPr>
          </a:p>
          <a:p>
            <a:endParaRPr lang="ar-SA" sz="2400" b="1" dirty="0">
              <a:solidFill>
                <a:schemeClr val="bg1"/>
              </a:solidFill>
            </a:endParaRPr>
          </a:p>
          <a:p>
            <a:r>
              <a:rPr lang="en-GB" sz="2400" b="1" dirty="0">
                <a:solidFill>
                  <a:schemeClr val="bg1"/>
                </a:solidFill>
              </a:rPr>
              <a:t>Definition: </a:t>
            </a:r>
            <a:r>
              <a:rPr lang="en-GB" sz="2000" b="1" dirty="0">
                <a:solidFill>
                  <a:schemeClr val="bg1"/>
                </a:solidFill>
              </a:rPr>
              <a:t>Selection is the process of evaluating and choosing the most suitable candidates from the pool of applicants. It involves various techniques to assess candidates' qualifications and fit for the organization</a:t>
            </a:r>
            <a:endParaRPr lang="ar-SA" sz="2000" b="1" dirty="0">
              <a:solidFill>
                <a:schemeClr val="bg1"/>
              </a:solidFill>
            </a:endParaRPr>
          </a:p>
          <a:p>
            <a:endParaRPr lang="ar-SA" b="1" dirty="0">
              <a:solidFill>
                <a:schemeClr val="bg1"/>
              </a:solidFill>
            </a:endParaRPr>
          </a:p>
          <a:p>
            <a:r>
              <a:rPr lang="en-GB" b="1" dirty="0">
                <a:solidFill>
                  <a:schemeClr val="bg1"/>
                </a:solidFill>
              </a:rPr>
              <a:t> </a:t>
            </a:r>
            <a:r>
              <a:rPr lang="en-GB" sz="2400" b="1" dirty="0">
                <a:solidFill>
                  <a:schemeClr val="bg1"/>
                </a:solidFill>
              </a:rPr>
              <a:t>Process</a:t>
            </a:r>
            <a:r>
              <a:rPr lang="en-GB" sz="2000" b="1" dirty="0">
                <a:solidFill>
                  <a:schemeClr val="bg1"/>
                </a:solidFill>
              </a:rPr>
              <a:t>: The selection process typically includes screening applications, conducting interviews, and performing background checks to ensure candidates meet the necessary criteria for the job.</a:t>
            </a:r>
            <a:endParaRPr lang="en-US" b="1" dirty="0">
              <a:solidFill>
                <a:schemeClr val="bg1"/>
              </a:solidFill>
            </a:endParaRPr>
          </a:p>
        </p:txBody>
      </p:sp>
      <p:sp>
        <p:nvSpPr>
          <p:cNvPr id="5" name="Arrow: Pentagon 4">
            <a:extLst>
              <a:ext uri="{FF2B5EF4-FFF2-40B4-BE49-F238E27FC236}">
                <a16:creationId xmlns:a16="http://schemas.microsoft.com/office/drawing/2014/main" id="{64AF4FA0-D946-1929-D9A2-EAEA11A79F2C}"/>
              </a:ext>
            </a:extLst>
          </p:cNvPr>
          <p:cNvSpPr/>
          <p:nvPr/>
        </p:nvSpPr>
        <p:spPr>
          <a:xfrm>
            <a:off x="238539" y="347869"/>
            <a:ext cx="6182139" cy="616226"/>
          </a:xfrm>
          <a:prstGeom prst="homePlate">
            <a:avLst/>
          </a:prstGeom>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81849D7-4026-0AC1-7ECF-F0223E6198DE}"/>
              </a:ext>
            </a:extLst>
          </p:cNvPr>
          <p:cNvSpPr txBox="1"/>
          <p:nvPr/>
        </p:nvSpPr>
        <p:spPr>
          <a:xfrm>
            <a:off x="470323" y="404399"/>
            <a:ext cx="6907695" cy="523220"/>
          </a:xfrm>
          <a:prstGeom prst="rect">
            <a:avLst/>
          </a:prstGeom>
          <a:noFill/>
        </p:spPr>
        <p:txBody>
          <a:bodyPr wrap="square" rtlCol="0">
            <a:spAutoFit/>
          </a:bodyPr>
          <a:lstStyle/>
          <a:p>
            <a:r>
              <a:rPr lang="en-US" sz="2800" b="1" dirty="0">
                <a:solidFill>
                  <a:schemeClr val="bg1"/>
                </a:solidFill>
              </a:rPr>
              <a:t>Strategic Recruitment &amp;Selection</a:t>
            </a:r>
          </a:p>
        </p:txBody>
      </p:sp>
    </p:spTree>
    <p:extLst>
      <p:ext uri="{BB962C8B-B14F-4D97-AF65-F5344CB8AC3E}">
        <p14:creationId xmlns:p14="http://schemas.microsoft.com/office/powerpoint/2010/main" val="21369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0FCE23-C946-405F-B750-7F4E019CA262}"/>
              </a:ext>
            </a:extLst>
          </p:cNvPr>
          <p:cNvSpPr txBox="1"/>
          <p:nvPr/>
        </p:nvSpPr>
        <p:spPr>
          <a:xfrm>
            <a:off x="3211497" y="248575"/>
            <a:ext cx="6103398" cy="769441"/>
          </a:xfrm>
          <a:prstGeom prst="rect">
            <a:avLst/>
          </a:prstGeom>
          <a:noFill/>
        </p:spPr>
        <p:txBody>
          <a:bodyPr wrap="square">
            <a:spAutoFit/>
          </a:bodyPr>
          <a:lstStyle/>
          <a:p>
            <a:r>
              <a:rPr kumimoji="0" lang="en-US" sz="4400" b="1" i="0" u="none" strike="noStrike" kern="1200" cap="none" spc="0" normalizeH="0" baseline="0" noProof="0" dirty="0">
                <a:ln>
                  <a:noFill/>
                </a:ln>
                <a:solidFill>
                  <a:srgbClr val="29285D"/>
                </a:solidFill>
                <a:effectLst/>
                <a:uLnTx/>
                <a:uFillTx/>
                <a:latin typeface="Skeena"/>
                <a:ea typeface="+mj-ea"/>
                <a:cs typeface="+mj-cs"/>
              </a:rPr>
              <a:t>Goals of recruitment </a:t>
            </a:r>
            <a:endParaRPr lang="en-US" dirty="0"/>
          </a:p>
        </p:txBody>
      </p:sp>
      <p:sp>
        <p:nvSpPr>
          <p:cNvPr id="4" name="TextBox 3">
            <a:extLst>
              <a:ext uri="{FF2B5EF4-FFF2-40B4-BE49-F238E27FC236}">
                <a16:creationId xmlns:a16="http://schemas.microsoft.com/office/drawing/2014/main" id="{FCA022F6-A894-4BB0-87A7-912F6E2ACB0F}"/>
              </a:ext>
            </a:extLst>
          </p:cNvPr>
          <p:cNvSpPr txBox="1"/>
          <p:nvPr/>
        </p:nvSpPr>
        <p:spPr>
          <a:xfrm>
            <a:off x="184212" y="869579"/>
            <a:ext cx="7963270" cy="1200329"/>
          </a:xfrm>
          <a:prstGeom prst="rect">
            <a:avLst/>
          </a:prstGeom>
          <a:noFill/>
        </p:spPr>
        <p:txBody>
          <a:bodyPr wrap="square" rtlCol="0">
            <a:spAutoFit/>
          </a:bodyPr>
          <a:lstStyle/>
          <a:p>
            <a:r>
              <a:rPr lang="en-US" dirty="0"/>
              <a:t/>
            </a:r>
            <a:br>
              <a:rPr lang="en-US" dirty="0"/>
            </a:br>
            <a:r>
              <a:rPr lang="en-GB" sz="1800" b="0" dirty="0"/>
              <a:t>The primary goal of recruitment is to attract and select qualified candidates for job openings. This involves several key objectives:</a:t>
            </a:r>
            <a:r>
              <a:rPr lang="en-US" dirty="0"/>
              <a:t/>
            </a:r>
            <a:br>
              <a:rPr lang="en-US" dirty="0"/>
            </a:br>
            <a:endParaRPr lang="en-US" dirty="0"/>
          </a:p>
        </p:txBody>
      </p:sp>
      <p:sp>
        <p:nvSpPr>
          <p:cNvPr id="5" name="TextBox 4">
            <a:extLst>
              <a:ext uri="{FF2B5EF4-FFF2-40B4-BE49-F238E27FC236}">
                <a16:creationId xmlns:a16="http://schemas.microsoft.com/office/drawing/2014/main" id="{F1296034-5977-4FDF-B238-4BC29DE28AB8}"/>
              </a:ext>
            </a:extLst>
          </p:cNvPr>
          <p:cNvSpPr txBox="1"/>
          <p:nvPr/>
        </p:nvSpPr>
        <p:spPr>
          <a:xfrm>
            <a:off x="656948" y="2601157"/>
            <a:ext cx="8007658"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C5025828-3AF5-4248-8C51-A82730C47CAC}"/>
              </a:ext>
            </a:extLst>
          </p:cNvPr>
          <p:cNvSpPr txBox="1"/>
          <p:nvPr/>
        </p:nvSpPr>
        <p:spPr>
          <a:xfrm>
            <a:off x="656948" y="1921471"/>
            <a:ext cx="9232777" cy="4801314"/>
          </a:xfrm>
          <a:prstGeom prst="rect">
            <a:avLst/>
          </a:prstGeom>
          <a:noFill/>
        </p:spPr>
        <p:txBody>
          <a:bodyPr wrap="square">
            <a:spAutoFit/>
          </a:bodyPr>
          <a:lstStyle/>
          <a:p>
            <a:pPr algn="l"/>
            <a:r>
              <a:rPr lang="en-GB" sz="1800" dirty="0"/>
              <a:t>1-Identify Talent Needs: Understand the skills required for various roles.</a:t>
            </a:r>
          </a:p>
          <a:p>
            <a:pPr algn="l"/>
            <a:endParaRPr lang="en-GB" sz="1800" dirty="0"/>
          </a:p>
          <a:p>
            <a:pPr algn="l"/>
            <a:r>
              <a:rPr lang="en-GB" sz="1800" dirty="0"/>
              <a:t>2-Attract Candidates: Implement strategies to draw a diverse pool of applicants.</a:t>
            </a:r>
          </a:p>
          <a:p>
            <a:pPr algn="l"/>
            <a:endParaRPr lang="en-GB" sz="1800" dirty="0"/>
          </a:p>
          <a:p>
            <a:pPr algn="l"/>
            <a:r>
              <a:rPr lang="en-GB" sz="1800" dirty="0"/>
              <a:t>3. Enhance Performance*: Choose candidates aligned with the organization's goals and culture.</a:t>
            </a:r>
          </a:p>
          <a:p>
            <a:pPr algn="l"/>
            <a:endParaRPr lang="en-GB" sz="1800" dirty="0"/>
          </a:p>
          <a:p>
            <a:pPr algn="l"/>
            <a:r>
              <a:rPr lang="en-GB" sz="1800" dirty="0"/>
              <a:t>4.Reduce Time and Cost: Streamline the hiring process for efficiency.</a:t>
            </a:r>
          </a:p>
          <a:p>
            <a:pPr algn="l"/>
            <a:endParaRPr lang="en-GB" sz="1800" dirty="0"/>
          </a:p>
          <a:p>
            <a:pPr algn="l"/>
            <a:r>
              <a:rPr lang="en-GB" sz="1800" dirty="0"/>
              <a:t>5. Build a Talent Pipeline: Maintain relationships with potential future candidates.</a:t>
            </a:r>
          </a:p>
          <a:p>
            <a:pPr algn="l"/>
            <a:endParaRPr lang="en-GB" sz="1800" dirty="0"/>
          </a:p>
          <a:p>
            <a:pPr algn="l"/>
            <a:r>
              <a:rPr lang="en-GB" sz="1800" dirty="0"/>
              <a:t>6. Promote Diversity: Create a diverse workforce to boost creativity and innovation.</a:t>
            </a:r>
          </a:p>
          <a:p>
            <a:pPr algn="l"/>
            <a:endParaRPr lang="en-GB" sz="1800" dirty="0"/>
          </a:p>
          <a:p>
            <a:pPr algn="l"/>
            <a:r>
              <a:rPr lang="en-GB" sz="1800" dirty="0"/>
              <a:t>7. Improve Retention: Select candidates who fit well, reducing turnover.</a:t>
            </a:r>
          </a:p>
          <a:p>
            <a:pPr algn="l"/>
            <a:r>
              <a:rPr lang="en-GB" sz="1800" dirty="0"/>
              <a:t>By achieving these objectives, recruitment significantly contributes to the organization's long-term success.</a:t>
            </a:r>
            <a:endParaRPr lang="en-US" sz="1800" dirty="0"/>
          </a:p>
        </p:txBody>
      </p:sp>
    </p:spTree>
    <p:extLst>
      <p:ext uri="{BB962C8B-B14F-4D97-AF65-F5344CB8AC3E}">
        <p14:creationId xmlns:p14="http://schemas.microsoft.com/office/powerpoint/2010/main" val="392939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E171-C453-4C81-998D-37BE75A779A2}"/>
              </a:ext>
            </a:extLst>
          </p:cNvPr>
          <p:cNvSpPr txBox="1">
            <a:spLocks/>
          </p:cNvSpPr>
          <p:nvPr/>
        </p:nvSpPr>
        <p:spPr>
          <a:xfrm>
            <a:off x="648070" y="638630"/>
            <a:ext cx="10919534" cy="1325563"/>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a:solidFill>
                  <a:schemeClr val="tx1"/>
                </a:solidFill>
              </a:rPr>
              <a:t>Recruitment methods </a:t>
            </a:r>
            <a:r>
              <a:rPr lang="en-GB" sz="3200" dirty="0">
                <a:solidFill>
                  <a:schemeClr val="tx1"/>
                </a:solidFill>
              </a:rPr>
              <a:t>are essential for </a:t>
            </a:r>
          </a:p>
          <a:p>
            <a:r>
              <a:rPr lang="en-GB" sz="3200" dirty="0">
                <a:solidFill>
                  <a:schemeClr val="tx1"/>
                </a:solidFill>
              </a:rPr>
              <a:t>organizations to attract and select suitable candidates</a:t>
            </a:r>
            <a:endParaRPr lang="en-US" sz="3600" dirty="0">
              <a:solidFill>
                <a:schemeClr val="tx1"/>
              </a:solidFill>
            </a:endParaRPr>
          </a:p>
        </p:txBody>
      </p:sp>
      <p:sp>
        <p:nvSpPr>
          <p:cNvPr id="3" name="Content Placeholder 2">
            <a:extLst>
              <a:ext uri="{FF2B5EF4-FFF2-40B4-BE49-F238E27FC236}">
                <a16:creationId xmlns:a16="http://schemas.microsoft.com/office/drawing/2014/main" id="{86CEBBD3-0A7D-4E80-BAA1-3B01AFAA3F1C}"/>
              </a:ext>
            </a:extLst>
          </p:cNvPr>
          <p:cNvSpPr txBox="1">
            <a:spLocks/>
          </p:cNvSpPr>
          <p:nvPr/>
        </p:nvSpPr>
        <p:spPr>
          <a:xfrm>
            <a:off x="1889011" y="1955635"/>
            <a:ext cx="4334689" cy="47421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solidFill>
                  <a:schemeClr val="tx1"/>
                </a:solidFill>
              </a:rPr>
              <a:t>1. Internal Recruitment</a:t>
            </a:r>
          </a:p>
        </p:txBody>
      </p:sp>
      <p:sp>
        <p:nvSpPr>
          <p:cNvPr id="4" name="Content Placeholder 3">
            <a:extLst>
              <a:ext uri="{FF2B5EF4-FFF2-40B4-BE49-F238E27FC236}">
                <a16:creationId xmlns:a16="http://schemas.microsoft.com/office/drawing/2014/main" id="{0510294A-B08F-431E-BEEB-8FEE59B408CC}"/>
              </a:ext>
            </a:extLst>
          </p:cNvPr>
          <p:cNvSpPr txBox="1">
            <a:spLocks/>
          </p:cNvSpPr>
          <p:nvPr/>
        </p:nvSpPr>
        <p:spPr>
          <a:xfrm>
            <a:off x="5498972" y="1964193"/>
            <a:ext cx="4334689" cy="47421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3. Recruitment Agencies</a:t>
            </a:r>
          </a:p>
        </p:txBody>
      </p:sp>
      <p:sp>
        <p:nvSpPr>
          <p:cNvPr id="5" name="Content Placeholder 4">
            <a:extLst>
              <a:ext uri="{FF2B5EF4-FFF2-40B4-BE49-F238E27FC236}">
                <a16:creationId xmlns:a16="http://schemas.microsoft.com/office/drawing/2014/main" id="{46679EB4-A3D7-4C68-8A25-8A8CD0E5938F}"/>
              </a:ext>
            </a:extLst>
          </p:cNvPr>
          <p:cNvSpPr txBox="1">
            <a:spLocks/>
          </p:cNvSpPr>
          <p:nvPr/>
        </p:nvSpPr>
        <p:spPr>
          <a:xfrm>
            <a:off x="1889010" y="3901885"/>
            <a:ext cx="4334689" cy="47421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2. External Recruitment</a:t>
            </a:r>
          </a:p>
        </p:txBody>
      </p:sp>
      <p:sp>
        <p:nvSpPr>
          <p:cNvPr id="6" name="Content Placeholder 5">
            <a:extLst>
              <a:ext uri="{FF2B5EF4-FFF2-40B4-BE49-F238E27FC236}">
                <a16:creationId xmlns:a16="http://schemas.microsoft.com/office/drawing/2014/main" id="{677563A7-5062-4AB2-BFE8-4EF1E0906414}"/>
              </a:ext>
            </a:extLst>
          </p:cNvPr>
          <p:cNvSpPr txBox="1">
            <a:spLocks/>
          </p:cNvSpPr>
          <p:nvPr/>
        </p:nvSpPr>
        <p:spPr>
          <a:xfrm>
            <a:off x="4851764" y="3910443"/>
            <a:ext cx="4334689" cy="47421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 4. Job Boards</a:t>
            </a:r>
          </a:p>
        </p:txBody>
      </p:sp>
      <p:sp>
        <p:nvSpPr>
          <p:cNvPr id="7" name="Content Placeholder 6">
            <a:extLst>
              <a:ext uri="{FF2B5EF4-FFF2-40B4-BE49-F238E27FC236}">
                <a16:creationId xmlns:a16="http://schemas.microsoft.com/office/drawing/2014/main" id="{7F02C57F-7E96-4DD0-9EA8-353347179B05}"/>
              </a:ext>
            </a:extLst>
          </p:cNvPr>
          <p:cNvSpPr txBox="1">
            <a:spLocks/>
          </p:cNvSpPr>
          <p:nvPr/>
        </p:nvSpPr>
        <p:spPr>
          <a:xfrm>
            <a:off x="1773148" y="2564823"/>
            <a:ext cx="4334689" cy="1219201"/>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sz="2000" b="1" dirty="0">
                <a:solidFill>
                  <a:schemeClr val="tx1"/>
                </a:solidFill>
              </a:rPr>
              <a:t>- advantage </a:t>
            </a:r>
            <a:r>
              <a:rPr lang="en-GB" sz="1800" dirty="0">
                <a:solidFill>
                  <a:schemeClr val="tx1"/>
                </a:solidFill>
              </a:rPr>
              <a:t>: </a:t>
            </a:r>
            <a:r>
              <a:rPr lang="en-GB" sz="2000" dirty="0">
                <a:solidFill>
                  <a:schemeClr val="tx1"/>
                </a:solidFill>
              </a:rPr>
              <a:t>Improves morale, saves time and costs, retains knowledge.</a:t>
            </a:r>
          </a:p>
          <a:p>
            <a:r>
              <a:rPr lang="en-GB" sz="2000" b="1" dirty="0">
                <a:solidFill>
                  <a:schemeClr val="tx1"/>
                </a:solidFill>
              </a:rPr>
              <a:t>- disadvantage </a:t>
            </a:r>
            <a:r>
              <a:rPr lang="en-GB" sz="1800" dirty="0">
                <a:solidFill>
                  <a:schemeClr val="tx1"/>
                </a:solidFill>
              </a:rPr>
              <a:t>: </a:t>
            </a:r>
            <a:r>
              <a:rPr lang="en-GB" sz="2000" dirty="0">
                <a:solidFill>
                  <a:schemeClr val="tx1"/>
                </a:solidFill>
              </a:rPr>
              <a:t>Limits candidate diversity and may cause resentment.</a:t>
            </a:r>
            <a:endParaRPr lang="en-US" sz="1800" dirty="0">
              <a:solidFill>
                <a:schemeClr val="tx1"/>
              </a:solidFill>
            </a:endParaRPr>
          </a:p>
        </p:txBody>
      </p:sp>
      <p:sp>
        <p:nvSpPr>
          <p:cNvPr id="8" name="Content Placeholder 7">
            <a:extLst>
              <a:ext uri="{FF2B5EF4-FFF2-40B4-BE49-F238E27FC236}">
                <a16:creationId xmlns:a16="http://schemas.microsoft.com/office/drawing/2014/main" id="{A82C177C-1FDC-4497-9D95-EEC9C7DE2210}"/>
              </a:ext>
            </a:extLst>
          </p:cNvPr>
          <p:cNvSpPr txBox="1">
            <a:spLocks/>
          </p:cNvSpPr>
          <p:nvPr/>
        </p:nvSpPr>
        <p:spPr>
          <a:xfrm>
            <a:off x="7232915" y="2592260"/>
            <a:ext cx="4334689" cy="1219201"/>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sz="1800" b="1" dirty="0">
                <a:solidFill>
                  <a:schemeClr val="tx1"/>
                </a:solidFill>
              </a:rPr>
              <a:t> advantage</a:t>
            </a:r>
            <a:r>
              <a:rPr lang="en-GB" sz="1800" dirty="0">
                <a:solidFill>
                  <a:schemeClr val="tx1"/>
                </a:solidFill>
              </a:rPr>
              <a:t>: Quick access to candidates and effective for niche roles.</a:t>
            </a:r>
          </a:p>
          <a:p>
            <a:r>
              <a:rPr lang="en-GB" sz="1800" b="1" dirty="0">
                <a:solidFill>
                  <a:schemeClr val="tx1"/>
                </a:solidFill>
              </a:rPr>
              <a:t>disadvantage</a:t>
            </a:r>
            <a:r>
              <a:rPr lang="en-GB" sz="1800" dirty="0">
                <a:solidFill>
                  <a:schemeClr val="tx1"/>
                </a:solidFill>
              </a:rPr>
              <a:t>: Expensive and may lack insight into the organization's needs.</a:t>
            </a:r>
            <a:endParaRPr lang="en-US" sz="1800" dirty="0">
              <a:solidFill>
                <a:schemeClr val="tx1"/>
              </a:solidFill>
            </a:endParaRPr>
          </a:p>
        </p:txBody>
      </p:sp>
      <p:sp>
        <p:nvSpPr>
          <p:cNvPr id="9" name="Content Placeholder 8">
            <a:extLst>
              <a:ext uri="{FF2B5EF4-FFF2-40B4-BE49-F238E27FC236}">
                <a16:creationId xmlns:a16="http://schemas.microsoft.com/office/drawing/2014/main" id="{7A0456EA-E032-4748-B9B5-E10CC7BCBC7B}"/>
              </a:ext>
            </a:extLst>
          </p:cNvPr>
          <p:cNvSpPr txBox="1">
            <a:spLocks/>
          </p:cNvSpPr>
          <p:nvPr/>
        </p:nvSpPr>
        <p:spPr>
          <a:xfrm>
            <a:off x="1668379" y="4773424"/>
            <a:ext cx="4334689" cy="1219201"/>
          </a:xfrm>
          <a:prstGeom prst="rect">
            <a:avLst/>
          </a:prstGeom>
        </p:spPr>
        <p:txBody>
          <a:bodyPr>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sz="2600" b="1" dirty="0">
                <a:solidFill>
                  <a:schemeClr val="tx1"/>
                </a:solidFill>
              </a:rPr>
              <a:t>advantage</a:t>
            </a:r>
            <a:r>
              <a:rPr lang="en-GB" sz="1800" b="1" dirty="0">
                <a:solidFill>
                  <a:schemeClr val="tx1"/>
                </a:solidFill>
              </a:rPr>
              <a:t> </a:t>
            </a:r>
            <a:r>
              <a:rPr lang="en-GB" sz="1600" dirty="0">
                <a:solidFill>
                  <a:schemeClr val="tx1"/>
                </a:solidFill>
              </a:rPr>
              <a:t>: </a:t>
            </a:r>
            <a:r>
              <a:rPr lang="en-GB" sz="2600" dirty="0">
                <a:solidFill>
                  <a:schemeClr val="tx1"/>
                </a:solidFill>
              </a:rPr>
              <a:t>Broadens talent pool and introduces fresh ideas</a:t>
            </a:r>
            <a:r>
              <a:rPr lang="en-GB" sz="1600" dirty="0">
                <a:solidFill>
                  <a:schemeClr val="tx1"/>
                </a:solidFill>
              </a:rPr>
              <a:t>.</a:t>
            </a:r>
          </a:p>
          <a:p>
            <a:r>
              <a:rPr lang="en-GB" sz="2300" b="1" dirty="0">
                <a:solidFill>
                  <a:schemeClr val="tx1"/>
                </a:solidFill>
              </a:rPr>
              <a:t>disadvantage</a:t>
            </a:r>
            <a:r>
              <a:rPr lang="en-GB" sz="1600" dirty="0">
                <a:solidFill>
                  <a:schemeClr val="tx1"/>
                </a:solidFill>
              </a:rPr>
              <a:t> </a:t>
            </a:r>
            <a:r>
              <a:rPr lang="en-GB" sz="2300" dirty="0">
                <a:solidFill>
                  <a:schemeClr val="tx1"/>
                </a:solidFill>
              </a:rPr>
              <a:t>: Can be costly and time-consuming, with potential acclimation issues.</a:t>
            </a:r>
            <a:endParaRPr lang="en-US" sz="1600" dirty="0">
              <a:solidFill>
                <a:schemeClr val="tx1"/>
              </a:solidFill>
            </a:endParaRPr>
          </a:p>
        </p:txBody>
      </p:sp>
      <p:sp>
        <p:nvSpPr>
          <p:cNvPr id="10" name="Content Placeholder 9">
            <a:extLst>
              <a:ext uri="{FF2B5EF4-FFF2-40B4-BE49-F238E27FC236}">
                <a16:creationId xmlns:a16="http://schemas.microsoft.com/office/drawing/2014/main" id="{59F8FE7F-CC3A-48CE-9DD3-BDDAB9FD0F32}"/>
              </a:ext>
            </a:extLst>
          </p:cNvPr>
          <p:cNvSpPr txBox="1">
            <a:spLocks/>
          </p:cNvSpPr>
          <p:nvPr/>
        </p:nvSpPr>
        <p:spPr>
          <a:xfrm>
            <a:off x="7019108" y="4617949"/>
            <a:ext cx="4758761" cy="1530153"/>
          </a:xfrm>
          <a:prstGeom prst="rect">
            <a:avLst/>
          </a:prstGeom>
        </p:spPr>
        <p:txBody>
          <a:bodyPr>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sz="2600" b="1" dirty="0">
                <a:solidFill>
                  <a:schemeClr val="tx1"/>
                </a:solidFill>
              </a:rPr>
              <a:t>Advantage </a:t>
            </a:r>
            <a:r>
              <a:rPr lang="en-GB" sz="2200" dirty="0">
                <a:solidFill>
                  <a:schemeClr val="tx1"/>
                </a:solidFill>
              </a:rPr>
              <a:t>:</a:t>
            </a:r>
            <a:r>
              <a:rPr lang="en-GB" sz="2900" dirty="0">
                <a:solidFill>
                  <a:schemeClr val="tx1"/>
                </a:solidFill>
              </a:rPr>
              <a:t>Offers wide exposure and is cost-effective</a:t>
            </a:r>
            <a:r>
              <a:rPr lang="en-GB" sz="2100" dirty="0">
                <a:solidFill>
                  <a:schemeClr val="tx1"/>
                </a:solidFill>
              </a:rPr>
              <a:t>.</a:t>
            </a:r>
          </a:p>
          <a:p>
            <a:r>
              <a:rPr lang="en-GB" dirty="0">
                <a:solidFill>
                  <a:schemeClr val="tx1"/>
                </a:solidFill>
              </a:rPr>
              <a:t> </a:t>
            </a:r>
            <a:r>
              <a:rPr lang="en-GB" sz="2600" b="1" dirty="0">
                <a:solidFill>
                  <a:schemeClr val="tx1"/>
                </a:solidFill>
              </a:rPr>
              <a:t>disadvantage</a:t>
            </a:r>
            <a:r>
              <a:rPr lang="en-GB" sz="2500" dirty="0">
                <a:solidFill>
                  <a:schemeClr val="tx1"/>
                </a:solidFill>
              </a:rPr>
              <a:t> : </a:t>
            </a:r>
            <a:r>
              <a:rPr lang="en-GB" sz="2900" dirty="0">
                <a:solidFill>
                  <a:schemeClr val="tx1"/>
                </a:solidFill>
              </a:rPr>
              <a:t>Attracts many unqualified applicants, leading to a generic candidate pool.</a:t>
            </a:r>
            <a:endParaRPr lang="en-US" dirty="0">
              <a:solidFill>
                <a:schemeClr val="tx1"/>
              </a:solidFill>
            </a:endParaRPr>
          </a:p>
        </p:txBody>
      </p:sp>
      <p:sp>
        <p:nvSpPr>
          <p:cNvPr id="12" name="Slide Number Placeholder 12">
            <a:extLst>
              <a:ext uri="{FF2B5EF4-FFF2-40B4-BE49-F238E27FC236}">
                <a16:creationId xmlns:a16="http://schemas.microsoft.com/office/drawing/2014/main" id="{83F60C04-E4AE-4C4E-942C-0C5FB6A9F886}"/>
              </a:ext>
            </a:extLst>
          </p:cNvPr>
          <p:cNvSpPr txBox="1">
            <a:spLocks/>
          </p:cNvSpPr>
          <p:nvPr/>
        </p:nvSpPr>
        <p:spPr>
          <a:xfrm>
            <a:off x="9728964" y="5965539"/>
            <a:ext cx="15893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US" smtClean="0"/>
              <a:pPr/>
              <a:t>22</a:t>
            </a:fld>
            <a:endParaRPr lang="en-US" dirty="0"/>
          </a:p>
        </p:txBody>
      </p:sp>
    </p:spTree>
    <p:extLst>
      <p:ext uri="{BB962C8B-B14F-4D97-AF65-F5344CB8AC3E}">
        <p14:creationId xmlns:p14="http://schemas.microsoft.com/office/powerpoint/2010/main" val="3167068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D95E-E38D-4B32-8873-54DC79B3FA43}"/>
              </a:ext>
            </a:extLst>
          </p:cNvPr>
          <p:cNvSpPr txBox="1">
            <a:spLocks/>
          </p:cNvSpPr>
          <p:nvPr/>
        </p:nvSpPr>
        <p:spPr>
          <a:xfrm>
            <a:off x="1194965" y="698196"/>
            <a:ext cx="10021957" cy="1325563"/>
          </a:xfrm>
          <a:prstGeom prst="rect">
            <a:avLst/>
          </a:prstGeom>
        </p:spPr>
        <p:txBody>
          <a:bodyPr>
            <a:normAutofit fontScale="82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tx1"/>
                </a:solidFill>
              </a:rPr>
              <a:t>Recruitment methods are essential for</a:t>
            </a:r>
          </a:p>
          <a:p>
            <a:r>
              <a:rPr lang="en-GB" dirty="0">
                <a:solidFill>
                  <a:schemeClr val="tx1"/>
                </a:solidFill>
              </a:rPr>
              <a:t> organizations to attract and select suitable candidates</a:t>
            </a:r>
            <a:endParaRPr lang="en-US" dirty="0">
              <a:solidFill>
                <a:schemeClr val="tx1"/>
              </a:solidFill>
            </a:endParaRPr>
          </a:p>
        </p:txBody>
      </p:sp>
      <p:sp>
        <p:nvSpPr>
          <p:cNvPr id="3" name="Content Placeholder 2">
            <a:extLst>
              <a:ext uri="{FF2B5EF4-FFF2-40B4-BE49-F238E27FC236}">
                <a16:creationId xmlns:a16="http://schemas.microsoft.com/office/drawing/2014/main" id="{E7BD9CE5-285E-435E-AA2B-D7BA8589C215}"/>
              </a:ext>
            </a:extLst>
          </p:cNvPr>
          <p:cNvSpPr txBox="1">
            <a:spLocks/>
          </p:cNvSpPr>
          <p:nvPr/>
        </p:nvSpPr>
        <p:spPr>
          <a:xfrm>
            <a:off x="1871254" y="2261446"/>
            <a:ext cx="4334689" cy="47421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solidFill>
                  <a:schemeClr val="tx1"/>
                </a:solidFill>
              </a:rPr>
              <a:t> </a:t>
            </a:r>
            <a:r>
              <a:rPr lang="en-US" sz="2000">
                <a:solidFill>
                  <a:schemeClr val="tx1"/>
                </a:solidFill>
              </a:rPr>
              <a:t>5. Employee Referrals</a:t>
            </a:r>
            <a:endParaRPr lang="en-US" dirty="0">
              <a:solidFill>
                <a:schemeClr val="tx1"/>
              </a:solidFill>
            </a:endParaRPr>
          </a:p>
        </p:txBody>
      </p:sp>
      <p:sp>
        <p:nvSpPr>
          <p:cNvPr id="4" name="Content Placeholder 3">
            <a:extLst>
              <a:ext uri="{FF2B5EF4-FFF2-40B4-BE49-F238E27FC236}">
                <a16:creationId xmlns:a16="http://schemas.microsoft.com/office/drawing/2014/main" id="{19A8F651-3363-4337-88B7-CBED0AF20983}"/>
              </a:ext>
            </a:extLst>
          </p:cNvPr>
          <p:cNvSpPr txBox="1">
            <a:spLocks/>
          </p:cNvSpPr>
          <p:nvPr/>
        </p:nvSpPr>
        <p:spPr>
          <a:xfrm>
            <a:off x="4202831" y="2252750"/>
            <a:ext cx="4334689" cy="47421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7. Job Fairs</a:t>
            </a:r>
          </a:p>
        </p:txBody>
      </p:sp>
      <p:sp>
        <p:nvSpPr>
          <p:cNvPr id="5" name="Content Placeholder 4">
            <a:extLst>
              <a:ext uri="{FF2B5EF4-FFF2-40B4-BE49-F238E27FC236}">
                <a16:creationId xmlns:a16="http://schemas.microsoft.com/office/drawing/2014/main" id="{E7D2FBB4-0FF2-484A-8F52-389C35F377F8}"/>
              </a:ext>
            </a:extLst>
          </p:cNvPr>
          <p:cNvSpPr txBox="1">
            <a:spLocks/>
          </p:cNvSpPr>
          <p:nvPr/>
        </p:nvSpPr>
        <p:spPr>
          <a:xfrm>
            <a:off x="1761310" y="4297531"/>
            <a:ext cx="4334689" cy="47421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6. Social Media</a:t>
            </a:r>
          </a:p>
        </p:txBody>
      </p:sp>
      <p:sp>
        <p:nvSpPr>
          <p:cNvPr id="6" name="Content Placeholder 5">
            <a:extLst>
              <a:ext uri="{FF2B5EF4-FFF2-40B4-BE49-F238E27FC236}">
                <a16:creationId xmlns:a16="http://schemas.microsoft.com/office/drawing/2014/main" id="{86D47997-3D46-4672-AFAB-E7C7B759ECAB}"/>
              </a:ext>
            </a:extLst>
          </p:cNvPr>
          <p:cNvSpPr txBox="1">
            <a:spLocks/>
          </p:cNvSpPr>
          <p:nvPr/>
        </p:nvSpPr>
        <p:spPr>
          <a:xfrm>
            <a:off x="6882232" y="4941930"/>
            <a:ext cx="4471567" cy="820343"/>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b="1" dirty="0">
                <a:solidFill>
                  <a:srgbClr val="C00000"/>
                </a:solidFill>
              </a:rPr>
              <a:t>Each method has unique strengths and challenges that impact recruitment effectiveness.</a:t>
            </a:r>
            <a:endParaRPr lang="en-US" sz="1600" b="1" dirty="0">
              <a:solidFill>
                <a:srgbClr val="C00000"/>
              </a:solidFill>
            </a:endParaRPr>
          </a:p>
        </p:txBody>
      </p:sp>
      <p:sp>
        <p:nvSpPr>
          <p:cNvPr id="7" name="Content Placeholder 6">
            <a:extLst>
              <a:ext uri="{FF2B5EF4-FFF2-40B4-BE49-F238E27FC236}">
                <a16:creationId xmlns:a16="http://schemas.microsoft.com/office/drawing/2014/main" id="{4FCF34D0-3EF8-438D-A2EB-8CE0BA85E6C7}"/>
              </a:ext>
            </a:extLst>
          </p:cNvPr>
          <p:cNvSpPr txBox="1">
            <a:spLocks/>
          </p:cNvSpPr>
          <p:nvPr/>
        </p:nvSpPr>
        <p:spPr>
          <a:xfrm>
            <a:off x="1761310" y="2903143"/>
            <a:ext cx="4334689" cy="1219201"/>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sz="1800" b="1" dirty="0">
                <a:solidFill>
                  <a:schemeClr val="tx1"/>
                </a:solidFill>
              </a:rPr>
              <a:t>advantage</a:t>
            </a:r>
            <a:r>
              <a:rPr lang="en-GB" sz="1600" dirty="0">
                <a:solidFill>
                  <a:schemeClr val="tx1"/>
                </a:solidFill>
              </a:rPr>
              <a:t>:</a:t>
            </a:r>
            <a:r>
              <a:rPr lang="en-GB" sz="1800" dirty="0">
                <a:solidFill>
                  <a:schemeClr val="tx1"/>
                </a:solidFill>
              </a:rPr>
              <a:t> Provides pre-vetted candidates and enhances morale.</a:t>
            </a:r>
          </a:p>
          <a:p>
            <a:r>
              <a:rPr lang="en-GB" sz="1800" b="1" dirty="0">
                <a:solidFill>
                  <a:schemeClr val="tx1"/>
                </a:solidFill>
              </a:rPr>
              <a:t>disadvantag</a:t>
            </a:r>
            <a:r>
              <a:rPr lang="en-GB" sz="1600" dirty="0">
                <a:solidFill>
                  <a:schemeClr val="tx1"/>
                </a:solidFill>
              </a:rPr>
              <a:t>e: </a:t>
            </a:r>
            <a:r>
              <a:rPr lang="en-GB" sz="1800" dirty="0">
                <a:solidFill>
                  <a:schemeClr val="tx1"/>
                </a:solidFill>
              </a:rPr>
              <a:t>Can limit diversity and create pressure on employees.</a:t>
            </a:r>
            <a:endParaRPr lang="en-US" sz="1600" dirty="0">
              <a:solidFill>
                <a:schemeClr val="tx1"/>
              </a:solidFill>
            </a:endParaRPr>
          </a:p>
        </p:txBody>
      </p:sp>
      <p:sp>
        <p:nvSpPr>
          <p:cNvPr id="8" name="Content Placeholder 7">
            <a:extLst>
              <a:ext uri="{FF2B5EF4-FFF2-40B4-BE49-F238E27FC236}">
                <a16:creationId xmlns:a16="http://schemas.microsoft.com/office/drawing/2014/main" id="{A337EAE7-3F9F-4C2C-A7F9-18F9E9126347}"/>
              </a:ext>
            </a:extLst>
          </p:cNvPr>
          <p:cNvSpPr txBox="1">
            <a:spLocks/>
          </p:cNvSpPr>
          <p:nvPr/>
        </p:nvSpPr>
        <p:spPr>
          <a:xfrm>
            <a:off x="6882233" y="3078330"/>
            <a:ext cx="4334689" cy="1219201"/>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sz="1800" b="1" dirty="0">
                <a:solidFill>
                  <a:schemeClr val="tx1"/>
                </a:solidFill>
              </a:rPr>
              <a:t>advantage</a:t>
            </a:r>
            <a:r>
              <a:rPr lang="en-GB" sz="1800" dirty="0">
                <a:solidFill>
                  <a:schemeClr val="tx1"/>
                </a:solidFill>
              </a:rPr>
              <a:t>: Direct access to job seekers and boosts visibility.</a:t>
            </a:r>
          </a:p>
          <a:p>
            <a:r>
              <a:rPr lang="en-GB" sz="1800" b="1" dirty="0">
                <a:solidFill>
                  <a:schemeClr val="tx1"/>
                </a:solidFill>
              </a:rPr>
              <a:t>disadvantage: </a:t>
            </a:r>
            <a:r>
              <a:rPr lang="en-GB" sz="1800" dirty="0">
                <a:solidFill>
                  <a:schemeClr val="tx1"/>
                </a:solidFill>
              </a:rPr>
              <a:t>Candidate quality can vary and requires extensive follow-up.</a:t>
            </a:r>
            <a:endParaRPr lang="en-US" sz="1800" dirty="0">
              <a:solidFill>
                <a:schemeClr val="tx1"/>
              </a:solidFill>
            </a:endParaRPr>
          </a:p>
        </p:txBody>
      </p:sp>
      <p:sp>
        <p:nvSpPr>
          <p:cNvPr id="9" name="Content Placeholder 8">
            <a:extLst>
              <a:ext uri="{FF2B5EF4-FFF2-40B4-BE49-F238E27FC236}">
                <a16:creationId xmlns:a16="http://schemas.microsoft.com/office/drawing/2014/main" id="{1301774C-D5E8-47A3-BEFE-2112D4B0BF7C}"/>
              </a:ext>
            </a:extLst>
          </p:cNvPr>
          <p:cNvSpPr txBox="1">
            <a:spLocks/>
          </p:cNvSpPr>
          <p:nvPr/>
        </p:nvSpPr>
        <p:spPr>
          <a:xfrm>
            <a:off x="1597357" y="4849065"/>
            <a:ext cx="4334689" cy="1219201"/>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sz="1800" b="1">
                <a:solidFill>
                  <a:schemeClr val="tx1"/>
                </a:solidFill>
              </a:rPr>
              <a:t>advantage</a:t>
            </a:r>
            <a:r>
              <a:rPr lang="en-GB" sz="1600">
                <a:solidFill>
                  <a:schemeClr val="tx1"/>
                </a:solidFill>
              </a:rPr>
              <a:t>: </a:t>
            </a:r>
            <a:r>
              <a:rPr lang="en-GB" sz="1800">
                <a:solidFill>
                  <a:schemeClr val="tx1"/>
                </a:solidFill>
              </a:rPr>
              <a:t>Facilitates networking and reaches passive job seekers.</a:t>
            </a:r>
          </a:p>
          <a:p>
            <a:r>
              <a:rPr lang="en-GB" sz="1800" b="1">
                <a:solidFill>
                  <a:schemeClr val="tx1"/>
                </a:solidFill>
              </a:rPr>
              <a:t>disadvantag</a:t>
            </a:r>
            <a:r>
              <a:rPr lang="en-GB" sz="1600">
                <a:solidFill>
                  <a:schemeClr val="tx1"/>
                </a:solidFill>
              </a:rPr>
              <a:t>e: </a:t>
            </a:r>
            <a:r>
              <a:rPr lang="en-GB" sz="1800">
                <a:solidFill>
                  <a:schemeClr val="tx1"/>
                </a:solidFill>
              </a:rPr>
              <a:t>Raises confidentiality concerns and may have limited reach.</a:t>
            </a:r>
            <a:endParaRPr lang="en-US" sz="1600" dirty="0">
              <a:solidFill>
                <a:schemeClr val="tx1"/>
              </a:solidFill>
            </a:endParaRPr>
          </a:p>
        </p:txBody>
      </p:sp>
      <p:sp>
        <p:nvSpPr>
          <p:cNvPr id="12" name="Slide Number Placeholder 12">
            <a:extLst>
              <a:ext uri="{FF2B5EF4-FFF2-40B4-BE49-F238E27FC236}">
                <a16:creationId xmlns:a16="http://schemas.microsoft.com/office/drawing/2014/main" id="{0AB5B0AD-5E9D-42B1-9FD8-12545419FFF6}"/>
              </a:ext>
            </a:extLst>
          </p:cNvPr>
          <p:cNvSpPr txBox="1">
            <a:spLocks/>
          </p:cNvSpPr>
          <p:nvPr/>
        </p:nvSpPr>
        <p:spPr>
          <a:xfrm>
            <a:off x="9764485" y="5965539"/>
            <a:ext cx="15893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US" smtClean="0"/>
              <a:pPr/>
              <a:t>23</a:t>
            </a:fld>
            <a:endParaRPr lang="en-US" dirty="0"/>
          </a:p>
        </p:txBody>
      </p:sp>
    </p:spTree>
    <p:extLst>
      <p:ext uri="{BB962C8B-B14F-4D97-AF65-F5344CB8AC3E}">
        <p14:creationId xmlns:p14="http://schemas.microsoft.com/office/powerpoint/2010/main" val="2542014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10D1F-740C-4DB8-BCF5-8CD513085B58}"/>
              </a:ext>
            </a:extLst>
          </p:cNvPr>
          <p:cNvSpPr txBox="1">
            <a:spLocks/>
          </p:cNvSpPr>
          <p:nvPr/>
        </p:nvSpPr>
        <p:spPr>
          <a:xfrm>
            <a:off x="0" y="-246943"/>
            <a:ext cx="11638721" cy="1115805"/>
          </a:xfrm>
          <a:prstGeom prst="rect">
            <a:avLst/>
          </a:prstGeom>
        </p:spPr>
        <p:txBody>
          <a:bodyPr>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GB" sz="2400" dirty="0"/>
              <a:t/>
            </a:r>
            <a:br>
              <a:rPr lang="en-GB" sz="2400" dirty="0"/>
            </a:br>
            <a:r>
              <a:rPr lang="en-GB" sz="2800" dirty="0"/>
              <a:t>comprehend recruitment process for organizational as well as </a:t>
            </a:r>
          </a:p>
          <a:p>
            <a:r>
              <a:rPr lang="en-GB" sz="2800" dirty="0"/>
              <a:t>individual perspective</a:t>
            </a:r>
            <a:r>
              <a:rPr lang="en-GB" sz="2400" dirty="0"/>
              <a:t/>
            </a:r>
            <a:br>
              <a:rPr lang="en-GB" sz="2400" dirty="0"/>
            </a:br>
            <a:endParaRPr lang="en-US" sz="2400" dirty="0"/>
          </a:p>
        </p:txBody>
      </p:sp>
      <p:sp>
        <p:nvSpPr>
          <p:cNvPr id="3" name="Content Placeholder 2">
            <a:extLst>
              <a:ext uri="{FF2B5EF4-FFF2-40B4-BE49-F238E27FC236}">
                <a16:creationId xmlns:a16="http://schemas.microsoft.com/office/drawing/2014/main" id="{6EF011BD-0B96-42CA-81E4-1BEB58C4385D}"/>
              </a:ext>
            </a:extLst>
          </p:cNvPr>
          <p:cNvSpPr txBox="1">
            <a:spLocks/>
          </p:cNvSpPr>
          <p:nvPr/>
        </p:nvSpPr>
        <p:spPr>
          <a:xfrm>
            <a:off x="112030" y="1093539"/>
            <a:ext cx="4334689" cy="474211"/>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sz="2000" dirty="0"/>
              <a:t>Organizational Perspective</a:t>
            </a:r>
          </a:p>
        </p:txBody>
      </p:sp>
      <p:sp>
        <p:nvSpPr>
          <p:cNvPr id="4" name="Content Placeholder 3">
            <a:extLst>
              <a:ext uri="{FF2B5EF4-FFF2-40B4-BE49-F238E27FC236}">
                <a16:creationId xmlns:a16="http://schemas.microsoft.com/office/drawing/2014/main" id="{9B62E9C9-934E-413F-A880-04C72C262ACA}"/>
              </a:ext>
            </a:extLst>
          </p:cNvPr>
          <p:cNvSpPr txBox="1">
            <a:spLocks/>
          </p:cNvSpPr>
          <p:nvPr/>
        </p:nvSpPr>
        <p:spPr>
          <a:xfrm>
            <a:off x="5900692" y="952953"/>
            <a:ext cx="4238943" cy="474211"/>
          </a:xfrm>
          <a:prstGeom prst="rect">
            <a:avLst/>
          </a:prstGeom>
        </p:spPr>
        <p:txBody>
          <a:bodyPr vert="horz" lIns="91440" tIns="45720" rIns="91440" bIns="45720" rtlCol="0" anchor="ctr"/>
          <a:lstStyle>
            <a:defPPr>
              <a:defRPr lang="en-US"/>
            </a:defPPr>
            <a:lvl1pPr marL="0" algn="r" defTabSz="914400" rtl="0" eaLnBrk="1" latinLnBrk="0" hangingPunct="1">
              <a:defRPr sz="1050" b="0" kern="1200">
                <a:solidFill>
                  <a:schemeClr val="tx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 </a:t>
            </a:r>
            <a:r>
              <a:rPr lang="en-US" sz="2000" dirty="0">
                <a:solidFill>
                  <a:schemeClr val="tx1"/>
                </a:solidFill>
              </a:rPr>
              <a:t>Individual Perspective</a:t>
            </a:r>
          </a:p>
        </p:txBody>
      </p:sp>
      <p:sp>
        <p:nvSpPr>
          <p:cNvPr id="5" name="Content Placeholder 6">
            <a:extLst>
              <a:ext uri="{FF2B5EF4-FFF2-40B4-BE49-F238E27FC236}">
                <a16:creationId xmlns:a16="http://schemas.microsoft.com/office/drawing/2014/main" id="{D3689EE3-7055-4574-927C-8F98BEA7FEEA}"/>
              </a:ext>
            </a:extLst>
          </p:cNvPr>
          <p:cNvSpPr txBox="1">
            <a:spLocks/>
          </p:cNvSpPr>
          <p:nvPr/>
        </p:nvSpPr>
        <p:spPr>
          <a:xfrm>
            <a:off x="112029" y="1669917"/>
            <a:ext cx="5125796" cy="4215978"/>
          </a:xfrm>
          <a:prstGeom prst="rect">
            <a:avLst/>
          </a:prstGeom>
        </p:spPr>
        <p:txBody>
          <a:bodyPr>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GB" sz="1500" dirty="0"/>
              <a:t>1. Workforce Planning: Assess staffing needs based on business objectives.</a:t>
            </a:r>
          </a:p>
          <a:p>
            <a:r>
              <a:rPr lang="en-GB" sz="1500" dirty="0"/>
              <a:t>2. Sourcing Candidates: Utilize diverse channels like job boards and social media to attract applicants.</a:t>
            </a:r>
          </a:p>
          <a:p>
            <a:r>
              <a:rPr lang="en-GB" sz="1500" dirty="0"/>
              <a:t>3. Screening and Selection: Implement thorough evaluations of candidates' skills and cultural fit</a:t>
            </a:r>
          </a:p>
          <a:p>
            <a:r>
              <a:rPr lang="en-GB" sz="1500" dirty="0"/>
              <a:t>4. Employer Branding: Promote a positive image to attract top talent.</a:t>
            </a:r>
          </a:p>
          <a:p>
            <a:r>
              <a:rPr lang="en-GB" sz="1500" dirty="0"/>
              <a:t>5. Diversity and Inclusion: Aim for a diverse workforce to enhance innovation and problem-solving.</a:t>
            </a:r>
          </a:p>
          <a:p>
            <a:r>
              <a:rPr lang="en-GB" sz="1500" dirty="0"/>
              <a:t>6.Retention Strategies: Focus on selecting candidates likely to stay long-term to reduce turnover.</a:t>
            </a:r>
            <a:endParaRPr lang="en-US" sz="1500" dirty="0"/>
          </a:p>
        </p:txBody>
      </p:sp>
      <p:sp>
        <p:nvSpPr>
          <p:cNvPr id="6" name="Content Placeholder 7">
            <a:extLst>
              <a:ext uri="{FF2B5EF4-FFF2-40B4-BE49-F238E27FC236}">
                <a16:creationId xmlns:a16="http://schemas.microsoft.com/office/drawing/2014/main" id="{DB569FFF-1069-44B7-A4B5-E9785370D749}"/>
              </a:ext>
            </a:extLst>
          </p:cNvPr>
          <p:cNvSpPr txBox="1">
            <a:spLocks/>
          </p:cNvSpPr>
          <p:nvPr/>
        </p:nvSpPr>
        <p:spPr>
          <a:xfrm>
            <a:off x="6812636" y="1669917"/>
            <a:ext cx="4334689" cy="3911322"/>
          </a:xfrm>
          <a:prstGeom prst="rect">
            <a:avLst/>
          </a:prstGeom>
        </p:spPr>
        <p:txBody>
          <a:bodyPr>
            <a:normAutofit fontScale="850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GB" dirty="0"/>
              <a:t>1. Job Fit: Candidates seek roles that match their skills and career aspirations.</a:t>
            </a:r>
          </a:p>
          <a:p>
            <a:r>
              <a:rPr lang="en-GB" dirty="0"/>
              <a:t>2.Company Culture: Individuals assess if the organizational culture aligns with their values.</a:t>
            </a:r>
          </a:p>
          <a:p>
            <a:r>
              <a:rPr lang="en-GB" dirty="0"/>
              <a:t>3. Career Development Opportunities: Prospective employees look for growth and training options.</a:t>
            </a:r>
          </a:p>
          <a:p>
            <a:r>
              <a:rPr lang="en-GB" dirty="0"/>
              <a:t>4. Compensation and Benefits: Consider the total compensation package, including salary and work-life balance</a:t>
            </a:r>
          </a:p>
          <a:p>
            <a:r>
              <a:rPr lang="en-GB" dirty="0"/>
              <a:t>.5. Feedback and Communication: Clear communication during the hiring process enhances candidate perceptions and decision-making.</a:t>
            </a:r>
            <a:endParaRPr lang="en-US" dirty="0"/>
          </a:p>
        </p:txBody>
      </p:sp>
      <p:sp>
        <p:nvSpPr>
          <p:cNvPr id="9" name="Slide Number Placeholder 12">
            <a:extLst>
              <a:ext uri="{FF2B5EF4-FFF2-40B4-BE49-F238E27FC236}">
                <a16:creationId xmlns:a16="http://schemas.microsoft.com/office/drawing/2014/main" id="{44A80EE9-2570-4F37-A32D-6EBEA0B51A82}"/>
              </a:ext>
            </a:extLst>
          </p:cNvPr>
          <p:cNvSpPr txBox="1">
            <a:spLocks/>
          </p:cNvSpPr>
          <p:nvPr/>
        </p:nvSpPr>
        <p:spPr>
          <a:xfrm>
            <a:off x="9416617" y="6299724"/>
            <a:ext cx="158931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US" smtClean="0"/>
              <a:pPr/>
              <a:t>24</a:t>
            </a:fld>
            <a:endParaRPr lang="en-US" dirty="0"/>
          </a:p>
        </p:txBody>
      </p:sp>
      <p:sp>
        <p:nvSpPr>
          <p:cNvPr id="10" name="TextBox 9">
            <a:extLst>
              <a:ext uri="{FF2B5EF4-FFF2-40B4-BE49-F238E27FC236}">
                <a16:creationId xmlns:a16="http://schemas.microsoft.com/office/drawing/2014/main" id="{F9AE268C-4853-4F3E-A215-82D50EBECCCF}"/>
              </a:ext>
            </a:extLst>
          </p:cNvPr>
          <p:cNvSpPr txBox="1"/>
          <p:nvPr/>
        </p:nvSpPr>
        <p:spPr>
          <a:xfrm>
            <a:off x="363583" y="5956963"/>
            <a:ext cx="8616397" cy="707886"/>
          </a:xfrm>
          <a:prstGeom prst="rect">
            <a:avLst/>
          </a:prstGeom>
          <a:noFill/>
        </p:spPr>
        <p:txBody>
          <a:bodyPr wrap="square">
            <a:spAutoFit/>
          </a:bodyPr>
          <a:lstStyle/>
          <a:p>
            <a:r>
              <a:rPr lang="en-GB" sz="2000" dirty="0">
                <a:solidFill>
                  <a:schemeClr val="tx1">
                    <a:lumMod val="95000"/>
                    <a:lumOff val="5000"/>
                  </a:schemeClr>
                </a:solidFill>
              </a:rPr>
              <a:t>-Together, these perspectives highlight the complexities and considerations involved in recruitment.</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871988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EECE8E-2BEF-422C-B81B-663D2EF776A9}"/>
              </a:ext>
            </a:extLst>
          </p:cNvPr>
          <p:cNvSpPr txBox="1"/>
          <p:nvPr/>
        </p:nvSpPr>
        <p:spPr>
          <a:xfrm>
            <a:off x="892205" y="735955"/>
            <a:ext cx="10542234" cy="5386090"/>
          </a:xfrm>
          <a:prstGeom prst="rect">
            <a:avLst/>
          </a:prstGeom>
          <a:noFill/>
        </p:spPr>
        <p:txBody>
          <a:bodyPr wrap="square">
            <a:spAutoFit/>
          </a:bodyPr>
          <a:lstStyle/>
          <a:p>
            <a:r>
              <a:rPr lang="en-US" sz="2000" b="1" i="1" u="sng" dirty="0">
                <a:solidFill>
                  <a:schemeClr val="tx1"/>
                </a:solidFill>
              </a:rPr>
              <a:t>Resources:</a:t>
            </a:r>
            <a:r>
              <a:rPr lang="en-US" dirty="0"/>
              <a:t/>
            </a:r>
            <a:br>
              <a:rPr lang="en-US" dirty="0"/>
            </a:br>
            <a:r>
              <a:rPr lang="en-US" sz="1600" b="0" dirty="0">
                <a:solidFill>
                  <a:schemeClr val="tx1"/>
                </a:solidFill>
              </a:rPr>
              <a:t>1-</a:t>
            </a:r>
            <a:r>
              <a:rPr lang="en-GB" sz="1800" b="0" dirty="0">
                <a:solidFill>
                  <a:schemeClr val="tx1"/>
                </a:solidFill>
              </a:rPr>
              <a:t>Handbook of Human Resource Management Practices, 9th </a:t>
            </a:r>
            <a:r>
              <a:rPr lang="en-GB" sz="1800" b="0" dirty="0" err="1">
                <a:solidFill>
                  <a:schemeClr val="tx1"/>
                </a:solidFill>
              </a:rPr>
              <a:t>EditionMichael</a:t>
            </a:r>
            <a:r>
              <a:rPr lang="en-GB" sz="1800" b="0" dirty="0">
                <a:solidFill>
                  <a:schemeClr val="tx1"/>
                </a:solidFill>
              </a:rPr>
              <a:t> Armstrong-Human Resources And Personnel Management, 3rd </a:t>
            </a:r>
            <a:r>
              <a:rPr lang="en-GB" sz="1800" b="0" dirty="0" err="1">
                <a:solidFill>
                  <a:schemeClr val="tx1"/>
                </a:solidFill>
              </a:rPr>
              <a:t>EditionK</a:t>
            </a:r>
            <a:r>
              <a:rPr lang="en-GB" sz="1800" b="0" dirty="0">
                <a:solidFill>
                  <a:schemeClr val="tx1"/>
                </a:solidFill>
              </a:rPr>
              <a:t>. </a:t>
            </a:r>
            <a:r>
              <a:rPr lang="en-GB" sz="1800" b="0" dirty="0" err="1">
                <a:solidFill>
                  <a:schemeClr val="tx1"/>
                </a:solidFill>
              </a:rPr>
              <a:t>Ashwathappa</a:t>
            </a:r>
            <a:r>
              <a:rPr lang="en-GB" sz="1800" b="0" dirty="0">
                <a:solidFill>
                  <a:schemeClr val="tx1"/>
                </a:solidFill>
              </a:rPr>
              <a:t>-Human Resource Management, 7th </a:t>
            </a:r>
            <a:r>
              <a:rPr lang="en-GB" sz="1800" b="0" dirty="0" err="1">
                <a:solidFill>
                  <a:schemeClr val="tx1"/>
                </a:solidFill>
              </a:rPr>
              <a:t>EditionGary</a:t>
            </a:r>
            <a:r>
              <a:rPr lang="en-GB" sz="1800" b="0" dirty="0">
                <a:solidFill>
                  <a:schemeClr val="tx1"/>
                </a:solidFill>
              </a:rPr>
              <a:t> </a:t>
            </a:r>
            <a:r>
              <a:rPr lang="en-GB" sz="1800" b="0" dirty="0" err="1">
                <a:solidFill>
                  <a:schemeClr val="tx1"/>
                </a:solidFill>
              </a:rPr>
              <a:t>Dessler</a:t>
            </a:r>
            <a:r>
              <a:rPr lang="en-GB" sz="1800" b="0" dirty="0">
                <a:solidFill>
                  <a:schemeClr val="tx1"/>
                </a:solidFill>
              </a:rPr>
              <a:t/>
            </a:r>
            <a:br>
              <a:rPr lang="en-GB" sz="1800" b="0" dirty="0">
                <a:solidFill>
                  <a:schemeClr val="tx1"/>
                </a:solidFill>
              </a:rPr>
            </a:br>
            <a:r>
              <a:rPr lang="en-GB" sz="1800" b="0" dirty="0">
                <a:solidFill>
                  <a:schemeClr val="tx1"/>
                </a:solidFill>
              </a:rPr>
              <a:t>2- [Recommendations for Recruitment and Retention of a Diverse Workforce: A Report from the Field PMC](https:// www.ncbi.nlm.nih.gov/pmc/articles/ PMC9524305/)</a:t>
            </a:r>
            <a:br>
              <a:rPr lang="en-GB" sz="1800" b="0" dirty="0">
                <a:solidFill>
                  <a:schemeClr val="tx1"/>
                </a:solidFill>
              </a:rPr>
            </a:br>
            <a:r>
              <a:rPr lang="en-GB" sz="1800" b="0" dirty="0">
                <a:solidFill>
                  <a:schemeClr val="tx1"/>
                </a:solidFill>
              </a:rPr>
              <a:t>3- [The Role of Continuing Professional Training or Development in Maintaining Current Employment: A Systematic Review - PMC](https:// www.ncbi.nlm.nih.gov/pmc/articles/ PMC10647344/)</a:t>
            </a:r>
            <a:br>
              <a:rPr lang="en-GB" sz="1800" b="0" dirty="0">
                <a:solidFill>
                  <a:schemeClr val="tx1"/>
                </a:solidFill>
              </a:rPr>
            </a:br>
            <a:r>
              <a:rPr lang="en-GB" sz="1800" b="0" dirty="0">
                <a:solidFill>
                  <a:schemeClr val="tx1"/>
                </a:solidFill>
              </a:rPr>
              <a:t>4- [Bibliographies: 'Employee training and development' - </a:t>
            </a:r>
            <a:r>
              <a:rPr lang="en-GB" sz="1800" b="0" dirty="0" err="1">
                <a:solidFill>
                  <a:schemeClr val="tx1"/>
                </a:solidFill>
              </a:rPr>
              <a:t>Grafiati</a:t>
            </a:r>
            <a:r>
              <a:rPr lang="en-GB" sz="1800" b="0" dirty="0">
                <a:solidFill>
                  <a:schemeClr val="tx1"/>
                </a:solidFill>
              </a:rPr>
              <a:t>] (https://www.grafiati.com/en/ literature-selections/employee- training-and-development/)</a:t>
            </a:r>
            <a:br>
              <a:rPr lang="en-GB" sz="1800" b="0" dirty="0">
                <a:solidFill>
                  <a:schemeClr val="tx1"/>
                </a:solidFill>
              </a:rPr>
            </a:br>
            <a:r>
              <a:rPr lang="en-GB" sz="1800" b="0" dirty="0">
                <a:solidFill>
                  <a:schemeClr val="tx1"/>
                </a:solidFill>
              </a:rPr>
              <a:t>5-[9 Key Recruitment Goals &amp; Objectives for Success](https://www.kula.ai/blog/recruitment-goals)</a:t>
            </a:r>
            <a:br>
              <a:rPr lang="en-GB" sz="1800" b="0" dirty="0">
                <a:solidFill>
                  <a:schemeClr val="tx1"/>
                </a:solidFill>
              </a:rPr>
            </a:br>
            <a:r>
              <a:rPr lang="en-GB" sz="1800" b="0" dirty="0">
                <a:solidFill>
                  <a:schemeClr val="tx1"/>
                </a:solidFill>
              </a:rPr>
              <a:t>6-[How to Set and Implement Recruitment Goals](https://clickup.com/blog/recruitment-goals/)</a:t>
            </a:r>
            <a:br>
              <a:rPr lang="en-GB" sz="1800" b="0" dirty="0">
                <a:solidFill>
                  <a:schemeClr val="tx1"/>
                </a:solidFill>
              </a:rPr>
            </a:br>
            <a:r>
              <a:rPr lang="en-GB" sz="1800" b="0" dirty="0">
                <a:solidFill>
                  <a:schemeClr val="tx1"/>
                </a:solidFill>
              </a:rPr>
              <a:t>7- [Emptor - Emptor](https://www.emptor.io/blog/recruiting-goals-strategies-and-best-practices/) 8-[The Recruitment Process from an Organizational and... | Bartleby](https://www.bartleby.com/essay/The-Recruitment-Process-from-an-Organizational-and-F3CYUPN3VJ)</a:t>
            </a:r>
            <a:br>
              <a:rPr lang="en-GB" sz="1800" b="0" dirty="0">
                <a:solidFill>
                  <a:schemeClr val="tx1"/>
                </a:solidFill>
              </a:rPr>
            </a:br>
            <a:r>
              <a:rPr lang="en-GB" sz="1800" b="0" dirty="0">
                <a:solidFill>
                  <a:schemeClr val="tx1"/>
                </a:solidFill>
              </a:rPr>
              <a:t>9-[How Involved Should HR be in a Company's Hiring and Recruitment Process?](https://www.linkedin.com/pulse/how-involved-should-hr-companys-hiring-recruitment-process-dave-fox)</a:t>
            </a:r>
            <a:br>
              <a:rPr lang="en-GB" sz="1800" b="0" dirty="0">
                <a:solidFill>
                  <a:schemeClr val="tx1"/>
                </a:solidFill>
              </a:rPr>
            </a:br>
            <a:r>
              <a:rPr lang="en-GB" sz="1800" b="0" dirty="0">
                <a:solidFill>
                  <a:schemeClr val="tx1"/>
                </a:solidFill>
              </a:rPr>
              <a:t>10- [Employee Recruitment: A Guide To Finding the Best Talent - </a:t>
            </a:r>
            <a:r>
              <a:rPr lang="en-GB" sz="1800" b="0" dirty="0" err="1">
                <a:solidFill>
                  <a:schemeClr val="tx1"/>
                </a:solidFill>
              </a:rPr>
              <a:t>RealHR</a:t>
            </a:r>
            <a:r>
              <a:rPr lang="en-GB" sz="1800" b="0" dirty="0">
                <a:solidFill>
                  <a:schemeClr val="tx1"/>
                </a:solidFill>
              </a:rPr>
              <a:t> Solutions](https://realhrsolutions.com/employee-recruitment/)</a:t>
            </a:r>
            <a:endParaRPr lang="en-US" dirty="0"/>
          </a:p>
        </p:txBody>
      </p:sp>
    </p:spTree>
    <p:extLst>
      <p:ext uri="{BB962C8B-B14F-4D97-AF65-F5344CB8AC3E}">
        <p14:creationId xmlns:p14="http://schemas.microsoft.com/office/powerpoint/2010/main" val="262882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2658717" y="715163"/>
            <a:ext cx="6874565" cy="1305562"/>
          </a:xfrm>
        </p:spPr>
        <p:txBody>
          <a:bodyPr>
            <a:normAutofit fontScale="90000"/>
          </a:bodyPr>
          <a:lstStyle/>
          <a:p>
            <a:pPr marL="571500" indent="-571500">
              <a:buFont typeface="Wingdings" panose="05000000000000000000" pitchFamily="2" charset="2"/>
              <a:buChar char="Ø"/>
            </a:pPr>
            <a:r>
              <a:rPr lang="en-US" dirty="0">
                <a:effectLst>
                  <a:outerShdw blurRad="38100" dist="38100" dir="2700000" algn="tl">
                    <a:srgbClr val="000000">
                      <a:alpha val="43137"/>
                    </a:srgbClr>
                  </a:outerShdw>
                </a:effectLst>
              </a:rPr>
              <a:t>Introduction of Training and development</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276942" y="2647170"/>
            <a:ext cx="8176591" cy="3841750"/>
          </a:xfrm>
        </p:spPr>
        <p:txBody>
          <a:bodyPr vert="horz" lIns="91440" tIns="45720" rIns="91440" bIns="45720" rtlCol="0" anchor="t">
            <a:normAutofit/>
          </a:bodyPr>
          <a:lstStyle/>
          <a:p>
            <a:pPr marL="457200" indent="-457200" algn="l">
              <a:buFont typeface="Arial" panose="020B0604020202020204" pitchFamily="34" charset="0"/>
              <a:buChar char="•"/>
            </a:pPr>
            <a:r>
              <a:rPr lang="en-GB" sz="2800" dirty="0"/>
              <a:t>Training &amp; Development is a continuous process in an organization to achieve its organizational goals by improving the skills and knowledge of the employees . </a:t>
            </a:r>
          </a:p>
          <a:p>
            <a:pPr marL="457200" indent="-457200" algn="l">
              <a:buFont typeface="Arial" panose="020B0604020202020204" pitchFamily="34" charset="0"/>
              <a:buChar char="•"/>
            </a:pPr>
            <a:r>
              <a:rPr lang="en-GB" sz="2800" dirty="0"/>
              <a:t>The training and development function in an organization has gained a lot of importance due to advancement in technology and changes in market force</a:t>
            </a:r>
            <a:endParaRPr lang="en-US" sz="2800" dirty="0"/>
          </a:p>
        </p:txBody>
      </p:sp>
      <p:sp>
        <p:nvSpPr>
          <p:cNvPr id="4" name="Date Placeholder 3">
            <a:extLst>
              <a:ext uri="{FF2B5EF4-FFF2-40B4-BE49-F238E27FC236}">
                <a16:creationId xmlns:a16="http://schemas.microsoft.com/office/drawing/2014/main" id="{D93C0990-DED4-43F9-8B0F-41ABFD533293}"/>
              </a:ext>
            </a:extLst>
          </p:cNvPr>
          <p:cNvSpPr>
            <a:spLocks noGrp="1"/>
          </p:cNvSpPr>
          <p:nvPr>
            <p:ph type="dt" sz="half" idx="10"/>
          </p:nvPr>
        </p:nvSpPr>
        <p:spPr/>
        <p:txBody>
          <a:bodyPr/>
          <a:lstStyle/>
          <a:p>
            <a:fld id="{89F3D3E7-6B74-455B-A3CD-8812ABAE5258}" type="datetime1">
              <a:rPr lang="en-US" smtClean="0"/>
              <a:t>4/14/2025</a:t>
            </a:fld>
            <a:endParaRPr lang="en-US" dirty="0"/>
          </a:p>
        </p:txBody>
      </p:sp>
      <p:sp>
        <p:nvSpPr>
          <p:cNvPr id="5" name="Footer Placeholder 4">
            <a:extLst>
              <a:ext uri="{FF2B5EF4-FFF2-40B4-BE49-F238E27FC236}">
                <a16:creationId xmlns:a16="http://schemas.microsoft.com/office/drawing/2014/main" id="{3F344BF2-756E-40EF-B839-C3DBB55BEFE9}"/>
              </a:ext>
            </a:extLst>
          </p:cNvPr>
          <p:cNvSpPr>
            <a:spLocks noGrp="1"/>
          </p:cNvSpPr>
          <p:nvPr>
            <p:ph type="ftr" sz="quarter" idx="11"/>
          </p:nvPr>
        </p:nvSpPr>
        <p:spPr/>
        <p:txBody>
          <a:bodyPr/>
          <a:lstStyle/>
          <a:p>
            <a:r>
              <a:rPr lang="en-US" dirty="0"/>
              <a:t>training and development</a:t>
            </a:r>
          </a:p>
        </p:txBody>
      </p:sp>
      <p:sp>
        <p:nvSpPr>
          <p:cNvPr id="6" name="Slide Number Placeholder 5">
            <a:extLst>
              <a:ext uri="{FF2B5EF4-FFF2-40B4-BE49-F238E27FC236}">
                <a16:creationId xmlns:a16="http://schemas.microsoft.com/office/drawing/2014/main" id="{9EF4E4AC-866E-41A9-AD13-857054D9095E}"/>
              </a:ext>
            </a:extLst>
          </p:cNvPr>
          <p:cNvSpPr>
            <a:spLocks noGrp="1"/>
          </p:cNvSpPr>
          <p:nvPr>
            <p:ph type="sldNum" sz="quarter" idx="12"/>
          </p:nvPr>
        </p:nvSpPr>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134637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37240" y="556591"/>
            <a:ext cx="10987960" cy="1153975"/>
          </a:xfrm>
        </p:spPr>
        <p:txBody>
          <a:bodyPr>
            <a:normAutofit fontScale="90000"/>
          </a:bodyPr>
          <a:lstStyle/>
          <a:p>
            <a:pPr marL="571500" indent="-571500">
              <a:buFont typeface="Wingdings" panose="05000000000000000000" pitchFamily="2" charset="2"/>
              <a:buChar char="Ø"/>
            </a:pPr>
            <a:r>
              <a:rPr lang="en-GB" dirty="0">
                <a:solidFill>
                  <a:schemeClr val="accent4"/>
                </a:solidFill>
                <a:effectLst>
                  <a:outerShdw blurRad="38100" dist="38100" dir="2700000" algn="tl">
                    <a:srgbClr val="000000">
                      <a:alpha val="43137"/>
                    </a:srgbClr>
                  </a:outerShdw>
                </a:effectLst>
              </a:rPr>
              <a:t> difference between training and development :</a:t>
            </a:r>
            <a:br>
              <a:rPr lang="en-GB" dirty="0">
                <a:solidFill>
                  <a:schemeClr val="accent4"/>
                </a:solidFill>
                <a:effectLst>
                  <a:outerShdw blurRad="38100" dist="38100" dir="2700000" algn="tl">
                    <a:srgbClr val="000000">
                      <a:alpha val="43137"/>
                    </a:srgbClr>
                  </a:outerShdw>
                </a:effectLst>
              </a:rPr>
            </a:br>
            <a:r>
              <a:rPr lang="en-GB" dirty="0">
                <a:solidFill>
                  <a:schemeClr val="accent4"/>
                </a:solidFill>
                <a:effectLst>
                  <a:outerShdw blurRad="38100" dist="38100" dir="2700000" algn="tl">
                    <a:srgbClr val="000000">
                      <a:alpha val="43137"/>
                    </a:srgbClr>
                  </a:outerShdw>
                </a:effectLst>
              </a:rPr>
              <a:t>Training </a:t>
            </a:r>
            <a:endParaRPr lang="en-US" dirty="0">
              <a:solidFill>
                <a:schemeClr val="accent4"/>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33"/>
          </p:nvPr>
        </p:nvSpPr>
        <p:spPr>
          <a:xfrm>
            <a:off x="648251" y="3858868"/>
            <a:ext cx="2583221" cy="2108097"/>
          </a:xfrm>
        </p:spPr>
        <p:txBody>
          <a:bodyPr vert="horz" lIns="91440" tIns="45720" rIns="91440" bIns="45720" rtlCol="0" anchor="t">
            <a:normAutofit/>
          </a:bodyPr>
          <a:lstStyle/>
          <a:p>
            <a:r>
              <a:rPr lang="en-GB" sz="2400" dirty="0"/>
              <a:t>Training is a process of teaching a new employees the basic skills to perform their jobs</a:t>
            </a:r>
            <a:endParaRPr lang="en-US" sz="2400" dirty="0"/>
          </a:p>
        </p:txBody>
      </p:sp>
      <p:sp>
        <p:nvSpPr>
          <p:cNvPr id="5" name="Text Placeholder 4">
            <a:extLst>
              <a:ext uri="{FF2B5EF4-FFF2-40B4-BE49-F238E27FC236}">
                <a16:creationId xmlns:a16="http://schemas.microsoft.com/office/drawing/2014/main" id="{A2868A8F-3F5D-4735-81EF-8632381CD85B}"/>
              </a:ext>
            </a:extLst>
          </p:cNvPr>
          <p:cNvSpPr>
            <a:spLocks noGrp="1"/>
          </p:cNvSpPr>
          <p:nvPr>
            <p:ph type="body" sz="quarter" idx="35"/>
          </p:nvPr>
        </p:nvSpPr>
        <p:spPr>
          <a:xfrm>
            <a:off x="3786457" y="3761583"/>
            <a:ext cx="3235780" cy="2594767"/>
          </a:xfrm>
        </p:spPr>
        <p:txBody>
          <a:bodyPr>
            <a:normAutofit/>
          </a:bodyPr>
          <a:lstStyle/>
          <a:p>
            <a:r>
              <a:rPr lang="en-GB" dirty="0"/>
              <a:t> </a:t>
            </a:r>
            <a:r>
              <a:rPr lang="en-GB" sz="2400" dirty="0"/>
              <a:t>Training usually involves teaching operational or technical employees how to do their jobs more effectively and/or efficiently</a:t>
            </a:r>
            <a:endParaRPr lang="en-US" dirty="0"/>
          </a:p>
        </p:txBody>
      </p:sp>
      <p:sp>
        <p:nvSpPr>
          <p:cNvPr id="7" name="Text Placeholder 6">
            <a:extLst>
              <a:ext uri="{FF2B5EF4-FFF2-40B4-BE49-F238E27FC236}">
                <a16:creationId xmlns:a16="http://schemas.microsoft.com/office/drawing/2014/main" id="{A170FED1-1256-4843-8D82-E992E4EFD129}"/>
              </a:ext>
            </a:extLst>
          </p:cNvPr>
          <p:cNvSpPr>
            <a:spLocks noGrp="1"/>
          </p:cNvSpPr>
          <p:nvPr>
            <p:ph type="body" sz="quarter" idx="37"/>
          </p:nvPr>
        </p:nvSpPr>
        <p:spPr>
          <a:xfrm>
            <a:off x="7390661" y="3858868"/>
            <a:ext cx="4268616" cy="2555358"/>
          </a:xfrm>
        </p:spPr>
        <p:txBody>
          <a:bodyPr>
            <a:normAutofit/>
          </a:bodyPr>
          <a:lstStyle/>
          <a:p>
            <a:r>
              <a:rPr lang="en-GB" sz="2400" dirty="0"/>
              <a:t>Training is basically a systematic procedure for transferring technical know-how to the employees so as to increase their knowledge and skills for doing particular jobs</a:t>
            </a:r>
            <a:endParaRPr lang="en-US" sz="2400" dirty="0"/>
          </a:p>
        </p:txBody>
      </p:sp>
      <p:pic>
        <p:nvPicPr>
          <p:cNvPr id="79" name="Online Image Placeholder 78" descr="Lightbulb and gear">
            <a:extLst>
              <a:ext uri="{FF2B5EF4-FFF2-40B4-BE49-F238E27FC236}">
                <a16:creationId xmlns:a16="http://schemas.microsoft.com/office/drawing/2014/main" id="{7004AF3C-D9DF-4BEA-B934-F2808E489156}"/>
              </a:ext>
            </a:extLst>
          </p:cNvPr>
          <p:cNvPicPr>
            <a:picLocks noGrp="1" noChangeAspect="1"/>
          </p:cNvPicPr>
          <p:nvPr>
            <p:ph type="clipArt" sz="quarter" idx="48"/>
          </p:nvPr>
        </p:nvPicPr>
        <p:blipFill>
          <a:blip r:embed="rId2">
            <a:extLst>
              <a:ext uri="{96DAC541-7B7A-43D3-8B79-37D633B846F1}">
                <asvg:svgBlip xmlns:asvg="http://schemas.microsoft.com/office/drawing/2016/SVG/main" xmlns="" r:embed="rId3"/>
              </a:ext>
            </a:extLst>
          </a:blip>
          <a:srcRect/>
          <a:stretch/>
        </p:blipFill>
        <p:spPr>
          <a:xfrm>
            <a:off x="1274415" y="2514600"/>
            <a:ext cx="1113183" cy="914400"/>
          </a:xfrm>
        </p:spPr>
      </p:pic>
      <p:pic>
        <p:nvPicPr>
          <p:cNvPr id="81" name="Online Image Placeholder 80" descr="Classroom">
            <a:extLst>
              <a:ext uri="{FF2B5EF4-FFF2-40B4-BE49-F238E27FC236}">
                <a16:creationId xmlns:a16="http://schemas.microsoft.com/office/drawing/2014/main" id="{89DC68C9-B091-4D84-8888-963812952434}"/>
              </a:ext>
            </a:extLst>
          </p:cNvPr>
          <p:cNvPicPr>
            <a:picLocks noGrp="1" noChangeAspect="1"/>
          </p:cNvPicPr>
          <p:nvPr>
            <p:ph type="clipArt" sz="quarter" idx="49"/>
          </p:nvPr>
        </p:nvPicPr>
        <p:blipFill>
          <a:blip r:embed="rId4">
            <a:extLst>
              <a:ext uri="{96DAC541-7B7A-43D3-8B79-37D633B846F1}">
                <asvg:svgBlip xmlns:asvg="http://schemas.microsoft.com/office/drawing/2016/SVG/main" xmlns="" r:embed="rId5"/>
              </a:ext>
            </a:extLst>
          </a:blip>
          <a:srcRect/>
          <a:stretch/>
        </p:blipFill>
        <p:spPr>
          <a:xfrm>
            <a:off x="4458227" y="2514600"/>
            <a:ext cx="1511100" cy="914400"/>
          </a:xfrm>
        </p:spPr>
      </p:pic>
      <p:pic>
        <p:nvPicPr>
          <p:cNvPr id="83" name="Online Image Placeholder 82" descr="Connections">
            <a:extLst>
              <a:ext uri="{FF2B5EF4-FFF2-40B4-BE49-F238E27FC236}">
                <a16:creationId xmlns:a16="http://schemas.microsoft.com/office/drawing/2014/main" id="{E6F42F54-BC6A-419F-B34A-A51DB8197016}"/>
              </a:ext>
            </a:extLst>
          </p:cNvPr>
          <p:cNvPicPr>
            <a:picLocks noGrp="1" noChangeAspect="1"/>
          </p:cNvPicPr>
          <p:nvPr>
            <p:ph type="clipArt" sz="quarter" idx="50"/>
          </p:nvPr>
        </p:nvPicPr>
        <p:blipFill>
          <a:blip r:embed="rId6">
            <a:extLst>
              <a:ext uri="{96DAC541-7B7A-43D3-8B79-37D633B846F1}">
                <asvg:svgBlip xmlns:asvg="http://schemas.microsoft.com/office/drawing/2016/SVG/main" xmlns="" r:embed="rId7"/>
              </a:ext>
            </a:extLst>
          </a:blip>
          <a:srcRect/>
          <a:stretch/>
        </p:blipFill>
        <p:spPr>
          <a:xfrm>
            <a:off x="9068353" y="2514600"/>
            <a:ext cx="1244600" cy="1244600"/>
          </a:xfrm>
        </p:spPr>
      </p:pic>
      <p:sp>
        <p:nvSpPr>
          <p:cNvPr id="113" name="Date Placeholder 112">
            <a:extLst>
              <a:ext uri="{FF2B5EF4-FFF2-40B4-BE49-F238E27FC236}">
                <a16:creationId xmlns:a16="http://schemas.microsoft.com/office/drawing/2014/main" id="{7E8EF87C-1B5A-4A25-A610-FF5D18E265DE}"/>
              </a:ext>
            </a:extLst>
          </p:cNvPr>
          <p:cNvSpPr>
            <a:spLocks noGrp="1"/>
          </p:cNvSpPr>
          <p:nvPr>
            <p:ph type="dt" sz="half" idx="10"/>
          </p:nvPr>
        </p:nvSpPr>
        <p:spPr/>
        <p:txBody>
          <a:bodyPr/>
          <a:lstStyle/>
          <a:p>
            <a:fld id="{4D8B0619-D0CE-465C-8C80-ED85CCBF3251}" type="datetime1">
              <a:rPr lang="en-US" smtClean="0"/>
              <a:t>4/14/2025</a:t>
            </a:fld>
            <a:endParaRPr lang="en-US" dirty="0"/>
          </a:p>
        </p:txBody>
      </p:sp>
      <p:sp>
        <p:nvSpPr>
          <p:cNvPr id="114" name="Footer Placeholder 113">
            <a:extLst>
              <a:ext uri="{FF2B5EF4-FFF2-40B4-BE49-F238E27FC236}">
                <a16:creationId xmlns:a16="http://schemas.microsoft.com/office/drawing/2014/main" id="{E1B2A7C1-7EE4-45F0-B54C-188E1133A98A}"/>
              </a:ext>
            </a:extLst>
          </p:cNvPr>
          <p:cNvSpPr>
            <a:spLocks noGrp="1"/>
          </p:cNvSpPr>
          <p:nvPr>
            <p:ph type="ftr" sz="quarter" idx="11"/>
          </p:nvPr>
        </p:nvSpPr>
        <p:spPr/>
        <p:txBody>
          <a:bodyPr/>
          <a:lstStyle/>
          <a:p>
            <a:r>
              <a:rPr lang="en-US"/>
              <a:t>training and development</a:t>
            </a:r>
            <a:endParaRPr lang="en-US" dirty="0"/>
          </a:p>
        </p:txBody>
      </p:sp>
      <p:sp>
        <p:nvSpPr>
          <p:cNvPr id="115" name="Slide Number Placeholder 114">
            <a:extLst>
              <a:ext uri="{FF2B5EF4-FFF2-40B4-BE49-F238E27FC236}">
                <a16:creationId xmlns:a16="http://schemas.microsoft.com/office/drawing/2014/main" id="{47C21FD0-6144-422A-9727-F3249A6B5540}"/>
              </a:ext>
            </a:extLst>
          </p:cNvPr>
          <p:cNvSpPr>
            <a:spLocks noGrp="1"/>
          </p:cNvSpPr>
          <p:nvPr>
            <p:ph type="sldNum" sz="quarter" idx="12"/>
          </p:nvPr>
        </p:nvSpPr>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244371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37240" y="556591"/>
            <a:ext cx="10987960" cy="1153975"/>
          </a:xfrm>
        </p:spPr>
        <p:txBody>
          <a:bodyPr>
            <a:normAutofit fontScale="90000"/>
          </a:bodyPr>
          <a:lstStyle/>
          <a:p>
            <a:pPr marL="571500" indent="-571500">
              <a:buFont typeface="Wingdings" panose="05000000000000000000" pitchFamily="2" charset="2"/>
              <a:buChar char="Ø"/>
            </a:pPr>
            <a:r>
              <a:rPr lang="en-GB" dirty="0">
                <a:solidFill>
                  <a:srgbClr val="FFC000"/>
                </a:solidFill>
                <a:effectLst>
                  <a:outerShdw blurRad="38100" dist="38100" dir="2700000" algn="tl">
                    <a:srgbClr val="000000">
                      <a:alpha val="43137"/>
                    </a:srgbClr>
                  </a:outerShdw>
                </a:effectLst>
              </a:rPr>
              <a:t> difference between training and development :</a:t>
            </a:r>
            <a:br>
              <a:rPr lang="en-GB" dirty="0">
                <a:solidFill>
                  <a:srgbClr val="FFC000"/>
                </a:solidFill>
                <a:effectLst>
                  <a:outerShdw blurRad="38100" dist="38100" dir="2700000" algn="tl">
                    <a:srgbClr val="000000">
                      <a:alpha val="43137"/>
                    </a:srgbClr>
                  </a:outerShdw>
                </a:effectLst>
              </a:rPr>
            </a:br>
            <a:r>
              <a:rPr lang="en-GB" dirty="0">
                <a:solidFill>
                  <a:srgbClr val="FFC000"/>
                </a:solidFill>
                <a:effectLst>
                  <a:outerShdw blurRad="38100" dist="38100" dir="2700000" algn="tl">
                    <a:srgbClr val="000000">
                      <a:alpha val="43137"/>
                    </a:srgbClr>
                  </a:outerShdw>
                </a:effectLst>
              </a:rPr>
              <a:t>development </a:t>
            </a:r>
            <a:endParaRPr lang="en-US" dirty="0">
              <a:solidFill>
                <a:srgbClr val="FFC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33"/>
          </p:nvPr>
        </p:nvSpPr>
        <p:spPr>
          <a:xfrm>
            <a:off x="2494625" y="3983554"/>
            <a:ext cx="2937415" cy="2305085"/>
          </a:xfrm>
        </p:spPr>
        <p:txBody>
          <a:bodyPr vert="horz" lIns="91440" tIns="45720" rIns="91440" bIns="45720" rtlCol="0" anchor="t">
            <a:normAutofit fontScale="92500" lnSpcReduction="20000"/>
          </a:bodyPr>
          <a:lstStyle/>
          <a:p>
            <a:r>
              <a:rPr lang="en-GB" sz="2400" dirty="0">
                <a:solidFill>
                  <a:srgbClr val="C00000"/>
                </a:solidFill>
              </a:rPr>
              <a:t>Development is generally aimed at helping managers better understand and solve problems, make decisions, and capitalize on opportunities</a:t>
            </a:r>
            <a:endParaRPr lang="en-US" sz="2400" dirty="0">
              <a:solidFill>
                <a:srgbClr val="C00000"/>
              </a:solidFill>
            </a:endParaRPr>
          </a:p>
        </p:txBody>
      </p:sp>
      <p:sp>
        <p:nvSpPr>
          <p:cNvPr id="5" name="Text Placeholder 4">
            <a:extLst>
              <a:ext uri="{FF2B5EF4-FFF2-40B4-BE49-F238E27FC236}">
                <a16:creationId xmlns:a16="http://schemas.microsoft.com/office/drawing/2014/main" id="{A2868A8F-3F5D-4735-81EF-8632381CD85B}"/>
              </a:ext>
            </a:extLst>
          </p:cNvPr>
          <p:cNvSpPr>
            <a:spLocks noGrp="1"/>
          </p:cNvSpPr>
          <p:nvPr>
            <p:ph type="body" sz="quarter" idx="35"/>
          </p:nvPr>
        </p:nvSpPr>
        <p:spPr>
          <a:xfrm>
            <a:off x="5488069" y="3847237"/>
            <a:ext cx="4046547" cy="2594767"/>
          </a:xfrm>
        </p:spPr>
        <p:txBody>
          <a:bodyPr>
            <a:noAutofit/>
          </a:bodyPr>
          <a:lstStyle/>
          <a:p>
            <a:r>
              <a:rPr lang="en-GB" sz="2400" dirty="0">
                <a:solidFill>
                  <a:srgbClr val="C00000"/>
                </a:solidFill>
              </a:rPr>
              <a:t> Development is a process of preparing employees for future position and improve their personal skills to handle the critical situations in an organization</a:t>
            </a:r>
            <a:endParaRPr lang="en-US" sz="2400" dirty="0">
              <a:solidFill>
                <a:srgbClr val="C00000"/>
              </a:solidFill>
            </a:endParaRPr>
          </a:p>
        </p:txBody>
      </p:sp>
      <p:sp>
        <p:nvSpPr>
          <p:cNvPr id="7" name="Text Placeholder 6">
            <a:extLst>
              <a:ext uri="{FF2B5EF4-FFF2-40B4-BE49-F238E27FC236}">
                <a16:creationId xmlns:a16="http://schemas.microsoft.com/office/drawing/2014/main" id="{A170FED1-1256-4843-8D82-E992E4EFD129}"/>
              </a:ext>
            </a:extLst>
          </p:cNvPr>
          <p:cNvSpPr>
            <a:spLocks noGrp="1"/>
          </p:cNvSpPr>
          <p:nvPr>
            <p:ph type="body" sz="quarter" idx="37"/>
          </p:nvPr>
        </p:nvSpPr>
        <p:spPr>
          <a:xfrm>
            <a:off x="9593737" y="3886646"/>
            <a:ext cx="2598263" cy="2555358"/>
          </a:xfrm>
        </p:spPr>
        <p:txBody>
          <a:bodyPr>
            <a:normAutofit/>
          </a:bodyPr>
          <a:lstStyle/>
          <a:p>
            <a:r>
              <a:rPr lang="en-GB" sz="2400" dirty="0">
                <a:solidFill>
                  <a:srgbClr val="C00000"/>
                </a:solidFill>
              </a:rPr>
              <a:t>Efforts made to improve employee's ability to handle a variety of assignment</a:t>
            </a:r>
            <a:endParaRPr lang="en-US" sz="2400" dirty="0">
              <a:solidFill>
                <a:srgbClr val="C00000"/>
              </a:solidFill>
            </a:endParaRPr>
          </a:p>
        </p:txBody>
      </p:sp>
      <p:pic>
        <p:nvPicPr>
          <p:cNvPr id="79" name="Online Image Placeholder 78" descr="Gears">
            <a:extLst>
              <a:ext uri="{FF2B5EF4-FFF2-40B4-BE49-F238E27FC236}">
                <a16:creationId xmlns:a16="http://schemas.microsoft.com/office/drawing/2014/main" id="{7004AF3C-D9DF-4BEA-B934-F2808E489156}"/>
              </a:ext>
            </a:extLst>
          </p:cNvPr>
          <p:cNvPicPr>
            <a:picLocks noGrp="1" noChangeAspect="1"/>
          </p:cNvPicPr>
          <p:nvPr>
            <p:ph type="clipArt" sz="quarter" idx="48"/>
          </p:nvPr>
        </p:nvPicPr>
        <p:blipFill>
          <a:blip r:embed="rId2">
            <a:extLst>
              <a:ext uri="{96DAC541-7B7A-43D3-8B79-37D633B846F1}">
                <asvg:svgBlip xmlns:asvg="http://schemas.microsoft.com/office/drawing/2016/SVG/main" xmlns="" r:embed="rId3"/>
              </a:ext>
            </a:extLst>
          </a:blip>
          <a:srcRect/>
          <a:stretch/>
        </p:blipFill>
        <p:spPr>
          <a:xfrm>
            <a:off x="3446703" y="2645582"/>
            <a:ext cx="1320096" cy="914400"/>
          </a:xfrm>
        </p:spPr>
      </p:pic>
      <p:pic>
        <p:nvPicPr>
          <p:cNvPr id="81" name="Online Image Placeholder 80" descr="Monthly calendar">
            <a:extLst>
              <a:ext uri="{FF2B5EF4-FFF2-40B4-BE49-F238E27FC236}">
                <a16:creationId xmlns:a16="http://schemas.microsoft.com/office/drawing/2014/main" id="{89DC68C9-B091-4D84-8888-963812952434}"/>
              </a:ext>
            </a:extLst>
          </p:cNvPr>
          <p:cNvPicPr>
            <a:picLocks noGrp="1" noChangeAspect="1"/>
          </p:cNvPicPr>
          <p:nvPr>
            <p:ph type="clipArt" sz="quarter" idx="49"/>
          </p:nvPr>
        </p:nvPicPr>
        <p:blipFill>
          <a:blip r:embed="rId4">
            <a:extLst>
              <a:ext uri="{96DAC541-7B7A-43D3-8B79-37D633B846F1}">
                <asvg:svgBlip xmlns:asvg="http://schemas.microsoft.com/office/drawing/2016/SVG/main" xmlns="" r:embed="rId5"/>
              </a:ext>
            </a:extLst>
          </a:blip>
          <a:srcRect/>
          <a:stretch/>
        </p:blipFill>
        <p:spPr>
          <a:xfrm>
            <a:off x="6530361" y="2661858"/>
            <a:ext cx="1511100" cy="914400"/>
          </a:xfrm>
        </p:spPr>
      </p:pic>
      <p:pic>
        <p:nvPicPr>
          <p:cNvPr id="83" name="Online Image Placeholder 82" descr="Document">
            <a:extLst>
              <a:ext uri="{FF2B5EF4-FFF2-40B4-BE49-F238E27FC236}">
                <a16:creationId xmlns:a16="http://schemas.microsoft.com/office/drawing/2014/main" id="{E6F42F54-BC6A-419F-B34A-A51DB8197016}"/>
              </a:ext>
            </a:extLst>
          </p:cNvPr>
          <p:cNvPicPr>
            <a:picLocks noGrp="1" noChangeAspect="1"/>
          </p:cNvPicPr>
          <p:nvPr>
            <p:ph type="clipArt" sz="quarter" idx="50"/>
          </p:nvPr>
        </p:nvPicPr>
        <p:blipFill>
          <a:blip r:embed="rId6">
            <a:extLst>
              <a:ext uri="{96DAC541-7B7A-43D3-8B79-37D633B846F1}">
                <asvg:svgBlip xmlns:asvg="http://schemas.microsoft.com/office/drawing/2016/SVG/main" xmlns="" r:embed="rId7"/>
              </a:ext>
            </a:extLst>
          </a:blip>
          <a:srcRect/>
          <a:stretch/>
        </p:blipFill>
        <p:spPr>
          <a:xfrm>
            <a:off x="10270568" y="2513165"/>
            <a:ext cx="1244600" cy="1244600"/>
          </a:xfrm>
        </p:spPr>
      </p:pic>
      <p:sp>
        <p:nvSpPr>
          <p:cNvPr id="113" name="Date Placeholder 112">
            <a:extLst>
              <a:ext uri="{FF2B5EF4-FFF2-40B4-BE49-F238E27FC236}">
                <a16:creationId xmlns:a16="http://schemas.microsoft.com/office/drawing/2014/main" id="{7E8EF87C-1B5A-4A25-A610-FF5D18E265DE}"/>
              </a:ext>
            </a:extLst>
          </p:cNvPr>
          <p:cNvSpPr>
            <a:spLocks noGrp="1"/>
          </p:cNvSpPr>
          <p:nvPr>
            <p:ph type="dt" sz="half" idx="10"/>
          </p:nvPr>
        </p:nvSpPr>
        <p:spPr>
          <a:xfrm>
            <a:off x="-1" y="6492875"/>
            <a:ext cx="857903" cy="365125"/>
          </a:xfrm>
        </p:spPr>
        <p:txBody>
          <a:bodyPr/>
          <a:lstStyle/>
          <a:p>
            <a:fld id="{3938C43F-16FD-4E3C-B113-62C7F9ADCE2A}" type="datetime1">
              <a:rPr lang="en-US" smtClean="0"/>
              <a:t>4/14/2025</a:t>
            </a:fld>
            <a:endParaRPr lang="en-US" dirty="0"/>
          </a:p>
        </p:txBody>
      </p:sp>
      <p:sp>
        <p:nvSpPr>
          <p:cNvPr id="114" name="Footer Placeholder 113">
            <a:extLst>
              <a:ext uri="{FF2B5EF4-FFF2-40B4-BE49-F238E27FC236}">
                <a16:creationId xmlns:a16="http://schemas.microsoft.com/office/drawing/2014/main" id="{E1B2A7C1-7EE4-45F0-B54C-188E1133A98A}"/>
              </a:ext>
            </a:extLst>
          </p:cNvPr>
          <p:cNvSpPr>
            <a:spLocks noGrp="1"/>
          </p:cNvSpPr>
          <p:nvPr>
            <p:ph type="ftr" sz="quarter" idx="11"/>
          </p:nvPr>
        </p:nvSpPr>
        <p:spPr>
          <a:xfrm>
            <a:off x="10470102" y="6492666"/>
            <a:ext cx="1767396" cy="365125"/>
          </a:xfrm>
        </p:spPr>
        <p:txBody>
          <a:bodyPr/>
          <a:lstStyle/>
          <a:p>
            <a:r>
              <a:rPr lang="en-US" dirty="0"/>
              <a:t>training and development</a:t>
            </a:r>
          </a:p>
        </p:txBody>
      </p:sp>
      <p:sp>
        <p:nvSpPr>
          <p:cNvPr id="115" name="Slide Number Placeholder 114">
            <a:extLst>
              <a:ext uri="{FF2B5EF4-FFF2-40B4-BE49-F238E27FC236}">
                <a16:creationId xmlns:a16="http://schemas.microsoft.com/office/drawing/2014/main" id="{47C21FD0-6144-422A-9727-F3249A6B5540}"/>
              </a:ext>
            </a:extLst>
          </p:cNvPr>
          <p:cNvSpPr>
            <a:spLocks noGrp="1"/>
          </p:cNvSpPr>
          <p:nvPr>
            <p:ph type="sldNum" sz="quarter" idx="12"/>
          </p:nvPr>
        </p:nvSpPr>
        <p:spPr/>
        <p:txBody>
          <a:bodyPr/>
          <a:lstStyle/>
          <a:p>
            <a:fld id="{B5CEABB6-07DC-46E8-9B57-56EC44A396E5}" type="slidenum">
              <a:rPr lang="en-US" smtClean="0"/>
              <a:pPr/>
              <a:t>5</a:t>
            </a:fld>
            <a:endParaRPr lang="en-US" dirty="0"/>
          </a:p>
        </p:txBody>
      </p:sp>
      <p:pic>
        <p:nvPicPr>
          <p:cNvPr id="11" name="Graphic 10" descr="Magnifying glass">
            <a:extLst>
              <a:ext uri="{FF2B5EF4-FFF2-40B4-BE49-F238E27FC236}">
                <a16:creationId xmlns:a16="http://schemas.microsoft.com/office/drawing/2014/main" id="{799C04F8-52A1-49AE-D56E-980EAE26150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68741" y="2561304"/>
            <a:ext cx="914400" cy="914400"/>
          </a:xfrm>
          <a:prstGeom prst="rect">
            <a:avLst/>
          </a:prstGeom>
        </p:spPr>
      </p:pic>
      <p:sp>
        <p:nvSpPr>
          <p:cNvPr id="13" name="TextBox 12">
            <a:extLst>
              <a:ext uri="{FF2B5EF4-FFF2-40B4-BE49-F238E27FC236}">
                <a16:creationId xmlns:a16="http://schemas.microsoft.com/office/drawing/2014/main" id="{AB7961DE-B043-5AE0-E595-71BA2621EC0C}"/>
              </a:ext>
            </a:extLst>
          </p:cNvPr>
          <p:cNvSpPr txBox="1"/>
          <p:nvPr/>
        </p:nvSpPr>
        <p:spPr>
          <a:xfrm>
            <a:off x="0" y="3983554"/>
            <a:ext cx="2343705" cy="1569660"/>
          </a:xfrm>
          <a:prstGeom prst="rect">
            <a:avLst/>
          </a:prstGeom>
          <a:noFill/>
        </p:spPr>
        <p:txBody>
          <a:bodyPr wrap="square" rtlCol="0">
            <a:spAutoFit/>
          </a:bodyPr>
          <a:lstStyle/>
          <a:p>
            <a:r>
              <a:rPr lang="en-GB" sz="2400" dirty="0">
                <a:solidFill>
                  <a:srgbClr val="C00000"/>
                </a:solidFill>
              </a:rPr>
              <a:t>Development is often considered a HR function</a:t>
            </a:r>
            <a:endParaRPr lang="en-US" sz="2400" dirty="0">
              <a:solidFill>
                <a:srgbClr val="C00000"/>
              </a:solidFill>
            </a:endParaRPr>
          </a:p>
        </p:txBody>
      </p:sp>
    </p:spTree>
    <p:extLst>
      <p:ext uri="{BB962C8B-B14F-4D97-AF65-F5344CB8AC3E}">
        <p14:creationId xmlns:p14="http://schemas.microsoft.com/office/powerpoint/2010/main" val="159392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DB5BE-829D-5990-C44F-76E298D10E3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0" y="-170720"/>
            <a:ext cx="12192000" cy="70287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81670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4D629E-74E6-11B7-2573-D96EA5F2756A}"/>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41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D497-F451-2B84-4F36-A218E45CE8A9}"/>
              </a:ext>
            </a:extLst>
          </p:cNvPr>
          <p:cNvSpPr>
            <a:spLocks noGrp="1"/>
          </p:cNvSpPr>
          <p:nvPr>
            <p:ph type="ctrTitle"/>
          </p:nvPr>
        </p:nvSpPr>
        <p:spPr>
          <a:xfrm>
            <a:off x="2038906" y="0"/>
            <a:ext cx="7619999" cy="933418"/>
          </a:xfrm>
        </p:spPr>
        <p:txBody>
          <a:bodyPr>
            <a:normAutofit/>
          </a:bodyPr>
          <a:lstStyle/>
          <a:p>
            <a:r>
              <a:rPr lang="en-US" dirty="0">
                <a:effectLst>
                  <a:outerShdw blurRad="38100" dist="38100" dir="2700000" algn="tl">
                    <a:srgbClr val="000000">
                      <a:alpha val="43137"/>
                    </a:srgbClr>
                  </a:outerShdw>
                </a:effectLst>
              </a:rPr>
              <a:t>The Nature of Training</a:t>
            </a:r>
          </a:p>
        </p:txBody>
      </p:sp>
      <p:sp>
        <p:nvSpPr>
          <p:cNvPr id="3" name="Subtitle 2">
            <a:extLst>
              <a:ext uri="{FF2B5EF4-FFF2-40B4-BE49-F238E27FC236}">
                <a16:creationId xmlns:a16="http://schemas.microsoft.com/office/drawing/2014/main" id="{A5AF0881-171E-6E29-CC9D-D2582699E466}"/>
              </a:ext>
            </a:extLst>
          </p:cNvPr>
          <p:cNvSpPr>
            <a:spLocks noGrp="1"/>
          </p:cNvSpPr>
          <p:nvPr>
            <p:ph type="subTitle" idx="1"/>
          </p:nvPr>
        </p:nvSpPr>
        <p:spPr>
          <a:xfrm>
            <a:off x="1910060" y="2104392"/>
            <a:ext cx="9107128" cy="4850295"/>
          </a:xfrm>
        </p:spPr>
        <p:txBody>
          <a:bodyPr>
            <a:normAutofit/>
          </a:bodyPr>
          <a:lstStyle/>
          <a:p>
            <a:pPr marL="342900" indent="-342900">
              <a:buFont typeface="Arial" panose="020B0604020202020204" pitchFamily="34" charset="0"/>
              <a:buChar char="•"/>
            </a:pPr>
            <a:r>
              <a:rPr lang="en-GB" sz="2400" dirty="0"/>
              <a:t>Training usually involves teaching operational technical employees how to do their jobs more effectively and/or efficiently.</a:t>
            </a:r>
          </a:p>
          <a:p>
            <a:pPr marL="342900" indent="-342900">
              <a:buFont typeface="Arial" panose="020B0604020202020204" pitchFamily="34" charset="0"/>
              <a:buChar char="•"/>
            </a:pPr>
            <a:r>
              <a:rPr lang="en-GB" sz="2400" dirty="0"/>
              <a:t>Responsibilities for training are generally assigned to the HR function.</a:t>
            </a:r>
          </a:p>
          <a:p>
            <a:pPr marL="342900" indent="-342900">
              <a:buFont typeface="Arial" panose="020B0604020202020204" pitchFamily="34" charset="0"/>
              <a:buChar char="•"/>
            </a:pPr>
            <a:r>
              <a:rPr lang="en-GB" sz="2400" dirty="0"/>
              <a:t>In general, training is intended to help the organization function more effectively.</a:t>
            </a:r>
          </a:p>
          <a:p>
            <a:pPr marL="342900" indent="-342900">
              <a:buFont typeface="Arial" panose="020B0604020202020204" pitchFamily="34" charset="0"/>
              <a:buChar char="•"/>
            </a:pPr>
            <a:r>
              <a:rPr lang="en-GB" sz="2400" dirty="0"/>
              <a:t>Managers must be sure that productivity can be increased through training and that productivity gains are possible with existing resources</a:t>
            </a:r>
            <a:endParaRPr lang="en-US" sz="2400" dirty="0"/>
          </a:p>
        </p:txBody>
      </p:sp>
      <p:sp>
        <p:nvSpPr>
          <p:cNvPr id="4" name="Date Placeholder 3">
            <a:extLst>
              <a:ext uri="{FF2B5EF4-FFF2-40B4-BE49-F238E27FC236}">
                <a16:creationId xmlns:a16="http://schemas.microsoft.com/office/drawing/2014/main" id="{CB23040C-A4C2-85D0-73B4-0C2029327BD1}"/>
              </a:ext>
            </a:extLst>
          </p:cNvPr>
          <p:cNvSpPr>
            <a:spLocks noGrp="1"/>
          </p:cNvSpPr>
          <p:nvPr>
            <p:ph type="dt" sz="half" idx="10"/>
          </p:nvPr>
        </p:nvSpPr>
        <p:spPr>
          <a:xfrm>
            <a:off x="11045717" y="6492875"/>
            <a:ext cx="1146283" cy="370396"/>
          </a:xfrm>
        </p:spPr>
        <p:txBody>
          <a:bodyPr/>
          <a:lstStyle/>
          <a:p>
            <a:fld id="{D7A074D9-82CE-4CE8-8431-CE4F827F5A58}" type="datetime1">
              <a:rPr lang="en-US" smtClean="0">
                <a:solidFill>
                  <a:srgbClr val="FF0000"/>
                </a:solidFill>
              </a:rPr>
              <a:t>4/14/2025</a:t>
            </a:fld>
            <a:endParaRPr lang="en-US" dirty="0">
              <a:solidFill>
                <a:srgbClr val="FF0000"/>
              </a:solidFill>
            </a:endParaRPr>
          </a:p>
        </p:txBody>
      </p:sp>
      <p:sp>
        <p:nvSpPr>
          <p:cNvPr id="5" name="Footer Placeholder 4">
            <a:extLst>
              <a:ext uri="{FF2B5EF4-FFF2-40B4-BE49-F238E27FC236}">
                <a16:creationId xmlns:a16="http://schemas.microsoft.com/office/drawing/2014/main" id="{B85080C0-C2D3-4952-D5B8-AE38FCDDD273}"/>
              </a:ext>
            </a:extLst>
          </p:cNvPr>
          <p:cNvSpPr>
            <a:spLocks noGrp="1"/>
          </p:cNvSpPr>
          <p:nvPr>
            <p:ph type="ftr" sz="quarter" idx="11"/>
          </p:nvPr>
        </p:nvSpPr>
        <p:spPr>
          <a:xfrm>
            <a:off x="147853" y="6492875"/>
            <a:ext cx="7619999" cy="365125"/>
          </a:xfrm>
        </p:spPr>
        <p:txBody>
          <a:bodyPr/>
          <a:lstStyle/>
          <a:p>
            <a:r>
              <a:rPr lang="en-US" dirty="0">
                <a:solidFill>
                  <a:srgbClr val="FF0000"/>
                </a:solidFill>
              </a:rPr>
              <a:t>training and development</a:t>
            </a:r>
          </a:p>
        </p:txBody>
      </p:sp>
      <p:sp>
        <p:nvSpPr>
          <p:cNvPr id="6" name="Slide Number Placeholder 5">
            <a:extLst>
              <a:ext uri="{FF2B5EF4-FFF2-40B4-BE49-F238E27FC236}">
                <a16:creationId xmlns:a16="http://schemas.microsoft.com/office/drawing/2014/main" id="{C96D9CF4-6C57-4307-B25C-A6AB0C585B62}"/>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
        <p:nvSpPr>
          <p:cNvPr id="7" name="Arrow: Right 6">
            <a:extLst>
              <a:ext uri="{FF2B5EF4-FFF2-40B4-BE49-F238E27FC236}">
                <a16:creationId xmlns:a16="http://schemas.microsoft.com/office/drawing/2014/main" id="{E23945C8-A83B-7648-808D-D8B74891E850}"/>
              </a:ext>
            </a:extLst>
          </p:cNvPr>
          <p:cNvSpPr/>
          <p:nvPr/>
        </p:nvSpPr>
        <p:spPr>
          <a:xfrm rot="5400000">
            <a:off x="5258840" y="1212144"/>
            <a:ext cx="947530" cy="5168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720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5C6F9E-753F-4735-8BB2-373A5309FEB5}"/>
              </a:ext>
            </a:extLst>
          </p:cNvPr>
          <p:cNvSpPr txBox="1"/>
          <p:nvPr/>
        </p:nvSpPr>
        <p:spPr>
          <a:xfrm>
            <a:off x="2682536" y="623656"/>
            <a:ext cx="6826928" cy="707886"/>
          </a:xfrm>
          <a:prstGeom prst="rect">
            <a:avLst/>
          </a:prstGeom>
          <a:noFill/>
        </p:spPr>
        <p:txBody>
          <a:bodyPr wrap="square" rtlCol="0">
            <a:spAutoFit/>
          </a:bodyPr>
          <a:lstStyle/>
          <a:p>
            <a:r>
              <a:rPr lang="en-US" sz="4000" b="1" i="1" u="sng" dirty="0">
                <a:solidFill>
                  <a:schemeClr val="accent4"/>
                </a:solidFill>
              </a:rPr>
              <a:t>The importance of training </a:t>
            </a:r>
            <a:endParaRPr lang="en-US" sz="4000" b="1" i="1" u="sng" dirty="0"/>
          </a:p>
        </p:txBody>
      </p:sp>
      <p:sp>
        <p:nvSpPr>
          <p:cNvPr id="7" name="TextBox 6">
            <a:extLst>
              <a:ext uri="{FF2B5EF4-FFF2-40B4-BE49-F238E27FC236}">
                <a16:creationId xmlns:a16="http://schemas.microsoft.com/office/drawing/2014/main" id="{5C040732-38D2-44A2-9BBD-F63034FF8117}"/>
              </a:ext>
            </a:extLst>
          </p:cNvPr>
          <p:cNvSpPr txBox="1"/>
          <p:nvPr/>
        </p:nvSpPr>
        <p:spPr>
          <a:xfrm>
            <a:off x="1615736" y="1998586"/>
            <a:ext cx="9490230" cy="4093428"/>
          </a:xfrm>
          <a:prstGeom prst="rect">
            <a:avLst/>
          </a:prstGeom>
          <a:noFill/>
        </p:spPr>
        <p:txBody>
          <a:bodyPr wrap="square" rtlCol="0">
            <a:spAutoFit/>
          </a:bodyPr>
          <a:lstStyle/>
          <a:p>
            <a:pPr marL="285750" indent="-285750">
              <a:buFont typeface="Wingdings" panose="05000000000000000000" pitchFamily="2" charset="2"/>
              <a:buChar char="q"/>
            </a:pPr>
            <a:r>
              <a:rPr lang="en-GB" sz="2000" dirty="0">
                <a:solidFill>
                  <a:schemeClr val="accent4"/>
                </a:solidFill>
              </a:rPr>
              <a:t>Training helps an employee to move from one organization to another easily. He can be more mobile and pursue career goals easily. </a:t>
            </a:r>
          </a:p>
          <a:p>
            <a:pPr marL="285750" indent="-285750">
              <a:buFont typeface="Wingdings" panose="05000000000000000000" pitchFamily="2" charset="2"/>
              <a:buChar char="q"/>
            </a:pPr>
            <a:endParaRPr lang="en-GB" sz="2000" dirty="0">
              <a:solidFill>
                <a:schemeClr val="accent4"/>
              </a:solidFill>
            </a:endParaRPr>
          </a:p>
          <a:p>
            <a:pPr marL="285750" indent="-285750">
              <a:buFont typeface="Wingdings" panose="05000000000000000000" pitchFamily="2" charset="2"/>
              <a:buChar char="q"/>
            </a:pPr>
            <a:r>
              <a:rPr lang="en-GB" sz="2000" dirty="0">
                <a:solidFill>
                  <a:schemeClr val="accent4"/>
                </a:solidFill>
              </a:rPr>
              <a:t>There will be fewer accidents. As training improves the knowledge of employees regarding the use of machines and equipment.</a:t>
            </a:r>
          </a:p>
          <a:p>
            <a:pPr marL="285750" indent="-285750">
              <a:buFont typeface="Wingdings" panose="05000000000000000000" pitchFamily="2" charset="2"/>
              <a:buChar char="q"/>
            </a:pPr>
            <a:endParaRPr lang="en-GB" sz="2000" dirty="0">
              <a:solidFill>
                <a:schemeClr val="accent4"/>
              </a:solidFill>
            </a:endParaRPr>
          </a:p>
          <a:p>
            <a:pPr marL="285750" indent="-285750">
              <a:buFont typeface="Wingdings" panose="05000000000000000000" pitchFamily="2" charset="2"/>
              <a:buChar char="q"/>
            </a:pPr>
            <a:r>
              <a:rPr lang="en-GB" sz="2000" dirty="0">
                <a:solidFill>
                  <a:schemeClr val="accent4"/>
                </a:solidFill>
              </a:rPr>
              <a:t>Wastage is eliminated to a large extent as they use tools, machines in a proper way.</a:t>
            </a:r>
          </a:p>
          <a:p>
            <a:r>
              <a:rPr lang="en-GB" sz="2000" dirty="0">
                <a:solidFill>
                  <a:schemeClr val="accent4"/>
                </a:solidFill>
              </a:rPr>
              <a:t>     Increased camaraderie: Training and development help create a sense of teamwork and</a:t>
            </a:r>
          </a:p>
          <a:p>
            <a:r>
              <a:rPr lang="en-GB" sz="2000" dirty="0">
                <a:solidFill>
                  <a:schemeClr val="accent4"/>
                </a:solidFill>
              </a:rPr>
              <a:t>      collaboration.</a:t>
            </a:r>
          </a:p>
          <a:p>
            <a:endParaRPr lang="en-GB" sz="2000" dirty="0">
              <a:solidFill>
                <a:schemeClr val="accent4"/>
              </a:solidFill>
            </a:endParaRPr>
          </a:p>
          <a:p>
            <a:endParaRPr lang="en-GB" sz="2000" dirty="0">
              <a:solidFill>
                <a:schemeClr val="accent4"/>
              </a:solidFill>
            </a:endParaRPr>
          </a:p>
          <a:p>
            <a:endParaRPr lang="en-US" sz="2000" dirty="0"/>
          </a:p>
          <a:p>
            <a:endParaRPr lang="en-US" sz="2000" dirty="0"/>
          </a:p>
        </p:txBody>
      </p:sp>
    </p:spTree>
    <p:extLst>
      <p:ext uri="{BB962C8B-B14F-4D97-AF65-F5344CB8AC3E}">
        <p14:creationId xmlns:p14="http://schemas.microsoft.com/office/powerpoint/2010/main" val="36681053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5.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otalTime>120</TotalTime>
  <Words>1810</Words>
  <Application>Microsoft Office PowerPoint</Application>
  <PresentationFormat>شاشة عريضة</PresentationFormat>
  <Paragraphs>210</Paragraphs>
  <Slides>25</Slides>
  <Notes>0</Notes>
  <HiddenSlides>0</HiddenSlides>
  <MMClips>0</MMClips>
  <ScaleCrop>false</ScaleCrop>
  <HeadingPairs>
    <vt:vector size="6" baseType="variant">
      <vt:variant>
        <vt:lpstr>الخطوط المستخدمة</vt:lpstr>
      </vt:variant>
      <vt:variant>
        <vt:i4>13</vt:i4>
      </vt:variant>
      <vt:variant>
        <vt:lpstr>نسق</vt:lpstr>
      </vt:variant>
      <vt:variant>
        <vt:i4>5</vt:i4>
      </vt:variant>
      <vt:variant>
        <vt:lpstr>عناوين الشرائح</vt:lpstr>
      </vt:variant>
      <vt:variant>
        <vt:i4>25</vt:i4>
      </vt:variant>
    </vt:vector>
  </HeadingPairs>
  <TitlesOfParts>
    <vt:vector size="43" baseType="lpstr">
      <vt:lpstr>Arial</vt:lpstr>
      <vt:lpstr>Calisto MT</vt:lpstr>
      <vt:lpstr>Century Gothic</vt:lpstr>
      <vt:lpstr>Century Schoolbook</vt:lpstr>
      <vt:lpstr>Courier New</vt:lpstr>
      <vt:lpstr>Garamond</vt:lpstr>
      <vt:lpstr>Rockwell</vt:lpstr>
      <vt:lpstr>Skeena</vt:lpstr>
      <vt:lpstr>Times New Roman</vt:lpstr>
      <vt:lpstr>Trebuchet MS</vt:lpstr>
      <vt:lpstr>Wingdings</vt:lpstr>
      <vt:lpstr>Wingdings 2</vt:lpstr>
      <vt:lpstr>Wingdings 3</vt:lpstr>
      <vt:lpstr>Organic</vt:lpstr>
      <vt:lpstr>Ion Boardroom</vt:lpstr>
      <vt:lpstr>Wisp</vt:lpstr>
      <vt:lpstr>View</vt:lpstr>
      <vt:lpstr>Slate</vt:lpstr>
      <vt:lpstr>Training and development: Human resources management  Recruitment and retention : meeting staffing requirement </vt:lpstr>
      <vt:lpstr>Objectives :</vt:lpstr>
      <vt:lpstr>Introduction of Training and development</vt:lpstr>
      <vt:lpstr> difference between training and development : Training </vt:lpstr>
      <vt:lpstr> difference between training and development : development </vt:lpstr>
      <vt:lpstr>عرض تقديمي في PowerPoint</vt:lpstr>
      <vt:lpstr>عرض تقديمي في PowerPoint</vt:lpstr>
      <vt:lpstr>The Nature of Training</vt:lpstr>
      <vt:lpstr>عرض تقديمي في PowerPoint</vt:lpstr>
      <vt:lpstr>عرض تقديمي في PowerPoint</vt:lpstr>
      <vt:lpstr>Process of Training and Development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Ñęźąŕ Fąźą'ą</dc:creator>
  <cp:lastModifiedBy>mohammad</cp:lastModifiedBy>
  <cp:revision>95</cp:revision>
  <dcterms:created xsi:type="dcterms:W3CDTF">2025-04-11T20:57:07Z</dcterms:created>
  <dcterms:modified xsi:type="dcterms:W3CDTF">2025-04-14T18:22:32Z</dcterms:modified>
</cp:coreProperties>
</file>