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2" r:id="rId12"/>
    <p:sldId id="265" r:id="rId13"/>
    <p:sldId id="274" r:id="rId14"/>
    <p:sldId id="275" r:id="rId15"/>
    <p:sldId id="276" r:id="rId16"/>
    <p:sldId id="277" r:id="rId17"/>
    <p:sldId id="266" r:id="rId18"/>
    <p:sldId id="267" r:id="rId19"/>
    <p:sldId id="268" r:id="rId20"/>
    <p:sldId id="269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.M" initials="W.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85076" autoAdjust="0"/>
  </p:normalViewPr>
  <p:slideViewPr>
    <p:cSldViewPr>
      <p:cViewPr varScale="1">
        <p:scale>
          <a:sx n="111" d="100"/>
          <a:sy n="111" d="100"/>
        </p:scale>
        <p:origin x="151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7BABE-9CF1-4A4E-8CA0-0A8F2B99C25B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A3C001-08D1-47AB-965D-58DB21B55311}">
      <dgm:prSet custT="1"/>
      <dgm:spPr/>
      <dgm:t>
        <a:bodyPr/>
        <a:lstStyle/>
        <a:p>
          <a:pPr algn="ctr" rtl="0"/>
          <a:r>
            <a:rPr lang="en-US" sz="3200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rPr>
            <a:t>Healthcare Service Management</a:t>
          </a:r>
        </a:p>
      </dgm:t>
    </dgm:pt>
    <dgm:pt modelId="{F3BF4E4A-F6C2-4769-BA5B-1F07A5C16EC0}" type="parTrans" cxnId="{41054D4B-FCB6-431E-B7CA-C75909A5C2C4}">
      <dgm:prSet/>
      <dgm:spPr/>
      <dgm:t>
        <a:bodyPr/>
        <a:lstStyle/>
        <a:p>
          <a:endParaRPr lang="en-US"/>
        </a:p>
      </dgm:t>
    </dgm:pt>
    <dgm:pt modelId="{A8C78DDC-4FB0-4317-8187-6D69849F8479}" type="sibTrans" cxnId="{41054D4B-FCB6-431E-B7CA-C75909A5C2C4}">
      <dgm:prSet/>
      <dgm:spPr/>
      <dgm:t>
        <a:bodyPr/>
        <a:lstStyle/>
        <a:p>
          <a:endParaRPr lang="en-US"/>
        </a:p>
      </dgm:t>
    </dgm:pt>
    <dgm:pt modelId="{F0F7EF23-BE89-49CA-AEB4-58E2619071C1}" type="pres">
      <dgm:prSet presAssocID="{BD97BABE-9CF1-4A4E-8CA0-0A8F2B99C25B}" presName="Name0" presStyleCnt="0">
        <dgm:presLayoutVars>
          <dgm:chMax/>
          <dgm:chPref/>
          <dgm:dir/>
        </dgm:presLayoutVars>
      </dgm:prSet>
      <dgm:spPr/>
    </dgm:pt>
    <dgm:pt modelId="{CE5C048E-E3B0-4BF3-9E0B-FC2D0B7960AB}" type="pres">
      <dgm:prSet presAssocID="{2BA3C001-08D1-47AB-965D-58DB21B55311}" presName="parenttextcomposite" presStyleCnt="0"/>
      <dgm:spPr/>
    </dgm:pt>
    <dgm:pt modelId="{BA3D77C7-C752-4C87-8874-7A070DE5E425}" type="pres">
      <dgm:prSet presAssocID="{2BA3C001-08D1-47AB-965D-58DB21B55311}" presName="parenttext" presStyleLbl="revTx" presStyleIdx="0" presStyleCnt="1" custScaleX="174413">
        <dgm:presLayoutVars>
          <dgm:chMax/>
          <dgm:chPref val="2"/>
          <dgm:bulletEnabled val="1"/>
        </dgm:presLayoutVars>
      </dgm:prSet>
      <dgm:spPr/>
    </dgm:pt>
    <dgm:pt modelId="{F6CEDA04-0065-486B-A2F0-4CA7586FD407}" type="pres">
      <dgm:prSet presAssocID="{2BA3C001-08D1-47AB-965D-58DB21B55311}" presName="parallelogramComposite" presStyleCnt="0"/>
      <dgm:spPr/>
    </dgm:pt>
    <dgm:pt modelId="{C201932C-2FE3-48D2-A587-A877F7914365}" type="pres">
      <dgm:prSet presAssocID="{2BA3C001-08D1-47AB-965D-58DB21B55311}" presName="parallelogram1" presStyleLbl="alignNode1" presStyleIdx="0" presStyleCnt="7"/>
      <dgm:spPr/>
    </dgm:pt>
    <dgm:pt modelId="{4A9D78D1-3AC0-4513-9C6D-9113DA49903F}" type="pres">
      <dgm:prSet presAssocID="{2BA3C001-08D1-47AB-965D-58DB21B55311}" presName="parallelogram2" presStyleLbl="alignNode1" presStyleIdx="1" presStyleCnt="7"/>
      <dgm:spPr/>
    </dgm:pt>
    <dgm:pt modelId="{A83A6850-D5AF-4988-ABE5-74A2B9556DA1}" type="pres">
      <dgm:prSet presAssocID="{2BA3C001-08D1-47AB-965D-58DB21B55311}" presName="parallelogram3" presStyleLbl="alignNode1" presStyleIdx="2" presStyleCnt="7"/>
      <dgm:spPr/>
    </dgm:pt>
    <dgm:pt modelId="{A0796FED-14FE-4806-9F7C-208BB17A10B2}" type="pres">
      <dgm:prSet presAssocID="{2BA3C001-08D1-47AB-965D-58DB21B55311}" presName="parallelogram4" presStyleLbl="alignNode1" presStyleIdx="3" presStyleCnt="7"/>
      <dgm:spPr/>
    </dgm:pt>
    <dgm:pt modelId="{8F4A646B-8CA1-4000-9D84-DEAAF3752C9F}" type="pres">
      <dgm:prSet presAssocID="{2BA3C001-08D1-47AB-965D-58DB21B55311}" presName="parallelogram5" presStyleLbl="alignNode1" presStyleIdx="4" presStyleCnt="7"/>
      <dgm:spPr/>
    </dgm:pt>
    <dgm:pt modelId="{3EA5E7BB-59EB-4DA8-AD7E-9DF75411E701}" type="pres">
      <dgm:prSet presAssocID="{2BA3C001-08D1-47AB-965D-58DB21B55311}" presName="parallelogram6" presStyleLbl="alignNode1" presStyleIdx="5" presStyleCnt="7"/>
      <dgm:spPr/>
    </dgm:pt>
    <dgm:pt modelId="{57F788E5-745F-47C5-BB10-361266249570}" type="pres">
      <dgm:prSet presAssocID="{2BA3C001-08D1-47AB-965D-58DB21B55311}" presName="parallelogram7" presStyleLbl="alignNode1" presStyleIdx="6" presStyleCnt="7"/>
      <dgm:spPr/>
    </dgm:pt>
  </dgm:ptLst>
  <dgm:cxnLst>
    <dgm:cxn modelId="{149CFC48-ED9D-46E5-BAC4-565B0F5AD949}" type="presOf" srcId="{BD97BABE-9CF1-4A4E-8CA0-0A8F2B99C25B}" destId="{F0F7EF23-BE89-49CA-AEB4-58E2619071C1}" srcOrd="0" destOrd="0" presId="urn:microsoft.com/office/officeart/2008/layout/VerticalAccentList"/>
    <dgm:cxn modelId="{41054D4B-FCB6-431E-B7CA-C75909A5C2C4}" srcId="{BD97BABE-9CF1-4A4E-8CA0-0A8F2B99C25B}" destId="{2BA3C001-08D1-47AB-965D-58DB21B55311}" srcOrd="0" destOrd="0" parTransId="{F3BF4E4A-F6C2-4769-BA5B-1F07A5C16EC0}" sibTransId="{A8C78DDC-4FB0-4317-8187-6D69849F8479}"/>
    <dgm:cxn modelId="{1BE369C4-9138-45FD-B190-364537FCA704}" type="presOf" srcId="{2BA3C001-08D1-47AB-965D-58DB21B55311}" destId="{BA3D77C7-C752-4C87-8874-7A070DE5E425}" srcOrd="0" destOrd="0" presId="urn:microsoft.com/office/officeart/2008/layout/VerticalAccentList"/>
    <dgm:cxn modelId="{E43B2346-D2C3-493F-B3E1-D766F04F929E}" type="presParOf" srcId="{F0F7EF23-BE89-49CA-AEB4-58E2619071C1}" destId="{CE5C048E-E3B0-4BF3-9E0B-FC2D0B7960AB}" srcOrd="0" destOrd="0" presId="urn:microsoft.com/office/officeart/2008/layout/VerticalAccentList"/>
    <dgm:cxn modelId="{E81CAAF1-25F0-45A1-9ECD-0CAC662A80DD}" type="presParOf" srcId="{CE5C048E-E3B0-4BF3-9E0B-FC2D0B7960AB}" destId="{BA3D77C7-C752-4C87-8874-7A070DE5E425}" srcOrd="0" destOrd="0" presId="urn:microsoft.com/office/officeart/2008/layout/VerticalAccentList"/>
    <dgm:cxn modelId="{265DFCF0-27D8-40DF-8EBD-048040D3F193}" type="presParOf" srcId="{F0F7EF23-BE89-49CA-AEB4-58E2619071C1}" destId="{F6CEDA04-0065-486B-A2F0-4CA7586FD407}" srcOrd="1" destOrd="0" presId="urn:microsoft.com/office/officeart/2008/layout/VerticalAccentList"/>
    <dgm:cxn modelId="{E1F31F6F-38CA-462E-8B0D-1AD1C89C23A5}" type="presParOf" srcId="{F6CEDA04-0065-486B-A2F0-4CA7586FD407}" destId="{C201932C-2FE3-48D2-A587-A877F7914365}" srcOrd="0" destOrd="0" presId="urn:microsoft.com/office/officeart/2008/layout/VerticalAccentList"/>
    <dgm:cxn modelId="{7FF085EE-6B0E-4862-A32B-1DD0105C9186}" type="presParOf" srcId="{F6CEDA04-0065-486B-A2F0-4CA7586FD407}" destId="{4A9D78D1-3AC0-4513-9C6D-9113DA49903F}" srcOrd="1" destOrd="0" presId="urn:microsoft.com/office/officeart/2008/layout/VerticalAccentList"/>
    <dgm:cxn modelId="{F5945535-F156-4D96-AC37-064E1409F836}" type="presParOf" srcId="{F6CEDA04-0065-486B-A2F0-4CA7586FD407}" destId="{A83A6850-D5AF-4988-ABE5-74A2B9556DA1}" srcOrd="2" destOrd="0" presId="urn:microsoft.com/office/officeart/2008/layout/VerticalAccentList"/>
    <dgm:cxn modelId="{B2E28E44-B595-427E-8CF5-1C176BF6C992}" type="presParOf" srcId="{F6CEDA04-0065-486B-A2F0-4CA7586FD407}" destId="{A0796FED-14FE-4806-9F7C-208BB17A10B2}" srcOrd="3" destOrd="0" presId="urn:microsoft.com/office/officeart/2008/layout/VerticalAccentList"/>
    <dgm:cxn modelId="{719613EF-2609-45DD-9555-265D3EB73056}" type="presParOf" srcId="{F6CEDA04-0065-486B-A2F0-4CA7586FD407}" destId="{8F4A646B-8CA1-4000-9D84-DEAAF3752C9F}" srcOrd="4" destOrd="0" presId="urn:microsoft.com/office/officeart/2008/layout/VerticalAccentList"/>
    <dgm:cxn modelId="{35271645-056A-453D-83E7-42195CC9A2CE}" type="presParOf" srcId="{F6CEDA04-0065-486B-A2F0-4CA7586FD407}" destId="{3EA5E7BB-59EB-4DA8-AD7E-9DF75411E701}" srcOrd="5" destOrd="0" presId="urn:microsoft.com/office/officeart/2008/layout/VerticalAccentList"/>
    <dgm:cxn modelId="{2B9A2842-2CB2-4C02-B516-7E75D844E111}" type="presParOf" srcId="{F6CEDA04-0065-486B-A2F0-4CA7586FD407}" destId="{57F788E5-745F-47C5-BB10-36126624957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A140C3-F6CC-4435-B0CD-331FF6C711C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5A76A9-2520-4488-B7B1-B0114D9BA706}">
      <dgm:prSet/>
      <dgm:spPr/>
      <dgm:t>
        <a:bodyPr/>
        <a:lstStyle/>
        <a:p>
          <a:pPr rtl="0"/>
          <a:r>
            <a:rPr lang="en-US" b="1" dirty="0"/>
            <a:t>Tips on Analyzing the Situation</a:t>
          </a:r>
          <a:endParaRPr lang="en-US" dirty="0"/>
        </a:p>
      </dgm:t>
    </dgm:pt>
    <dgm:pt modelId="{4EFC5225-A51E-41EB-8D0C-D00CC80AA3A3}" type="parTrans" cxnId="{6E4CE4AB-2C13-4B13-AA28-4BC9A3A7903C}">
      <dgm:prSet/>
      <dgm:spPr/>
      <dgm:t>
        <a:bodyPr/>
        <a:lstStyle/>
        <a:p>
          <a:endParaRPr lang="en-US"/>
        </a:p>
      </dgm:t>
    </dgm:pt>
    <dgm:pt modelId="{0D78AB85-67D0-4764-BA4F-FE92DB58540A}" type="sibTrans" cxnId="{6E4CE4AB-2C13-4B13-AA28-4BC9A3A7903C}">
      <dgm:prSet/>
      <dgm:spPr/>
      <dgm:t>
        <a:bodyPr/>
        <a:lstStyle/>
        <a:p>
          <a:endParaRPr lang="en-US"/>
        </a:p>
      </dgm:t>
    </dgm:pt>
    <dgm:pt modelId="{C1AB7A30-7609-4BD3-B05B-E55F3439DC99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dirty="0"/>
            <a:t>External Environmental Analysis</a:t>
          </a:r>
          <a:endParaRPr lang="en-US" dirty="0"/>
        </a:p>
      </dgm:t>
    </dgm:pt>
    <dgm:pt modelId="{49F7DD57-E3AC-4D73-AE17-461C2663FA0F}" type="parTrans" cxnId="{CBF2E145-3D5D-4824-89D7-98BB0CD58204}">
      <dgm:prSet/>
      <dgm:spPr/>
      <dgm:t>
        <a:bodyPr/>
        <a:lstStyle/>
        <a:p>
          <a:endParaRPr lang="en-US"/>
        </a:p>
      </dgm:t>
    </dgm:pt>
    <dgm:pt modelId="{8338F810-74D7-47C0-8D45-0922754C0449}" type="sibTrans" cxnId="{CBF2E145-3D5D-4824-89D7-98BB0CD58204}">
      <dgm:prSet/>
      <dgm:spPr/>
      <dgm:t>
        <a:bodyPr/>
        <a:lstStyle/>
        <a:p>
          <a:endParaRPr lang="en-US"/>
        </a:p>
      </dgm:t>
    </dgm:pt>
    <dgm:pt modelId="{FEC3D5B5-8A6F-4365-9135-80C90D377931}">
      <dgm:prSet/>
      <dgm:spPr/>
      <dgm:t>
        <a:bodyPr/>
        <a:lstStyle/>
        <a:p>
          <a:pPr rtl="0"/>
          <a:r>
            <a:rPr lang="en-US" dirty="0"/>
            <a:t>a trend analysis</a:t>
          </a:r>
        </a:p>
      </dgm:t>
    </dgm:pt>
    <dgm:pt modelId="{D33AFDCD-C5A1-4AAD-84CE-79EBE7DB3AD3}" type="parTrans" cxnId="{7015C0C7-AAEC-44C5-B8CC-DF8FDA61B199}">
      <dgm:prSet/>
      <dgm:spPr/>
      <dgm:t>
        <a:bodyPr/>
        <a:lstStyle/>
        <a:p>
          <a:endParaRPr lang="en-US"/>
        </a:p>
      </dgm:t>
    </dgm:pt>
    <dgm:pt modelId="{003C3F47-4566-4515-A0D2-7E92C43B5530}" type="sibTrans" cxnId="{7015C0C7-AAEC-44C5-B8CC-DF8FDA61B199}">
      <dgm:prSet/>
      <dgm:spPr/>
      <dgm:t>
        <a:bodyPr/>
        <a:lstStyle/>
        <a:p>
          <a:endParaRPr lang="en-US"/>
        </a:p>
      </dgm:t>
    </dgm:pt>
    <dgm:pt modelId="{9298F26B-B86A-46EF-97EF-44FD15CBB41E}">
      <dgm:prSet/>
      <dgm:spPr/>
      <dgm:t>
        <a:bodyPr/>
        <a:lstStyle/>
        <a:p>
          <a:pPr rtl="0"/>
          <a:r>
            <a:rPr lang="en-US" dirty="0"/>
            <a:t>stakeholder analysis</a:t>
          </a:r>
        </a:p>
      </dgm:t>
    </dgm:pt>
    <dgm:pt modelId="{D1ABFD46-2970-4C82-B923-FABD2C8EF574}" type="parTrans" cxnId="{DBF4A105-BB19-4CFC-BC7F-D8AE8339FF87}">
      <dgm:prSet/>
      <dgm:spPr/>
      <dgm:t>
        <a:bodyPr/>
        <a:lstStyle/>
        <a:p>
          <a:endParaRPr lang="en-US"/>
        </a:p>
      </dgm:t>
    </dgm:pt>
    <dgm:pt modelId="{618D2A00-1DFF-4A52-84A1-A48F23EA4841}" type="sibTrans" cxnId="{DBF4A105-BB19-4CFC-BC7F-D8AE8339FF87}">
      <dgm:prSet/>
      <dgm:spPr/>
      <dgm:t>
        <a:bodyPr/>
        <a:lstStyle/>
        <a:p>
          <a:endParaRPr lang="en-US"/>
        </a:p>
      </dgm:t>
    </dgm:pt>
    <dgm:pt modelId="{9F3A6220-A27B-4CB3-B5EE-1F4E90503B35}">
      <dgm:prSet/>
      <dgm:spPr/>
      <dgm:t>
        <a:bodyPr/>
        <a:lstStyle/>
        <a:p>
          <a:pPr rtl="0"/>
          <a:r>
            <a:rPr lang="en-US" dirty="0"/>
            <a:t>the development of a scenario</a:t>
          </a:r>
        </a:p>
      </dgm:t>
    </dgm:pt>
    <dgm:pt modelId="{FAA79CDE-9C1F-4C2E-9392-B0979B5DCA6B}" type="parTrans" cxnId="{476A9AE1-72B7-4B82-8A1B-E80E0FBEC783}">
      <dgm:prSet/>
      <dgm:spPr/>
      <dgm:t>
        <a:bodyPr/>
        <a:lstStyle/>
        <a:p>
          <a:endParaRPr lang="en-US"/>
        </a:p>
      </dgm:t>
    </dgm:pt>
    <dgm:pt modelId="{7AB10435-7C37-47B3-B664-EA8FB711C315}" type="sibTrans" cxnId="{476A9AE1-72B7-4B82-8A1B-E80E0FBEC783}">
      <dgm:prSet/>
      <dgm:spPr/>
      <dgm:t>
        <a:bodyPr/>
        <a:lstStyle/>
        <a:p>
          <a:endParaRPr lang="en-US"/>
        </a:p>
      </dgm:t>
    </dgm:pt>
    <dgm:pt modelId="{512D9260-732F-4865-B56B-500B1B647C25}">
      <dgm:prSet/>
      <dgm:spPr/>
      <dgm:t>
        <a:bodyPr/>
        <a:lstStyle/>
        <a:p>
          <a:pPr rtl="0"/>
          <a:r>
            <a:rPr lang="en-US" dirty="0"/>
            <a:t>service area competitive analysis. </a:t>
          </a:r>
        </a:p>
      </dgm:t>
    </dgm:pt>
    <dgm:pt modelId="{C6BD6D18-0D1A-4EAE-9E17-99A093A80A8C}" type="parTrans" cxnId="{7A68022A-6059-49F3-9CF3-4234A9F6FD00}">
      <dgm:prSet/>
      <dgm:spPr/>
      <dgm:t>
        <a:bodyPr/>
        <a:lstStyle/>
        <a:p>
          <a:endParaRPr lang="en-US"/>
        </a:p>
      </dgm:t>
    </dgm:pt>
    <dgm:pt modelId="{59A2A285-EF02-4B5D-BC19-1B8549F3DF2B}" type="sibTrans" cxnId="{7A68022A-6059-49F3-9CF3-4234A9F6FD00}">
      <dgm:prSet/>
      <dgm:spPr/>
      <dgm:t>
        <a:bodyPr/>
        <a:lstStyle/>
        <a:p>
          <a:endParaRPr lang="en-US"/>
        </a:p>
      </dgm:t>
    </dgm:pt>
    <dgm:pt modelId="{C85B0FEA-89A4-4E27-9CE5-D5523C218503}">
      <dgm:prSet/>
      <dgm:spPr/>
      <dgm:t>
        <a:bodyPr/>
        <a:lstStyle/>
        <a:p>
          <a:pPr rtl="0"/>
          <a:r>
            <a:rPr lang="en-US" b="1" dirty="0"/>
            <a:t>Internal Environment</a:t>
          </a:r>
          <a:endParaRPr lang="en-US" dirty="0"/>
        </a:p>
      </dgm:t>
    </dgm:pt>
    <dgm:pt modelId="{66E7756A-D760-4629-9753-A0C6A16726C8}" type="parTrans" cxnId="{7C71A418-3525-43AD-9196-93B675E940A7}">
      <dgm:prSet/>
      <dgm:spPr/>
      <dgm:t>
        <a:bodyPr/>
        <a:lstStyle/>
        <a:p>
          <a:endParaRPr lang="en-US"/>
        </a:p>
      </dgm:t>
    </dgm:pt>
    <dgm:pt modelId="{2F81D6CB-0495-4EB8-89B8-446DB6A6911E}" type="sibTrans" cxnId="{7C71A418-3525-43AD-9196-93B675E940A7}">
      <dgm:prSet/>
      <dgm:spPr/>
      <dgm:t>
        <a:bodyPr/>
        <a:lstStyle/>
        <a:p>
          <a:endParaRPr lang="en-US"/>
        </a:p>
      </dgm:t>
    </dgm:pt>
    <dgm:pt modelId="{85CFC4D2-9107-4FFB-9B1C-5A20FA4DB566}">
      <dgm:prSet/>
      <dgm:spPr/>
      <dgm:t>
        <a:bodyPr/>
        <a:lstStyle/>
        <a:p>
          <a:pPr rtl="0"/>
          <a:r>
            <a:rPr lang="en-US" dirty="0"/>
            <a:t>strengths and weaknesses </a:t>
          </a:r>
        </a:p>
      </dgm:t>
    </dgm:pt>
    <dgm:pt modelId="{62D80248-BC29-45D7-A9B1-30AA9BFFE544}" type="parTrans" cxnId="{1B93112C-CD83-40E1-BCB9-DB1FED0FEB49}">
      <dgm:prSet/>
      <dgm:spPr/>
      <dgm:t>
        <a:bodyPr/>
        <a:lstStyle/>
        <a:p>
          <a:endParaRPr lang="en-US"/>
        </a:p>
      </dgm:t>
    </dgm:pt>
    <dgm:pt modelId="{222A13A9-D9DA-47A6-96D1-E124AF42E473}" type="sibTrans" cxnId="{1B93112C-CD83-40E1-BCB9-DB1FED0FEB49}">
      <dgm:prSet/>
      <dgm:spPr/>
      <dgm:t>
        <a:bodyPr/>
        <a:lstStyle/>
        <a:p>
          <a:endParaRPr lang="en-US"/>
        </a:p>
      </dgm:t>
    </dgm:pt>
    <dgm:pt modelId="{60B8E477-5178-41C1-BBB7-DE4006C0877C}">
      <dgm:prSet/>
      <dgm:spPr/>
      <dgm:t>
        <a:bodyPr/>
        <a:lstStyle/>
        <a:p>
          <a:pPr rtl="0"/>
          <a:r>
            <a:rPr lang="en-US" dirty="0"/>
            <a:t>resources</a:t>
          </a:r>
        </a:p>
      </dgm:t>
    </dgm:pt>
    <dgm:pt modelId="{4A0DF9B4-80C0-4FB0-8B3D-03D681BE5F01}" type="parTrans" cxnId="{1ACBADCE-02BE-41B4-B33C-83FFC9E38AD5}">
      <dgm:prSet/>
      <dgm:spPr/>
      <dgm:t>
        <a:bodyPr/>
        <a:lstStyle/>
        <a:p>
          <a:endParaRPr lang="en-US"/>
        </a:p>
      </dgm:t>
    </dgm:pt>
    <dgm:pt modelId="{88A4D958-9934-4E8D-8DA2-3893E8DF1588}" type="sibTrans" cxnId="{1ACBADCE-02BE-41B4-B33C-83FFC9E38AD5}">
      <dgm:prSet/>
      <dgm:spPr/>
      <dgm:t>
        <a:bodyPr/>
        <a:lstStyle/>
        <a:p>
          <a:endParaRPr lang="en-US"/>
        </a:p>
      </dgm:t>
    </dgm:pt>
    <dgm:pt modelId="{43ED55D8-42BC-4413-A2F5-8B1C7190A7C0}">
      <dgm:prSet/>
      <dgm:spPr/>
      <dgm:t>
        <a:bodyPr/>
        <a:lstStyle/>
        <a:p>
          <a:pPr rtl="0"/>
          <a:r>
            <a:rPr lang="en-US" dirty="0"/>
            <a:t>competencies</a:t>
          </a:r>
        </a:p>
      </dgm:t>
    </dgm:pt>
    <dgm:pt modelId="{BA9D53FF-9C9D-4DE3-B4AE-CC1C341629D6}" type="parTrans" cxnId="{60CE0C85-699D-47BD-B9C5-526260ED1E27}">
      <dgm:prSet/>
      <dgm:spPr/>
      <dgm:t>
        <a:bodyPr/>
        <a:lstStyle/>
        <a:p>
          <a:endParaRPr lang="en-US"/>
        </a:p>
      </dgm:t>
    </dgm:pt>
    <dgm:pt modelId="{9794322E-5218-44A4-A234-574FBE29412B}" type="sibTrans" cxnId="{60CE0C85-699D-47BD-B9C5-526260ED1E27}">
      <dgm:prSet/>
      <dgm:spPr/>
      <dgm:t>
        <a:bodyPr/>
        <a:lstStyle/>
        <a:p>
          <a:endParaRPr lang="en-US"/>
        </a:p>
      </dgm:t>
    </dgm:pt>
    <dgm:pt modelId="{3A3203FC-2855-4E08-B41B-D92D4A7EDC84}">
      <dgm:prSet/>
      <dgm:spPr/>
      <dgm:t>
        <a:bodyPr/>
        <a:lstStyle/>
        <a:p>
          <a:pPr rtl="0"/>
          <a:r>
            <a:rPr lang="en-US" dirty="0"/>
            <a:t>capabilities.</a:t>
          </a:r>
        </a:p>
      </dgm:t>
    </dgm:pt>
    <dgm:pt modelId="{3CF91BED-9517-46D0-8EFD-400D48D6A3C5}" type="parTrans" cxnId="{D72CE756-9717-43AB-899A-9D41CF54D688}">
      <dgm:prSet/>
      <dgm:spPr/>
      <dgm:t>
        <a:bodyPr/>
        <a:lstStyle/>
        <a:p>
          <a:endParaRPr lang="en-US"/>
        </a:p>
      </dgm:t>
    </dgm:pt>
    <dgm:pt modelId="{0FBA8D7E-F9CE-433C-8AC6-914E53E41A81}" type="sibTrans" cxnId="{D72CE756-9717-43AB-899A-9D41CF54D688}">
      <dgm:prSet/>
      <dgm:spPr/>
      <dgm:t>
        <a:bodyPr/>
        <a:lstStyle/>
        <a:p>
          <a:endParaRPr lang="en-US"/>
        </a:p>
      </dgm:t>
    </dgm:pt>
    <dgm:pt modelId="{F9D73E8A-DB80-431F-A4E2-008BA409C4D3}">
      <dgm:prSet/>
      <dgm:spPr/>
      <dgm:t>
        <a:bodyPr/>
        <a:lstStyle/>
        <a:p>
          <a:pPr rtl="0"/>
          <a:r>
            <a:rPr lang="en-US" dirty="0"/>
            <a:t>evaluation of directional strategies </a:t>
          </a:r>
        </a:p>
      </dgm:t>
    </dgm:pt>
    <dgm:pt modelId="{5FCCD720-4F21-468F-98EE-957E17DBF7BD}" type="parTrans" cxnId="{CD9C8B7D-BA82-43D8-B940-5E37ABDF024C}">
      <dgm:prSet/>
      <dgm:spPr/>
      <dgm:t>
        <a:bodyPr/>
        <a:lstStyle/>
        <a:p>
          <a:endParaRPr lang="en-US"/>
        </a:p>
      </dgm:t>
    </dgm:pt>
    <dgm:pt modelId="{3AAAAEEF-D274-4FD5-9E12-BDD4A14A8201}" type="sibTrans" cxnId="{CD9C8B7D-BA82-43D8-B940-5E37ABDF024C}">
      <dgm:prSet/>
      <dgm:spPr/>
      <dgm:t>
        <a:bodyPr/>
        <a:lstStyle/>
        <a:p>
          <a:endParaRPr lang="en-US"/>
        </a:p>
      </dgm:t>
    </dgm:pt>
    <dgm:pt modelId="{18B61DC9-FB64-4582-A736-2C657F5F6328}" type="pres">
      <dgm:prSet presAssocID="{EDA140C3-F6CC-4435-B0CD-331FF6C711C8}" presName="linear" presStyleCnt="0">
        <dgm:presLayoutVars>
          <dgm:dir/>
          <dgm:animLvl val="lvl"/>
          <dgm:resizeHandles val="exact"/>
        </dgm:presLayoutVars>
      </dgm:prSet>
      <dgm:spPr/>
    </dgm:pt>
    <dgm:pt modelId="{F16D492D-B08E-4C17-85A8-412B5DB2D96C}" type="pres">
      <dgm:prSet presAssocID="{BD5A76A9-2520-4488-B7B1-B0114D9BA706}" presName="parentLin" presStyleCnt="0"/>
      <dgm:spPr/>
    </dgm:pt>
    <dgm:pt modelId="{C5471679-E295-4885-8167-99E77D135D7E}" type="pres">
      <dgm:prSet presAssocID="{BD5A76A9-2520-4488-B7B1-B0114D9BA706}" presName="parentLeftMargin" presStyleLbl="node1" presStyleIdx="0" presStyleCnt="2"/>
      <dgm:spPr/>
    </dgm:pt>
    <dgm:pt modelId="{CA7380BD-7C75-4EEB-9208-E9D2950624C0}" type="pres">
      <dgm:prSet presAssocID="{BD5A76A9-2520-4488-B7B1-B0114D9BA70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B855593-377E-422C-B248-F79FCC4CD274}" type="pres">
      <dgm:prSet presAssocID="{BD5A76A9-2520-4488-B7B1-B0114D9BA706}" presName="negativeSpace" presStyleCnt="0"/>
      <dgm:spPr/>
    </dgm:pt>
    <dgm:pt modelId="{4A28BC5C-FBBE-4AFC-81DE-C98AB65CE70C}" type="pres">
      <dgm:prSet presAssocID="{BD5A76A9-2520-4488-B7B1-B0114D9BA706}" presName="childText" presStyleLbl="conFgAcc1" presStyleIdx="0" presStyleCnt="2">
        <dgm:presLayoutVars>
          <dgm:bulletEnabled val="1"/>
        </dgm:presLayoutVars>
      </dgm:prSet>
      <dgm:spPr/>
    </dgm:pt>
    <dgm:pt modelId="{686B9313-4417-409B-A704-F190EBB3B659}" type="pres">
      <dgm:prSet presAssocID="{0D78AB85-67D0-4764-BA4F-FE92DB58540A}" presName="spaceBetweenRectangles" presStyleCnt="0"/>
      <dgm:spPr/>
    </dgm:pt>
    <dgm:pt modelId="{2F1DAA7C-FF2A-4EB2-84D2-7F692EFCADEC}" type="pres">
      <dgm:prSet presAssocID="{C1AB7A30-7609-4BD3-B05B-E55F3439DC99}" presName="parentLin" presStyleCnt="0"/>
      <dgm:spPr/>
    </dgm:pt>
    <dgm:pt modelId="{D76849FF-57EF-4849-A249-403AEE34FD26}" type="pres">
      <dgm:prSet presAssocID="{C1AB7A30-7609-4BD3-B05B-E55F3439DC99}" presName="parentLeftMargin" presStyleLbl="node1" presStyleIdx="0" presStyleCnt="2"/>
      <dgm:spPr/>
    </dgm:pt>
    <dgm:pt modelId="{32290AD9-C5C0-43C8-BF34-125A72F8C2C0}" type="pres">
      <dgm:prSet presAssocID="{C1AB7A30-7609-4BD3-B05B-E55F3439DC9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E552BA4-D59F-40F5-ADF9-23377AEB290E}" type="pres">
      <dgm:prSet presAssocID="{C1AB7A30-7609-4BD3-B05B-E55F3439DC99}" presName="negativeSpace" presStyleCnt="0"/>
      <dgm:spPr/>
    </dgm:pt>
    <dgm:pt modelId="{8E1039BB-92A6-4144-AEAB-80A1164CB7B7}" type="pres">
      <dgm:prSet presAssocID="{C1AB7A30-7609-4BD3-B05B-E55F3439DC9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BF4A105-BB19-4CFC-BC7F-D8AE8339FF87}" srcId="{C1AB7A30-7609-4BD3-B05B-E55F3439DC99}" destId="{9298F26B-B86A-46EF-97EF-44FD15CBB41E}" srcOrd="1" destOrd="0" parTransId="{D1ABFD46-2970-4C82-B923-FABD2C8EF574}" sibTransId="{618D2A00-1DFF-4A52-84A1-A48F23EA4841}"/>
    <dgm:cxn modelId="{7C71A418-3525-43AD-9196-93B675E940A7}" srcId="{C1AB7A30-7609-4BD3-B05B-E55F3439DC99}" destId="{C85B0FEA-89A4-4E27-9CE5-D5523C218503}" srcOrd="4" destOrd="0" parTransId="{66E7756A-D760-4629-9753-A0C6A16726C8}" sibTransId="{2F81D6CB-0495-4EB8-89B8-446DB6A6911E}"/>
    <dgm:cxn modelId="{FB85F81A-4C17-4742-93AC-B9982E177378}" type="presOf" srcId="{BD5A76A9-2520-4488-B7B1-B0114D9BA706}" destId="{C5471679-E295-4885-8167-99E77D135D7E}" srcOrd="0" destOrd="0" presId="urn:microsoft.com/office/officeart/2005/8/layout/list1"/>
    <dgm:cxn modelId="{1C940426-C380-49F6-9B46-7E928999C94D}" type="presOf" srcId="{C85B0FEA-89A4-4E27-9CE5-D5523C218503}" destId="{8E1039BB-92A6-4144-AEAB-80A1164CB7B7}" srcOrd="0" destOrd="4" presId="urn:microsoft.com/office/officeart/2005/8/layout/list1"/>
    <dgm:cxn modelId="{7A68022A-6059-49F3-9CF3-4234A9F6FD00}" srcId="{C1AB7A30-7609-4BD3-B05B-E55F3439DC99}" destId="{512D9260-732F-4865-B56B-500B1B647C25}" srcOrd="3" destOrd="0" parTransId="{C6BD6D18-0D1A-4EAE-9E17-99A093A80A8C}" sibTransId="{59A2A285-EF02-4B5D-BC19-1B8549F3DF2B}"/>
    <dgm:cxn modelId="{1B93112C-CD83-40E1-BCB9-DB1FED0FEB49}" srcId="{C1AB7A30-7609-4BD3-B05B-E55F3439DC99}" destId="{85CFC4D2-9107-4FFB-9B1C-5A20FA4DB566}" srcOrd="5" destOrd="0" parTransId="{62D80248-BC29-45D7-A9B1-30AA9BFFE544}" sibTransId="{222A13A9-D9DA-47A6-96D1-E124AF42E473}"/>
    <dgm:cxn modelId="{CBF2E145-3D5D-4824-89D7-98BB0CD58204}" srcId="{EDA140C3-F6CC-4435-B0CD-331FF6C711C8}" destId="{C1AB7A30-7609-4BD3-B05B-E55F3439DC99}" srcOrd="1" destOrd="0" parTransId="{49F7DD57-E3AC-4D73-AE17-461C2663FA0F}" sibTransId="{8338F810-74D7-47C0-8D45-0922754C0449}"/>
    <dgm:cxn modelId="{F3C62366-07BE-4B21-814F-A0994B90FEBA}" type="presOf" srcId="{43ED55D8-42BC-4413-A2F5-8B1C7190A7C0}" destId="{8E1039BB-92A6-4144-AEAB-80A1164CB7B7}" srcOrd="0" destOrd="7" presId="urn:microsoft.com/office/officeart/2005/8/layout/list1"/>
    <dgm:cxn modelId="{0AF38648-152C-4090-A09E-784D321E19A5}" type="presOf" srcId="{F9D73E8A-DB80-431F-A4E2-008BA409C4D3}" destId="{8E1039BB-92A6-4144-AEAB-80A1164CB7B7}" srcOrd="0" destOrd="9" presId="urn:microsoft.com/office/officeart/2005/8/layout/list1"/>
    <dgm:cxn modelId="{26C4A14D-2257-4A7E-AA2A-44D0BCC2A16E}" type="presOf" srcId="{3A3203FC-2855-4E08-B41B-D92D4A7EDC84}" destId="{8E1039BB-92A6-4144-AEAB-80A1164CB7B7}" srcOrd="0" destOrd="8" presId="urn:microsoft.com/office/officeart/2005/8/layout/list1"/>
    <dgm:cxn modelId="{119F186E-249D-4FD8-B5FB-07D1346FED95}" type="presOf" srcId="{C1AB7A30-7609-4BD3-B05B-E55F3439DC99}" destId="{32290AD9-C5C0-43C8-BF34-125A72F8C2C0}" srcOrd="1" destOrd="0" presId="urn:microsoft.com/office/officeart/2005/8/layout/list1"/>
    <dgm:cxn modelId="{9EE8AD4F-EE6A-42E7-9CD3-4B998C228859}" type="presOf" srcId="{60B8E477-5178-41C1-BBB7-DE4006C0877C}" destId="{8E1039BB-92A6-4144-AEAB-80A1164CB7B7}" srcOrd="0" destOrd="6" presId="urn:microsoft.com/office/officeart/2005/8/layout/list1"/>
    <dgm:cxn modelId="{D72CE756-9717-43AB-899A-9D41CF54D688}" srcId="{C1AB7A30-7609-4BD3-B05B-E55F3439DC99}" destId="{3A3203FC-2855-4E08-B41B-D92D4A7EDC84}" srcOrd="8" destOrd="0" parTransId="{3CF91BED-9517-46D0-8EFD-400D48D6A3C5}" sibTransId="{0FBA8D7E-F9CE-433C-8AC6-914E53E41A81}"/>
    <dgm:cxn modelId="{CD9C8B7D-BA82-43D8-B940-5E37ABDF024C}" srcId="{C1AB7A30-7609-4BD3-B05B-E55F3439DC99}" destId="{F9D73E8A-DB80-431F-A4E2-008BA409C4D3}" srcOrd="9" destOrd="0" parTransId="{5FCCD720-4F21-468F-98EE-957E17DBF7BD}" sibTransId="{3AAAAEEF-D274-4FD5-9E12-BDD4A14A8201}"/>
    <dgm:cxn modelId="{60CE0C85-699D-47BD-B9C5-526260ED1E27}" srcId="{C1AB7A30-7609-4BD3-B05B-E55F3439DC99}" destId="{43ED55D8-42BC-4413-A2F5-8B1C7190A7C0}" srcOrd="7" destOrd="0" parTransId="{BA9D53FF-9C9D-4DE3-B4AE-CC1C341629D6}" sibTransId="{9794322E-5218-44A4-A234-574FBE29412B}"/>
    <dgm:cxn modelId="{6101DC89-13DC-489C-AB80-D5D75C26B557}" type="presOf" srcId="{C1AB7A30-7609-4BD3-B05B-E55F3439DC99}" destId="{D76849FF-57EF-4849-A249-403AEE34FD26}" srcOrd="0" destOrd="0" presId="urn:microsoft.com/office/officeart/2005/8/layout/list1"/>
    <dgm:cxn modelId="{8779F198-BBDD-45EF-9F59-8E7FC81A6129}" type="presOf" srcId="{85CFC4D2-9107-4FFB-9B1C-5A20FA4DB566}" destId="{8E1039BB-92A6-4144-AEAB-80A1164CB7B7}" srcOrd="0" destOrd="5" presId="urn:microsoft.com/office/officeart/2005/8/layout/list1"/>
    <dgm:cxn modelId="{4159C5A0-7452-463A-809E-C95975A88685}" type="presOf" srcId="{9F3A6220-A27B-4CB3-B5EE-1F4E90503B35}" destId="{8E1039BB-92A6-4144-AEAB-80A1164CB7B7}" srcOrd="0" destOrd="2" presId="urn:microsoft.com/office/officeart/2005/8/layout/list1"/>
    <dgm:cxn modelId="{6E4CE4AB-2C13-4B13-AA28-4BC9A3A7903C}" srcId="{EDA140C3-F6CC-4435-B0CD-331FF6C711C8}" destId="{BD5A76A9-2520-4488-B7B1-B0114D9BA706}" srcOrd="0" destOrd="0" parTransId="{4EFC5225-A51E-41EB-8D0C-D00CC80AA3A3}" sibTransId="{0D78AB85-67D0-4764-BA4F-FE92DB58540A}"/>
    <dgm:cxn modelId="{DB653BC5-2C3C-4CC5-90D4-001F099168F5}" type="presOf" srcId="{BD5A76A9-2520-4488-B7B1-B0114D9BA706}" destId="{CA7380BD-7C75-4EEB-9208-E9D2950624C0}" srcOrd="1" destOrd="0" presId="urn:microsoft.com/office/officeart/2005/8/layout/list1"/>
    <dgm:cxn modelId="{7015C0C7-AAEC-44C5-B8CC-DF8FDA61B199}" srcId="{C1AB7A30-7609-4BD3-B05B-E55F3439DC99}" destId="{FEC3D5B5-8A6F-4365-9135-80C90D377931}" srcOrd="0" destOrd="0" parTransId="{D33AFDCD-C5A1-4AAD-84CE-79EBE7DB3AD3}" sibTransId="{003C3F47-4566-4515-A0D2-7E92C43B5530}"/>
    <dgm:cxn modelId="{1ACBADCE-02BE-41B4-B33C-83FFC9E38AD5}" srcId="{C1AB7A30-7609-4BD3-B05B-E55F3439DC99}" destId="{60B8E477-5178-41C1-BBB7-DE4006C0877C}" srcOrd="6" destOrd="0" parTransId="{4A0DF9B4-80C0-4FB0-8B3D-03D681BE5F01}" sibTransId="{88A4D958-9934-4E8D-8DA2-3893E8DF1588}"/>
    <dgm:cxn modelId="{208FB5D1-77EC-431A-BE9E-53E3456D7429}" type="presOf" srcId="{512D9260-732F-4865-B56B-500B1B647C25}" destId="{8E1039BB-92A6-4144-AEAB-80A1164CB7B7}" srcOrd="0" destOrd="3" presId="urn:microsoft.com/office/officeart/2005/8/layout/list1"/>
    <dgm:cxn modelId="{F2AD18D4-47DA-46E9-9EE9-E2368CF41599}" type="presOf" srcId="{9298F26B-B86A-46EF-97EF-44FD15CBB41E}" destId="{8E1039BB-92A6-4144-AEAB-80A1164CB7B7}" srcOrd="0" destOrd="1" presId="urn:microsoft.com/office/officeart/2005/8/layout/list1"/>
    <dgm:cxn modelId="{476A9AE1-72B7-4B82-8A1B-E80E0FBEC783}" srcId="{C1AB7A30-7609-4BD3-B05B-E55F3439DC99}" destId="{9F3A6220-A27B-4CB3-B5EE-1F4E90503B35}" srcOrd="2" destOrd="0" parTransId="{FAA79CDE-9C1F-4C2E-9392-B0979B5DCA6B}" sibTransId="{7AB10435-7C37-47B3-B664-EA8FB711C315}"/>
    <dgm:cxn modelId="{B6C4A1ED-2D8D-41F1-8083-984BE24D370E}" type="presOf" srcId="{FEC3D5B5-8A6F-4365-9135-80C90D377931}" destId="{8E1039BB-92A6-4144-AEAB-80A1164CB7B7}" srcOrd="0" destOrd="0" presId="urn:microsoft.com/office/officeart/2005/8/layout/list1"/>
    <dgm:cxn modelId="{2DDFEFFC-1BBA-4C6D-B36D-D95B5FE8FAF8}" type="presOf" srcId="{EDA140C3-F6CC-4435-B0CD-331FF6C711C8}" destId="{18B61DC9-FB64-4582-A736-2C657F5F6328}" srcOrd="0" destOrd="0" presId="urn:microsoft.com/office/officeart/2005/8/layout/list1"/>
    <dgm:cxn modelId="{437FCDA7-0391-4115-A6AF-A9C1007CD8CB}" type="presParOf" srcId="{18B61DC9-FB64-4582-A736-2C657F5F6328}" destId="{F16D492D-B08E-4C17-85A8-412B5DB2D96C}" srcOrd="0" destOrd="0" presId="urn:microsoft.com/office/officeart/2005/8/layout/list1"/>
    <dgm:cxn modelId="{51035AF8-BBAF-4E4C-A1CB-A4DED89EA8D6}" type="presParOf" srcId="{F16D492D-B08E-4C17-85A8-412B5DB2D96C}" destId="{C5471679-E295-4885-8167-99E77D135D7E}" srcOrd="0" destOrd="0" presId="urn:microsoft.com/office/officeart/2005/8/layout/list1"/>
    <dgm:cxn modelId="{B719393A-2DB9-4B5F-9C35-5B4204E3D884}" type="presParOf" srcId="{F16D492D-B08E-4C17-85A8-412B5DB2D96C}" destId="{CA7380BD-7C75-4EEB-9208-E9D2950624C0}" srcOrd="1" destOrd="0" presId="urn:microsoft.com/office/officeart/2005/8/layout/list1"/>
    <dgm:cxn modelId="{B9E8D2F2-D316-409A-9DF0-98908443DDF0}" type="presParOf" srcId="{18B61DC9-FB64-4582-A736-2C657F5F6328}" destId="{0B855593-377E-422C-B248-F79FCC4CD274}" srcOrd="1" destOrd="0" presId="urn:microsoft.com/office/officeart/2005/8/layout/list1"/>
    <dgm:cxn modelId="{EC9174F2-6CA6-4C89-877B-A8D228150D5F}" type="presParOf" srcId="{18B61DC9-FB64-4582-A736-2C657F5F6328}" destId="{4A28BC5C-FBBE-4AFC-81DE-C98AB65CE70C}" srcOrd="2" destOrd="0" presId="urn:microsoft.com/office/officeart/2005/8/layout/list1"/>
    <dgm:cxn modelId="{53B2DF8C-9D02-4D3A-9D0D-0B61F1179571}" type="presParOf" srcId="{18B61DC9-FB64-4582-A736-2C657F5F6328}" destId="{686B9313-4417-409B-A704-F190EBB3B659}" srcOrd="3" destOrd="0" presId="urn:microsoft.com/office/officeart/2005/8/layout/list1"/>
    <dgm:cxn modelId="{86A24537-884E-4DC4-8575-B98C3986117A}" type="presParOf" srcId="{18B61DC9-FB64-4582-A736-2C657F5F6328}" destId="{2F1DAA7C-FF2A-4EB2-84D2-7F692EFCADEC}" srcOrd="4" destOrd="0" presId="urn:microsoft.com/office/officeart/2005/8/layout/list1"/>
    <dgm:cxn modelId="{A8316724-10D3-4857-AD9A-B31A0415D963}" type="presParOf" srcId="{2F1DAA7C-FF2A-4EB2-84D2-7F692EFCADEC}" destId="{D76849FF-57EF-4849-A249-403AEE34FD26}" srcOrd="0" destOrd="0" presId="urn:microsoft.com/office/officeart/2005/8/layout/list1"/>
    <dgm:cxn modelId="{E255C4F0-924C-45A9-A395-E96F39B2A0F5}" type="presParOf" srcId="{2F1DAA7C-FF2A-4EB2-84D2-7F692EFCADEC}" destId="{32290AD9-C5C0-43C8-BF34-125A72F8C2C0}" srcOrd="1" destOrd="0" presId="urn:microsoft.com/office/officeart/2005/8/layout/list1"/>
    <dgm:cxn modelId="{DE629A47-CC7F-4AB7-83C5-6C19605A9F5E}" type="presParOf" srcId="{18B61DC9-FB64-4582-A736-2C657F5F6328}" destId="{AE552BA4-D59F-40F5-ADF9-23377AEB290E}" srcOrd="5" destOrd="0" presId="urn:microsoft.com/office/officeart/2005/8/layout/list1"/>
    <dgm:cxn modelId="{4CF672C8-75A8-4ED5-ADED-AB9F297CEB4A}" type="presParOf" srcId="{18B61DC9-FB64-4582-A736-2C657F5F6328}" destId="{8E1039BB-92A6-4144-AEAB-80A1164CB7B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3F5CEF-9C9F-4754-B965-FCA2B087D5D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D923AE-0355-4B23-8F46-ECCDC9D28579}">
      <dgm:prSet custT="1"/>
      <dgm:spPr/>
      <dgm:t>
        <a:bodyPr/>
        <a:lstStyle/>
        <a:p>
          <a:pPr rtl="0"/>
          <a:r>
            <a:rPr lang="en-US" sz="1600" b="1" dirty="0"/>
            <a:t>Tips on Formulating the Strategy</a:t>
          </a:r>
          <a:endParaRPr lang="en-US" sz="1600" dirty="0"/>
        </a:p>
      </dgm:t>
    </dgm:pt>
    <dgm:pt modelId="{F4E33077-85BA-4195-A6A3-3A40E68F29A5}" type="parTrans" cxnId="{2940945C-EE4D-40C5-B2FE-37BE1E07BA06}">
      <dgm:prSet/>
      <dgm:spPr/>
      <dgm:t>
        <a:bodyPr/>
        <a:lstStyle/>
        <a:p>
          <a:endParaRPr lang="en-US" sz="2400"/>
        </a:p>
      </dgm:t>
    </dgm:pt>
    <dgm:pt modelId="{AC62A449-B463-4A99-8B1C-6BBE6346146D}" type="sibTrans" cxnId="{2940945C-EE4D-40C5-B2FE-37BE1E07BA06}">
      <dgm:prSet/>
      <dgm:spPr/>
      <dgm:t>
        <a:bodyPr/>
        <a:lstStyle/>
        <a:p>
          <a:endParaRPr lang="en-US" sz="2400"/>
        </a:p>
      </dgm:t>
    </dgm:pt>
    <dgm:pt modelId="{89D1116E-B945-41AE-8938-6BE0C0748099}">
      <dgm:prSet custT="1"/>
      <dgm:spPr/>
      <dgm:t>
        <a:bodyPr/>
        <a:lstStyle/>
        <a:p>
          <a:pPr rtl="0"/>
          <a:r>
            <a:rPr lang="en-US" sz="1600" b="1" dirty="0"/>
            <a:t>Effective Alternatives </a:t>
          </a:r>
          <a:endParaRPr lang="en-US" sz="1600" dirty="0"/>
        </a:p>
      </dgm:t>
    </dgm:pt>
    <dgm:pt modelId="{BD6122A4-EC9E-45E8-8B43-C2F8893AE46F}" type="parTrans" cxnId="{BDC99435-5677-45CD-9B81-0E35A4B938B9}">
      <dgm:prSet/>
      <dgm:spPr/>
      <dgm:t>
        <a:bodyPr/>
        <a:lstStyle/>
        <a:p>
          <a:endParaRPr lang="en-US" sz="2400"/>
        </a:p>
      </dgm:t>
    </dgm:pt>
    <dgm:pt modelId="{0FEA7A4F-4857-4AE4-900B-79E56BD8325B}" type="sibTrans" cxnId="{BDC99435-5677-45CD-9B81-0E35A4B938B9}">
      <dgm:prSet/>
      <dgm:spPr/>
      <dgm:t>
        <a:bodyPr/>
        <a:lstStyle/>
        <a:p>
          <a:endParaRPr lang="en-US" sz="2400"/>
        </a:p>
      </dgm:t>
    </dgm:pt>
    <dgm:pt modelId="{8E0B89B6-17A4-47B7-93A5-4B8425438D9D}">
      <dgm:prSet custT="1"/>
      <dgm:spPr/>
      <dgm:t>
        <a:bodyPr/>
        <a:lstStyle/>
        <a:p>
          <a:pPr rtl="0"/>
          <a:r>
            <a:rPr lang="en-US" sz="1600" b="1" dirty="0"/>
            <a:t>Good alternatives possess speciﬁc characteristics;</a:t>
          </a:r>
          <a:endParaRPr lang="en-US" sz="1600" dirty="0"/>
        </a:p>
      </dgm:t>
    </dgm:pt>
    <dgm:pt modelId="{BEA6FDE5-6875-4CAA-A25D-D33D41DF34A0}" type="parTrans" cxnId="{8461FDC5-7091-49EC-B5A7-B178C06BFBA1}">
      <dgm:prSet/>
      <dgm:spPr/>
      <dgm:t>
        <a:bodyPr/>
        <a:lstStyle/>
        <a:p>
          <a:endParaRPr lang="en-US" sz="2400"/>
        </a:p>
      </dgm:t>
    </dgm:pt>
    <dgm:pt modelId="{33FB6359-BFB9-47CF-AE11-3B7998A65A71}" type="sibTrans" cxnId="{8461FDC5-7091-49EC-B5A7-B178C06BFBA1}">
      <dgm:prSet/>
      <dgm:spPr/>
      <dgm:t>
        <a:bodyPr/>
        <a:lstStyle/>
        <a:p>
          <a:endParaRPr lang="en-US" sz="2400"/>
        </a:p>
      </dgm:t>
    </dgm:pt>
    <dgm:pt modelId="{08021D69-F9BC-433F-9739-2ED481C762B7}">
      <dgm:prSet custT="1"/>
      <dgm:spPr/>
      <dgm:t>
        <a:bodyPr/>
        <a:lstStyle/>
        <a:p>
          <a:pPr rtl="0"/>
          <a:r>
            <a:rPr lang="en-US" sz="1600" dirty="0"/>
            <a:t>They should be practical </a:t>
          </a:r>
        </a:p>
      </dgm:t>
    </dgm:pt>
    <dgm:pt modelId="{48455B22-C914-430D-A70A-1E0C3BA3A168}" type="parTrans" cxnId="{979AFBF6-070D-4E3D-80EA-E8C71B37ED15}">
      <dgm:prSet/>
      <dgm:spPr/>
      <dgm:t>
        <a:bodyPr/>
        <a:lstStyle/>
        <a:p>
          <a:endParaRPr lang="en-US" sz="2400"/>
        </a:p>
      </dgm:t>
    </dgm:pt>
    <dgm:pt modelId="{FC0B3714-39C3-4744-8431-339B0CE6D18C}" type="sibTrans" cxnId="{979AFBF6-070D-4E3D-80EA-E8C71B37ED15}">
      <dgm:prSet/>
      <dgm:spPr/>
      <dgm:t>
        <a:bodyPr/>
        <a:lstStyle/>
        <a:p>
          <a:endParaRPr lang="en-US" sz="2400"/>
        </a:p>
      </dgm:t>
    </dgm:pt>
    <dgm:pt modelId="{55909215-E96C-423C-9F9E-5F0F71F482F4}">
      <dgm:prSet custT="1"/>
      <dgm:spPr/>
      <dgm:t>
        <a:bodyPr/>
        <a:lstStyle/>
        <a:p>
          <a:pPr rtl="0"/>
          <a:r>
            <a:rPr lang="en-US" sz="1600" dirty="0"/>
            <a:t>Alternatives should be speciﬁc</a:t>
          </a:r>
        </a:p>
      </dgm:t>
    </dgm:pt>
    <dgm:pt modelId="{E923E09A-4698-4311-9875-DBD597C0D08C}" type="parTrans" cxnId="{490B2F66-87C0-4E53-BD2B-D48F8DAD08ED}">
      <dgm:prSet/>
      <dgm:spPr/>
      <dgm:t>
        <a:bodyPr/>
        <a:lstStyle/>
        <a:p>
          <a:endParaRPr lang="en-US" sz="2400"/>
        </a:p>
      </dgm:t>
    </dgm:pt>
    <dgm:pt modelId="{05E2A0A0-C2CD-40F5-8FAC-358D75CE1C51}" type="sibTrans" cxnId="{490B2F66-87C0-4E53-BD2B-D48F8DAD08ED}">
      <dgm:prSet/>
      <dgm:spPr/>
      <dgm:t>
        <a:bodyPr/>
        <a:lstStyle/>
        <a:p>
          <a:endParaRPr lang="en-US" sz="2400"/>
        </a:p>
      </dgm:t>
    </dgm:pt>
    <dgm:pt modelId="{42EE4BCE-DD83-4087-80BE-365D6212091B}">
      <dgm:prSet custT="1"/>
      <dgm:spPr/>
      <dgm:t>
        <a:bodyPr/>
        <a:lstStyle/>
        <a:p>
          <a:pPr rtl="0"/>
          <a:r>
            <a:rPr lang="en-US" sz="1600" dirty="0"/>
            <a:t>Alternatives should be related to the key issue they are intended to address. </a:t>
          </a:r>
        </a:p>
      </dgm:t>
    </dgm:pt>
    <dgm:pt modelId="{D31BBCBD-E028-430F-8571-8B5553B9AE84}" type="parTrans" cxnId="{23F00CCC-3E49-4A34-88AA-9D4DAB8BCBF2}">
      <dgm:prSet/>
      <dgm:spPr/>
      <dgm:t>
        <a:bodyPr/>
        <a:lstStyle/>
        <a:p>
          <a:endParaRPr lang="en-US" sz="2400"/>
        </a:p>
      </dgm:t>
    </dgm:pt>
    <dgm:pt modelId="{6FAB5825-620C-4D1A-BC9A-C7FF30139524}" type="sibTrans" cxnId="{23F00CCC-3E49-4A34-88AA-9D4DAB8BCBF2}">
      <dgm:prSet/>
      <dgm:spPr/>
      <dgm:t>
        <a:bodyPr/>
        <a:lstStyle/>
        <a:p>
          <a:endParaRPr lang="en-US" sz="2400"/>
        </a:p>
      </dgm:t>
    </dgm:pt>
    <dgm:pt modelId="{CF47E79D-A730-4E83-8DAB-13E60735AFEA}">
      <dgm:prSet custT="1"/>
      <dgm:spPr/>
      <dgm:t>
        <a:bodyPr/>
        <a:lstStyle/>
        <a:p>
          <a:pPr rtl="0"/>
          <a:r>
            <a:rPr lang="en-US" sz="1600" dirty="0"/>
            <a:t>Alternatives should be usable</a:t>
          </a:r>
        </a:p>
      </dgm:t>
    </dgm:pt>
    <dgm:pt modelId="{BB1E2100-396B-4B52-BB67-4528091FF47B}" type="parTrans" cxnId="{FAD8D064-1F01-489D-A9DF-6955A385B7C7}">
      <dgm:prSet/>
      <dgm:spPr/>
      <dgm:t>
        <a:bodyPr/>
        <a:lstStyle/>
        <a:p>
          <a:endParaRPr lang="en-US" sz="2400"/>
        </a:p>
      </dgm:t>
    </dgm:pt>
    <dgm:pt modelId="{D987ED7C-C5D0-4061-8418-EE7CFDF53613}" type="sibTrans" cxnId="{FAD8D064-1F01-489D-A9DF-6955A385B7C7}">
      <dgm:prSet/>
      <dgm:spPr/>
      <dgm:t>
        <a:bodyPr/>
        <a:lstStyle/>
        <a:p>
          <a:endParaRPr lang="en-US" sz="2400"/>
        </a:p>
      </dgm:t>
    </dgm:pt>
    <dgm:pt modelId="{213F6E70-04CA-4F7F-A4E4-FBD74E23967E}">
      <dgm:prSet custT="1"/>
      <dgm:spPr/>
      <dgm:t>
        <a:bodyPr/>
        <a:lstStyle/>
        <a:p>
          <a:pPr rtl="0"/>
          <a:r>
            <a:rPr lang="en-US" sz="1600" dirty="0"/>
            <a:t>Alternatives should be ones that can be placed into action in a relatively short period of time</a:t>
          </a:r>
        </a:p>
      </dgm:t>
    </dgm:pt>
    <dgm:pt modelId="{BECF0475-E87E-44FF-8CF5-51BC479993BE}" type="parTrans" cxnId="{F9FE60F0-25CF-4009-8AD4-A9F9EF19CE02}">
      <dgm:prSet/>
      <dgm:spPr/>
      <dgm:t>
        <a:bodyPr/>
        <a:lstStyle/>
        <a:p>
          <a:endParaRPr lang="en-US" sz="2400"/>
        </a:p>
      </dgm:t>
    </dgm:pt>
    <dgm:pt modelId="{1076809B-D784-4ABC-92D6-7A8342AF99A6}" type="sibTrans" cxnId="{F9FE60F0-25CF-4009-8AD4-A9F9EF19CE02}">
      <dgm:prSet/>
      <dgm:spPr/>
      <dgm:t>
        <a:bodyPr/>
        <a:lstStyle/>
        <a:p>
          <a:endParaRPr lang="en-US" sz="2400"/>
        </a:p>
      </dgm:t>
    </dgm:pt>
    <dgm:pt modelId="{786BA2D8-A221-4071-909D-E5D9ACB7797D}">
      <dgm:prSet custT="1"/>
      <dgm:spPr/>
      <dgm:t>
        <a:bodyPr/>
        <a:lstStyle/>
        <a:p>
          <a:pPr rtl="0"/>
          <a:r>
            <a:rPr lang="en-US" sz="1600" b="1" dirty="0"/>
            <a:t>Alternative Evaluation </a:t>
          </a:r>
          <a:endParaRPr lang="en-US" sz="1600" dirty="0"/>
        </a:p>
      </dgm:t>
    </dgm:pt>
    <dgm:pt modelId="{D80BC06E-4A6E-419C-96CD-4B8DA1589D5B}" type="parTrans" cxnId="{88A1A362-45D6-4516-9721-33CE5DF2CE4C}">
      <dgm:prSet/>
      <dgm:spPr/>
      <dgm:t>
        <a:bodyPr/>
        <a:lstStyle/>
        <a:p>
          <a:endParaRPr lang="en-US" sz="2400"/>
        </a:p>
      </dgm:t>
    </dgm:pt>
    <dgm:pt modelId="{92F3A86C-0FF9-4786-85EA-9A7B774E26D0}" type="sibTrans" cxnId="{88A1A362-45D6-4516-9721-33CE5DF2CE4C}">
      <dgm:prSet/>
      <dgm:spPr/>
      <dgm:t>
        <a:bodyPr/>
        <a:lstStyle/>
        <a:p>
          <a:endParaRPr lang="en-US" sz="2400"/>
        </a:p>
      </dgm:t>
    </dgm:pt>
    <dgm:pt modelId="{56AD8F24-6C5E-48BB-8DE2-D46AA4EB14A9}">
      <dgm:prSet custT="1"/>
      <dgm:spPr/>
      <dgm:t>
        <a:bodyPr/>
        <a:lstStyle/>
        <a:p>
          <a:pPr rtl="0"/>
          <a:endParaRPr lang="en-US" sz="1600" dirty="0"/>
        </a:p>
      </dgm:t>
    </dgm:pt>
    <dgm:pt modelId="{FB0E8750-CD6A-45B8-A257-6C4B9ABAEFCB}" type="parTrans" cxnId="{C2F8E027-0374-4FC2-B5E0-6B7F3B9313A1}">
      <dgm:prSet/>
      <dgm:spPr/>
      <dgm:t>
        <a:bodyPr/>
        <a:lstStyle/>
        <a:p>
          <a:endParaRPr lang="en-US" sz="2400"/>
        </a:p>
      </dgm:t>
    </dgm:pt>
    <dgm:pt modelId="{7C57A313-CAFF-4599-BADB-32DB75E7E1E4}" type="sibTrans" cxnId="{C2F8E027-0374-4FC2-B5E0-6B7F3B9313A1}">
      <dgm:prSet/>
      <dgm:spPr/>
      <dgm:t>
        <a:bodyPr/>
        <a:lstStyle/>
        <a:p>
          <a:endParaRPr lang="en-US" sz="2400"/>
        </a:p>
      </dgm:t>
    </dgm:pt>
    <dgm:pt modelId="{39470D3B-74D4-4D43-B004-DED9DBF9C9C9}">
      <dgm:prSet custT="1"/>
      <dgm:spPr/>
      <dgm:t>
        <a:bodyPr/>
        <a:lstStyle/>
        <a:p>
          <a:pPr rtl="0"/>
          <a:r>
            <a:rPr lang="en-US" sz="1600" dirty="0"/>
            <a:t> external/internal strategy matrix</a:t>
          </a:r>
        </a:p>
      </dgm:t>
    </dgm:pt>
    <dgm:pt modelId="{2E14E2CE-C2A5-4B34-B818-BF9B06D93001}" type="parTrans" cxnId="{87231D9D-92BE-4AED-81DD-7D08CD8CB837}">
      <dgm:prSet/>
      <dgm:spPr/>
      <dgm:t>
        <a:bodyPr/>
        <a:lstStyle/>
        <a:p>
          <a:endParaRPr lang="en-US" sz="2400"/>
        </a:p>
      </dgm:t>
    </dgm:pt>
    <dgm:pt modelId="{938F13A2-47BF-4673-AEDD-CFD4C4B63B2C}" type="sibTrans" cxnId="{87231D9D-92BE-4AED-81DD-7D08CD8CB837}">
      <dgm:prSet/>
      <dgm:spPr/>
      <dgm:t>
        <a:bodyPr/>
        <a:lstStyle/>
        <a:p>
          <a:endParaRPr lang="en-US" sz="2400"/>
        </a:p>
      </dgm:t>
    </dgm:pt>
    <dgm:pt modelId="{AE2E9019-3E95-481F-A38B-7A2A22457CC8}">
      <dgm:prSet custT="1"/>
      <dgm:spPr/>
      <dgm:t>
        <a:bodyPr/>
        <a:lstStyle/>
        <a:p>
          <a:pPr rtl="0"/>
          <a:r>
            <a:rPr lang="en-US" sz="1600" dirty="0"/>
            <a:t> PLC analysis</a:t>
          </a:r>
        </a:p>
      </dgm:t>
    </dgm:pt>
    <dgm:pt modelId="{379CD320-B646-46B5-A15B-DA065640B84E}" type="parTrans" cxnId="{8780665B-61E5-42EF-AB41-B88665AAD337}">
      <dgm:prSet/>
      <dgm:spPr/>
      <dgm:t>
        <a:bodyPr/>
        <a:lstStyle/>
        <a:p>
          <a:endParaRPr lang="en-US" sz="2400"/>
        </a:p>
      </dgm:t>
    </dgm:pt>
    <dgm:pt modelId="{4C2F1CB4-9ADB-429D-9320-AFF94093FF22}" type="sibTrans" cxnId="{8780665B-61E5-42EF-AB41-B88665AAD337}">
      <dgm:prSet/>
      <dgm:spPr/>
      <dgm:t>
        <a:bodyPr/>
        <a:lstStyle/>
        <a:p>
          <a:endParaRPr lang="en-US" sz="2400"/>
        </a:p>
      </dgm:t>
    </dgm:pt>
    <dgm:pt modelId="{60D52A77-844A-4723-9AA1-9060EE178A3E}">
      <dgm:prSet custT="1"/>
      <dgm:spPr/>
      <dgm:t>
        <a:bodyPr/>
        <a:lstStyle/>
        <a:p>
          <a:pPr rtl="0"/>
          <a:r>
            <a:rPr lang="en-US" sz="1600" dirty="0"/>
            <a:t> BCG portfolio analysis</a:t>
          </a:r>
        </a:p>
      </dgm:t>
    </dgm:pt>
    <dgm:pt modelId="{7F7E8631-5BAD-4D7A-9859-5E55479A8F15}" type="parTrans" cxnId="{08D6987D-20E4-49FD-9836-EA45601F67B6}">
      <dgm:prSet/>
      <dgm:spPr/>
      <dgm:t>
        <a:bodyPr/>
        <a:lstStyle/>
        <a:p>
          <a:endParaRPr lang="en-US" sz="2400"/>
        </a:p>
      </dgm:t>
    </dgm:pt>
    <dgm:pt modelId="{43C5E33E-D928-484F-AF31-1D74A100A4B7}" type="sibTrans" cxnId="{08D6987D-20E4-49FD-9836-EA45601F67B6}">
      <dgm:prSet/>
      <dgm:spPr/>
      <dgm:t>
        <a:bodyPr/>
        <a:lstStyle/>
        <a:p>
          <a:endParaRPr lang="en-US" sz="2400"/>
        </a:p>
      </dgm:t>
    </dgm:pt>
    <dgm:pt modelId="{B520401E-B50F-4B4D-AAFC-155589FD6B66}">
      <dgm:prSet custT="1"/>
      <dgm:spPr/>
      <dgm:t>
        <a:bodyPr/>
        <a:lstStyle/>
        <a:p>
          <a:pPr rtl="0"/>
          <a:r>
            <a:rPr lang="en-US" sz="1600" dirty="0"/>
            <a:t>extended portfolio matrix analysis</a:t>
          </a:r>
        </a:p>
      </dgm:t>
    </dgm:pt>
    <dgm:pt modelId="{2AFD7E11-9136-4B5A-9866-CEE782469F78}" type="parTrans" cxnId="{59D5E1F4-6BD4-409C-9EDF-6AB604AB77E8}">
      <dgm:prSet/>
      <dgm:spPr/>
      <dgm:t>
        <a:bodyPr/>
        <a:lstStyle/>
        <a:p>
          <a:endParaRPr lang="en-US" sz="2400"/>
        </a:p>
      </dgm:t>
    </dgm:pt>
    <dgm:pt modelId="{014C6D9F-0BC0-4164-9342-EE0EAEE393DC}" type="sibTrans" cxnId="{59D5E1F4-6BD4-409C-9EDF-6AB604AB77E8}">
      <dgm:prSet/>
      <dgm:spPr/>
      <dgm:t>
        <a:bodyPr/>
        <a:lstStyle/>
        <a:p>
          <a:endParaRPr lang="en-US" sz="2400"/>
        </a:p>
      </dgm:t>
    </dgm:pt>
    <dgm:pt modelId="{CAA53E69-5940-4E99-9FEE-A6CE6CDA5E47}">
      <dgm:prSet custT="1"/>
      <dgm:spPr/>
      <dgm:t>
        <a:bodyPr/>
        <a:lstStyle/>
        <a:p>
          <a:pPr rtl="0"/>
          <a:r>
            <a:rPr lang="en-US" sz="1600" dirty="0"/>
            <a:t>SPACE analysis, or program evaluation</a:t>
          </a:r>
        </a:p>
      </dgm:t>
    </dgm:pt>
    <dgm:pt modelId="{747F608E-7F8D-4D08-BBB4-6C229FC7592B}" type="parTrans" cxnId="{A36ABCE8-81E2-4AFF-9B91-0A2FDC9E0C84}">
      <dgm:prSet/>
      <dgm:spPr/>
      <dgm:t>
        <a:bodyPr/>
        <a:lstStyle/>
        <a:p>
          <a:endParaRPr lang="en-US" sz="2400"/>
        </a:p>
      </dgm:t>
    </dgm:pt>
    <dgm:pt modelId="{491F6AFC-DDA1-4616-9B0B-E4E0A19DF642}" type="sibTrans" cxnId="{A36ABCE8-81E2-4AFF-9B91-0A2FDC9E0C84}">
      <dgm:prSet/>
      <dgm:spPr/>
      <dgm:t>
        <a:bodyPr/>
        <a:lstStyle/>
        <a:p>
          <a:endParaRPr lang="en-US" sz="2400"/>
        </a:p>
      </dgm:t>
    </dgm:pt>
    <dgm:pt modelId="{FD1BA47C-0C62-4CEE-8022-2D75D9E639CD}">
      <dgm:prSet custT="1"/>
      <dgm:spPr/>
      <dgm:t>
        <a:bodyPr/>
        <a:lstStyle/>
        <a:p>
          <a:pPr rtl="0"/>
          <a:r>
            <a:rPr lang="en-US" sz="1600" dirty="0"/>
            <a:t>show the ends–means decision logic for each strategic initiative and provide an excellent overview of the strategy of the organization. </a:t>
          </a:r>
        </a:p>
      </dgm:t>
    </dgm:pt>
    <dgm:pt modelId="{7DE753A4-93BB-44A7-BDE1-BF8E049F3D97}" type="parTrans" cxnId="{5EAD3100-7CFF-4144-9691-AD9C7A0DD9C5}">
      <dgm:prSet/>
      <dgm:spPr/>
      <dgm:t>
        <a:bodyPr/>
        <a:lstStyle/>
        <a:p>
          <a:endParaRPr lang="en-US" sz="2400"/>
        </a:p>
      </dgm:t>
    </dgm:pt>
    <dgm:pt modelId="{12651B5E-5797-425E-B813-7C6CBCECF5B0}" type="sibTrans" cxnId="{5EAD3100-7CFF-4144-9691-AD9C7A0DD9C5}">
      <dgm:prSet/>
      <dgm:spPr/>
      <dgm:t>
        <a:bodyPr/>
        <a:lstStyle/>
        <a:p>
          <a:endParaRPr lang="en-US" sz="2400"/>
        </a:p>
      </dgm:t>
    </dgm:pt>
    <dgm:pt modelId="{56405394-5A3A-402E-B818-4368146CCDD0}" type="pres">
      <dgm:prSet presAssocID="{553F5CEF-9C9F-4754-B965-FCA2B087D5DA}" presName="linear" presStyleCnt="0">
        <dgm:presLayoutVars>
          <dgm:dir/>
          <dgm:animLvl val="lvl"/>
          <dgm:resizeHandles val="exact"/>
        </dgm:presLayoutVars>
      </dgm:prSet>
      <dgm:spPr/>
    </dgm:pt>
    <dgm:pt modelId="{A37350A9-80B4-4EC4-9318-ACACD04D3730}" type="pres">
      <dgm:prSet presAssocID="{71D923AE-0355-4B23-8F46-ECCDC9D28579}" presName="parentLin" presStyleCnt="0"/>
      <dgm:spPr/>
    </dgm:pt>
    <dgm:pt modelId="{AC53D830-F4EC-4C69-953B-9ED20CB284CB}" type="pres">
      <dgm:prSet presAssocID="{71D923AE-0355-4B23-8F46-ECCDC9D28579}" presName="parentLeftMargin" presStyleLbl="node1" presStyleIdx="0" presStyleCnt="2"/>
      <dgm:spPr/>
    </dgm:pt>
    <dgm:pt modelId="{64CAB296-22D9-4E99-A1EE-C248C2609CFB}" type="pres">
      <dgm:prSet presAssocID="{71D923AE-0355-4B23-8F46-ECCDC9D285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DF0682D-B536-43D9-95C3-D321FBF39B3C}" type="pres">
      <dgm:prSet presAssocID="{71D923AE-0355-4B23-8F46-ECCDC9D28579}" presName="negativeSpace" presStyleCnt="0"/>
      <dgm:spPr/>
    </dgm:pt>
    <dgm:pt modelId="{0A088DF3-8EAB-4C64-BA32-7B09BB1E6419}" type="pres">
      <dgm:prSet presAssocID="{71D923AE-0355-4B23-8F46-ECCDC9D28579}" presName="childText" presStyleLbl="conFgAcc1" presStyleIdx="0" presStyleCnt="2">
        <dgm:presLayoutVars>
          <dgm:bulletEnabled val="1"/>
        </dgm:presLayoutVars>
      </dgm:prSet>
      <dgm:spPr/>
    </dgm:pt>
    <dgm:pt modelId="{B2E32F76-46DA-4529-BB04-E43AC0788457}" type="pres">
      <dgm:prSet presAssocID="{AC62A449-B463-4A99-8B1C-6BBE6346146D}" presName="spaceBetweenRectangles" presStyleCnt="0"/>
      <dgm:spPr/>
    </dgm:pt>
    <dgm:pt modelId="{01F221F2-59E0-4525-9FAA-C343454561EC}" type="pres">
      <dgm:prSet presAssocID="{8E0B89B6-17A4-47B7-93A5-4B8425438D9D}" presName="parentLin" presStyleCnt="0"/>
      <dgm:spPr/>
    </dgm:pt>
    <dgm:pt modelId="{70DD7FFB-92AB-4D89-AAA9-DFAF6373529D}" type="pres">
      <dgm:prSet presAssocID="{8E0B89B6-17A4-47B7-93A5-4B8425438D9D}" presName="parentLeftMargin" presStyleLbl="node1" presStyleIdx="0" presStyleCnt="2"/>
      <dgm:spPr/>
    </dgm:pt>
    <dgm:pt modelId="{D48F246A-B1B9-439B-8F94-77A29B716402}" type="pres">
      <dgm:prSet presAssocID="{8E0B89B6-17A4-47B7-93A5-4B8425438D9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68404A9-FF5F-4973-9FB6-F8E6DE2409B1}" type="pres">
      <dgm:prSet presAssocID="{8E0B89B6-17A4-47B7-93A5-4B8425438D9D}" presName="negativeSpace" presStyleCnt="0"/>
      <dgm:spPr/>
    </dgm:pt>
    <dgm:pt modelId="{C0B50F19-AE14-44C6-AE14-0929C409D5B0}" type="pres">
      <dgm:prSet presAssocID="{8E0B89B6-17A4-47B7-93A5-4B8425438D9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EAD3100-7CFF-4144-9691-AD9C7A0DD9C5}" srcId="{8E0B89B6-17A4-47B7-93A5-4B8425438D9D}" destId="{FD1BA47C-0C62-4CEE-8022-2D75D9E639CD}" srcOrd="12" destOrd="0" parTransId="{7DE753A4-93BB-44A7-BDE1-BF8E049F3D97}" sibTransId="{12651B5E-5797-425E-B813-7C6CBCECF5B0}"/>
    <dgm:cxn modelId="{C3570806-593C-40B6-BFBB-1B89831B55BF}" type="presOf" srcId="{AE2E9019-3E95-481F-A38B-7A2A22457CC8}" destId="{C0B50F19-AE14-44C6-AE14-0929C409D5B0}" srcOrd="0" destOrd="8" presId="urn:microsoft.com/office/officeart/2005/8/layout/list1"/>
    <dgm:cxn modelId="{298B5514-E270-4EDC-88CC-D9ACBD29FFEE}" type="presOf" srcId="{55909215-E96C-423C-9F9E-5F0F71F482F4}" destId="{C0B50F19-AE14-44C6-AE14-0929C409D5B0}" srcOrd="0" destOrd="1" presId="urn:microsoft.com/office/officeart/2005/8/layout/list1"/>
    <dgm:cxn modelId="{C2F8E027-0374-4FC2-B5E0-6B7F3B9313A1}" srcId="{8E0B89B6-17A4-47B7-93A5-4B8425438D9D}" destId="{56AD8F24-6C5E-48BB-8DE2-D46AA4EB14A9}" srcOrd="5" destOrd="0" parTransId="{FB0E8750-CD6A-45B8-A257-6C4B9ABAEFCB}" sibTransId="{7C57A313-CAFF-4599-BADB-32DB75E7E1E4}"/>
    <dgm:cxn modelId="{BDC99435-5677-45CD-9B81-0E35A4B938B9}" srcId="{71D923AE-0355-4B23-8F46-ECCDC9D28579}" destId="{89D1116E-B945-41AE-8938-6BE0C0748099}" srcOrd="0" destOrd="0" parTransId="{BD6122A4-EC9E-45E8-8B43-C2F8893AE46F}" sibTransId="{0FEA7A4F-4857-4AE4-900B-79E56BD8325B}"/>
    <dgm:cxn modelId="{8780665B-61E5-42EF-AB41-B88665AAD337}" srcId="{8E0B89B6-17A4-47B7-93A5-4B8425438D9D}" destId="{AE2E9019-3E95-481F-A38B-7A2A22457CC8}" srcOrd="8" destOrd="0" parTransId="{379CD320-B646-46B5-A15B-DA065640B84E}" sibTransId="{4C2F1CB4-9ADB-429D-9320-AFF94093FF22}"/>
    <dgm:cxn modelId="{2940945C-EE4D-40C5-B2FE-37BE1E07BA06}" srcId="{553F5CEF-9C9F-4754-B965-FCA2B087D5DA}" destId="{71D923AE-0355-4B23-8F46-ECCDC9D28579}" srcOrd="0" destOrd="0" parTransId="{F4E33077-85BA-4195-A6A3-3A40E68F29A5}" sibTransId="{AC62A449-B463-4A99-8B1C-6BBE6346146D}"/>
    <dgm:cxn modelId="{E229795E-B27E-40D5-9D63-E9A38E903346}" type="presOf" srcId="{B520401E-B50F-4B4D-AAFC-155589FD6B66}" destId="{C0B50F19-AE14-44C6-AE14-0929C409D5B0}" srcOrd="0" destOrd="10" presId="urn:microsoft.com/office/officeart/2005/8/layout/list1"/>
    <dgm:cxn modelId="{88A1A362-45D6-4516-9721-33CE5DF2CE4C}" srcId="{8E0B89B6-17A4-47B7-93A5-4B8425438D9D}" destId="{786BA2D8-A221-4071-909D-E5D9ACB7797D}" srcOrd="6" destOrd="0" parTransId="{D80BC06E-4A6E-419C-96CD-4B8DA1589D5B}" sibTransId="{92F3A86C-0FF9-4786-85EA-9A7B774E26D0}"/>
    <dgm:cxn modelId="{FAD8D064-1F01-489D-A9DF-6955A385B7C7}" srcId="{8E0B89B6-17A4-47B7-93A5-4B8425438D9D}" destId="{CF47E79D-A730-4E83-8DAB-13E60735AFEA}" srcOrd="3" destOrd="0" parTransId="{BB1E2100-396B-4B52-BB67-4528091FF47B}" sibTransId="{D987ED7C-C5D0-4061-8418-EE7CFDF53613}"/>
    <dgm:cxn modelId="{490B2F66-87C0-4E53-BD2B-D48F8DAD08ED}" srcId="{8E0B89B6-17A4-47B7-93A5-4B8425438D9D}" destId="{55909215-E96C-423C-9F9E-5F0F71F482F4}" srcOrd="1" destOrd="0" parTransId="{E923E09A-4698-4311-9875-DBD597C0D08C}" sibTransId="{05E2A0A0-C2CD-40F5-8FAC-358D75CE1C51}"/>
    <dgm:cxn modelId="{DF614B46-9DE0-40AA-B76F-54D73F2F940E}" type="presOf" srcId="{71D923AE-0355-4B23-8F46-ECCDC9D28579}" destId="{64CAB296-22D9-4E99-A1EE-C248C2609CFB}" srcOrd="1" destOrd="0" presId="urn:microsoft.com/office/officeart/2005/8/layout/list1"/>
    <dgm:cxn modelId="{49B49B69-638A-4202-A2DA-C9FF76B9BAD9}" type="presOf" srcId="{8E0B89B6-17A4-47B7-93A5-4B8425438D9D}" destId="{70DD7FFB-92AB-4D89-AAA9-DFAF6373529D}" srcOrd="0" destOrd="0" presId="urn:microsoft.com/office/officeart/2005/8/layout/list1"/>
    <dgm:cxn modelId="{6BFAFA49-9E02-457E-99E4-C36D5F8A2725}" type="presOf" srcId="{213F6E70-04CA-4F7F-A4E4-FBD74E23967E}" destId="{C0B50F19-AE14-44C6-AE14-0929C409D5B0}" srcOrd="0" destOrd="4" presId="urn:microsoft.com/office/officeart/2005/8/layout/list1"/>
    <dgm:cxn modelId="{2DB4526D-C380-424C-9190-C2F50D9BA4FA}" type="presOf" srcId="{39470D3B-74D4-4D43-B004-DED9DBF9C9C9}" destId="{C0B50F19-AE14-44C6-AE14-0929C409D5B0}" srcOrd="0" destOrd="7" presId="urn:microsoft.com/office/officeart/2005/8/layout/list1"/>
    <dgm:cxn modelId="{93DFAD55-93CF-49AA-9E67-DB27C37BCB3C}" type="presOf" srcId="{89D1116E-B945-41AE-8938-6BE0C0748099}" destId="{0A088DF3-8EAB-4C64-BA32-7B09BB1E6419}" srcOrd="0" destOrd="0" presId="urn:microsoft.com/office/officeart/2005/8/layout/list1"/>
    <dgm:cxn modelId="{70416E56-6860-42B8-8EE3-5952D13E9DE8}" type="presOf" srcId="{FD1BA47C-0C62-4CEE-8022-2D75D9E639CD}" destId="{C0B50F19-AE14-44C6-AE14-0929C409D5B0}" srcOrd="0" destOrd="12" presId="urn:microsoft.com/office/officeart/2005/8/layout/list1"/>
    <dgm:cxn modelId="{76B41459-69AC-4BBB-B299-8B220C5A1662}" type="presOf" srcId="{786BA2D8-A221-4071-909D-E5D9ACB7797D}" destId="{C0B50F19-AE14-44C6-AE14-0929C409D5B0}" srcOrd="0" destOrd="6" presId="urn:microsoft.com/office/officeart/2005/8/layout/list1"/>
    <dgm:cxn modelId="{4CCA6A7C-A2E8-42A7-9251-6C0A3888D52A}" type="presOf" srcId="{CF47E79D-A730-4E83-8DAB-13E60735AFEA}" destId="{C0B50F19-AE14-44C6-AE14-0929C409D5B0}" srcOrd="0" destOrd="3" presId="urn:microsoft.com/office/officeart/2005/8/layout/list1"/>
    <dgm:cxn modelId="{08D6987D-20E4-49FD-9836-EA45601F67B6}" srcId="{8E0B89B6-17A4-47B7-93A5-4B8425438D9D}" destId="{60D52A77-844A-4723-9AA1-9060EE178A3E}" srcOrd="9" destOrd="0" parTransId="{7F7E8631-5BAD-4D7A-9859-5E55479A8F15}" sibTransId="{43C5E33E-D928-484F-AF31-1D74A100A4B7}"/>
    <dgm:cxn modelId="{1C498284-55C2-46B9-9540-1BC299DEC407}" type="presOf" srcId="{08021D69-F9BC-433F-9739-2ED481C762B7}" destId="{C0B50F19-AE14-44C6-AE14-0929C409D5B0}" srcOrd="0" destOrd="0" presId="urn:microsoft.com/office/officeart/2005/8/layout/list1"/>
    <dgm:cxn modelId="{87231D9D-92BE-4AED-81DD-7D08CD8CB837}" srcId="{8E0B89B6-17A4-47B7-93A5-4B8425438D9D}" destId="{39470D3B-74D4-4D43-B004-DED9DBF9C9C9}" srcOrd="7" destOrd="0" parTransId="{2E14E2CE-C2A5-4B34-B818-BF9B06D93001}" sibTransId="{938F13A2-47BF-4673-AEDD-CFD4C4B63B2C}"/>
    <dgm:cxn modelId="{2CF06AB3-E32D-403D-BE9D-E4D077C5599B}" type="presOf" srcId="{71D923AE-0355-4B23-8F46-ECCDC9D28579}" destId="{AC53D830-F4EC-4C69-953B-9ED20CB284CB}" srcOrd="0" destOrd="0" presId="urn:microsoft.com/office/officeart/2005/8/layout/list1"/>
    <dgm:cxn modelId="{AE8483BD-4510-4065-A835-43729199192F}" type="presOf" srcId="{42EE4BCE-DD83-4087-80BE-365D6212091B}" destId="{C0B50F19-AE14-44C6-AE14-0929C409D5B0}" srcOrd="0" destOrd="2" presId="urn:microsoft.com/office/officeart/2005/8/layout/list1"/>
    <dgm:cxn modelId="{E26011BE-5F41-45CD-BF34-D00607F51E06}" type="presOf" srcId="{CAA53E69-5940-4E99-9FEE-A6CE6CDA5E47}" destId="{C0B50F19-AE14-44C6-AE14-0929C409D5B0}" srcOrd="0" destOrd="11" presId="urn:microsoft.com/office/officeart/2005/8/layout/list1"/>
    <dgm:cxn modelId="{266254C1-666E-4967-8EF2-245765016841}" type="presOf" srcId="{56AD8F24-6C5E-48BB-8DE2-D46AA4EB14A9}" destId="{C0B50F19-AE14-44C6-AE14-0929C409D5B0}" srcOrd="0" destOrd="5" presId="urn:microsoft.com/office/officeart/2005/8/layout/list1"/>
    <dgm:cxn modelId="{361083C5-B5CF-4BFB-979B-C19FE1E35248}" type="presOf" srcId="{8E0B89B6-17A4-47B7-93A5-4B8425438D9D}" destId="{D48F246A-B1B9-439B-8F94-77A29B716402}" srcOrd="1" destOrd="0" presId="urn:microsoft.com/office/officeart/2005/8/layout/list1"/>
    <dgm:cxn modelId="{8461FDC5-7091-49EC-B5A7-B178C06BFBA1}" srcId="{553F5CEF-9C9F-4754-B965-FCA2B087D5DA}" destId="{8E0B89B6-17A4-47B7-93A5-4B8425438D9D}" srcOrd="1" destOrd="0" parTransId="{BEA6FDE5-6875-4CAA-A25D-D33D41DF34A0}" sibTransId="{33FB6359-BFB9-47CF-AE11-3B7998A65A71}"/>
    <dgm:cxn modelId="{23F00CCC-3E49-4A34-88AA-9D4DAB8BCBF2}" srcId="{8E0B89B6-17A4-47B7-93A5-4B8425438D9D}" destId="{42EE4BCE-DD83-4087-80BE-365D6212091B}" srcOrd="2" destOrd="0" parTransId="{D31BBCBD-E028-430F-8571-8B5553B9AE84}" sibTransId="{6FAB5825-620C-4D1A-BC9A-C7FF30139524}"/>
    <dgm:cxn modelId="{A36ABCE8-81E2-4AFF-9B91-0A2FDC9E0C84}" srcId="{8E0B89B6-17A4-47B7-93A5-4B8425438D9D}" destId="{CAA53E69-5940-4E99-9FEE-A6CE6CDA5E47}" srcOrd="11" destOrd="0" parTransId="{747F608E-7F8D-4D08-BBB4-6C229FC7592B}" sibTransId="{491F6AFC-DDA1-4616-9B0B-E4E0A19DF642}"/>
    <dgm:cxn modelId="{10638EEF-38AD-46F0-A3E3-D6147D4354C5}" type="presOf" srcId="{60D52A77-844A-4723-9AA1-9060EE178A3E}" destId="{C0B50F19-AE14-44C6-AE14-0929C409D5B0}" srcOrd="0" destOrd="9" presId="urn:microsoft.com/office/officeart/2005/8/layout/list1"/>
    <dgm:cxn modelId="{F9FE60F0-25CF-4009-8AD4-A9F9EF19CE02}" srcId="{8E0B89B6-17A4-47B7-93A5-4B8425438D9D}" destId="{213F6E70-04CA-4F7F-A4E4-FBD74E23967E}" srcOrd="4" destOrd="0" parTransId="{BECF0475-E87E-44FF-8CF5-51BC479993BE}" sibTransId="{1076809B-D784-4ABC-92D6-7A8342AF99A6}"/>
    <dgm:cxn modelId="{59D5E1F4-6BD4-409C-9EDF-6AB604AB77E8}" srcId="{8E0B89B6-17A4-47B7-93A5-4B8425438D9D}" destId="{B520401E-B50F-4B4D-AAFC-155589FD6B66}" srcOrd="10" destOrd="0" parTransId="{2AFD7E11-9136-4B5A-9866-CEE782469F78}" sibTransId="{014C6D9F-0BC0-4164-9342-EE0EAEE393DC}"/>
    <dgm:cxn modelId="{979AFBF6-070D-4E3D-80EA-E8C71B37ED15}" srcId="{8E0B89B6-17A4-47B7-93A5-4B8425438D9D}" destId="{08021D69-F9BC-433F-9739-2ED481C762B7}" srcOrd="0" destOrd="0" parTransId="{48455B22-C914-430D-A70A-1E0C3BA3A168}" sibTransId="{FC0B3714-39C3-4744-8431-339B0CE6D18C}"/>
    <dgm:cxn modelId="{2E8C47FB-1DBA-4259-9127-2CA7EFB944CF}" type="presOf" srcId="{553F5CEF-9C9F-4754-B965-FCA2B087D5DA}" destId="{56405394-5A3A-402E-B818-4368146CCDD0}" srcOrd="0" destOrd="0" presId="urn:microsoft.com/office/officeart/2005/8/layout/list1"/>
    <dgm:cxn modelId="{955C982F-39C5-436F-900B-59744E892F63}" type="presParOf" srcId="{56405394-5A3A-402E-B818-4368146CCDD0}" destId="{A37350A9-80B4-4EC4-9318-ACACD04D3730}" srcOrd="0" destOrd="0" presId="urn:microsoft.com/office/officeart/2005/8/layout/list1"/>
    <dgm:cxn modelId="{937188A6-9BA0-444B-92E0-4F11B776CB50}" type="presParOf" srcId="{A37350A9-80B4-4EC4-9318-ACACD04D3730}" destId="{AC53D830-F4EC-4C69-953B-9ED20CB284CB}" srcOrd="0" destOrd="0" presId="urn:microsoft.com/office/officeart/2005/8/layout/list1"/>
    <dgm:cxn modelId="{E7055C0C-C444-444F-BD0D-242CCC14E1A0}" type="presParOf" srcId="{A37350A9-80B4-4EC4-9318-ACACD04D3730}" destId="{64CAB296-22D9-4E99-A1EE-C248C2609CFB}" srcOrd="1" destOrd="0" presId="urn:microsoft.com/office/officeart/2005/8/layout/list1"/>
    <dgm:cxn modelId="{F7F2869A-DBC8-4802-88B9-D213D7FAB889}" type="presParOf" srcId="{56405394-5A3A-402E-B818-4368146CCDD0}" destId="{6DF0682D-B536-43D9-95C3-D321FBF39B3C}" srcOrd="1" destOrd="0" presId="urn:microsoft.com/office/officeart/2005/8/layout/list1"/>
    <dgm:cxn modelId="{6F370C7F-B865-4BD8-8ED3-F8F2D5C166DE}" type="presParOf" srcId="{56405394-5A3A-402E-B818-4368146CCDD0}" destId="{0A088DF3-8EAB-4C64-BA32-7B09BB1E6419}" srcOrd="2" destOrd="0" presId="urn:microsoft.com/office/officeart/2005/8/layout/list1"/>
    <dgm:cxn modelId="{45FFE2B8-1754-417C-B010-67B2F5DB9939}" type="presParOf" srcId="{56405394-5A3A-402E-B818-4368146CCDD0}" destId="{B2E32F76-46DA-4529-BB04-E43AC0788457}" srcOrd="3" destOrd="0" presId="urn:microsoft.com/office/officeart/2005/8/layout/list1"/>
    <dgm:cxn modelId="{C57B7A78-DFD4-4E57-BA4A-5001B33C5F30}" type="presParOf" srcId="{56405394-5A3A-402E-B818-4368146CCDD0}" destId="{01F221F2-59E0-4525-9FAA-C343454561EC}" srcOrd="4" destOrd="0" presId="urn:microsoft.com/office/officeart/2005/8/layout/list1"/>
    <dgm:cxn modelId="{C88A770D-BCB0-4FC0-925B-32D7C9B24AF4}" type="presParOf" srcId="{01F221F2-59E0-4525-9FAA-C343454561EC}" destId="{70DD7FFB-92AB-4D89-AAA9-DFAF6373529D}" srcOrd="0" destOrd="0" presId="urn:microsoft.com/office/officeart/2005/8/layout/list1"/>
    <dgm:cxn modelId="{7B6A6ABA-3414-47B9-82C3-09522B9A66B4}" type="presParOf" srcId="{01F221F2-59E0-4525-9FAA-C343454561EC}" destId="{D48F246A-B1B9-439B-8F94-77A29B716402}" srcOrd="1" destOrd="0" presId="urn:microsoft.com/office/officeart/2005/8/layout/list1"/>
    <dgm:cxn modelId="{908EF345-0615-439F-9558-1C28F3613D08}" type="presParOf" srcId="{56405394-5A3A-402E-B818-4368146CCDD0}" destId="{168404A9-FF5F-4973-9FB6-F8E6DE2409B1}" srcOrd="5" destOrd="0" presId="urn:microsoft.com/office/officeart/2005/8/layout/list1"/>
    <dgm:cxn modelId="{287C76E1-8BF1-4485-B68A-5BB0D6CF0C2A}" type="presParOf" srcId="{56405394-5A3A-402E-B818-4368146CCDD0}" destId="{C0B50F19-AE14-44C6-AE14-0929C409D5B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4BF90A-F5F9-4DCA-BEC2-670546B18E75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DE06EC3E-E252-4089-8F26-6B38160AD04C}">
      <dgm:prSet custT="1"/>
      <dgm:spPr/>
      <dgm:t>
        <a:bodyPr/>
        <a:lstStyle/>
        <a:p>
          <a:pPr algn="just" rtl="0"/>
          <a:r>
            <a:rPr lang="en-US" sz="2800" b="1" dirty="0"/>
            <a:t>Tips on Developing Implementation Strategies </a:t>
          </a:r>
          <a:endParaRPr lang="en-US" sz="2800" dirty="0"/>
        </a:p>
      </dgm:t>
    </dgm:pt>
    <dgm:pt modelId="{366B490A-87A3-4BA9-A3FA-5429104A2902}" type="parTrans" cxnId="{C099C719-415C-4270-BFBD-3FB54B4C22EF}">
      <dgm:prSet/>
      <dgm:spPr/>
      <dgm:t>
        <a:bodyPr/>
        <a:lstStyle/>
        <a:p>
          <a:pPr algn="just"/>
          <a:endParaRPr lang="en-US" sz="1600"/>
        </a:p>
      </dgm:t>
    </dgm:pt>
    <dgm:pt modelId="{3B17A42D-7381-4A3A-B681-3C9EB559D64F}" type="sibTrans" cxnId="{C099C719-415C-4270-BFBD-3FB54B4C22EF}">
      <dgm:prSet/>
      <dgm:spPr/>
      <dgm:t>
        <a:bodyPr/>
        <a:lstStyle/>
        <a:p>
          <a:pPr algn="just"/>
          <a:endParaRPr lang="en-US" sz="1600"/>
        </a:p>
      </dgm:t>
    </dgm:pt>
    <dgm:pt modelId="{153F282C-5167-4962-83CC-E84CFBF41DAE}">
      <dgm:prSet custT="1"/>
      <dgm:spPr/>
      <dgm:t>
        <a:bodyPr/>
        <a:lstStyle/>
        <a:p>
          <a:pPr algn="just" rtl="0"/>
          <a:r>
            <a:rPr lang="en-US" sz="2400" dirty="0"/>
            <a:t>“How does the group accomplish the work in the most effective and efﬁcient way possible?” </a:t>
          </a:r>
        </a:p>
      </dgm:t>
    </dgm:pt>
    <dgm:pt modelId="{89D5A956-5A85-4B7B-9CBB-3D7B11C6EFB0}" type="parTrans" cxnId="{F69EB03C-D6EA-4D4F-BF72-31A774D38F97}">
      <dgm:prSet/>
      <dgm:spPr/>
      <dgm:t>
        <a:bodyPr/>
        <a:lstStyle/>
        <a:p>
          <a:pPr algn="just"/>
          <a:endParaRPr lang="en-US" sz="1600"/>
        </a:p>
      </dgm:t>
    </dgm:pt>
    <dgm:pt modelId="{EDA85821-BB0F-433A-A6B1-CECC84C0DCC6}" type="sibTrans" cxnId="{F69EB03C-D6EA-4D4F-BF72-31A774D38F97}">
      <dgm:prSet/>
      <dgm:spPr/>
      <dgm:t>
        <a:bodyPr/>
        <a:lstStyle/>
        <a:p>
          <a:pPr algn="just"/>
          <a:endParaRPr lang="en-US" sz="1600"/>
        </a:p>
      </dgm:t>
    </dgm:pt>
    <dgm:pt modelId="{3478333B-332A-47E2-9A6A-828B03C261E0}">
      <dgm:prSet custT="1"/>
      <dgm:spPr/>
      <dgm:t>
        <a:bodyPr/>
        <a:lstStyle/>
        <a:p>
          <a:pPr algn="just" rtl="0"/>
          <a:r>
            <a:rPr lang="en-US" sz="2400" dirty="0"/>
            <a:t>Value-adding service delivery and support strategies must be developed as well as action plans. </a:t>
          </a:r>
        </a:p>
      </dgm:t>
    </dgm:pt>
    <dgm:pt modelId="{D5476513-F669-4F2D-8FAD-17AD7F4F8441}" type="parTrans" cxnId="{826E1A4B-BE9B-4C18-BF7F-6928A8546634}">
      <dgm:prSet/>
      <dgm:spPr/>
      <dgm:t>
        <a:bodyPr/>
        <a:lstStyle/>
        <a:p>
          <a:pPr algn="just"/>
          <a:endParaRPr lang="en-US" sz="1600"/>
        </a:p>
      </dgm:t>
    </dgm:pt>
    <dgm:pt modelId="{A73F6BD8-AEC5-460D-A635-B01DF5B98375}" type="sibTrans" cxnId="{826E1A4B-BE9B-4C18-BF7F-6928A8546634}">
      <dgm:prSet/>
      <dgm:spPr/>
      <dgm:t>
        <a:bodyPr/>
        <a:lstStyle/>
        <a:p>
          <a:pPr algn="just"/>
          <a:endParaRPr lang="en-US" sz="1600"/>
        </a:p>
      </dgm:t>
    </dgm:pt>
    <dgm:pt modelId="{79EA2B3E-67C8-43E0-B747-40807A5144D6}">
      <dgm:prSet custT="1"/>
      <dgm:spPr/>
      <dgm:t>
        <a:bodyPr/>
        <a:lstStyle/>
        <a:p>
          <a:pPr algn="just" rtl="0"/>
          <a:r>
            <a:rPr lang="en-US" sz="2400" dirty="0"/>
            <a:t>Objectives, action plans, and budgets should be addressed </a:t>
          </a:r>
        </a:p>
      </dgm:t>
    </dgm:pt>
    <dgm:pt modelId="{FA79D1A3-8F5E-48C9-9881-704265A925B2}" type="parTrans" cxnId="{4EA14608-8FAC-41CF-B31A-468245A8A7B3}">
      <dgm:prSet/>
      <dgm:spPr/>
      <dgm:t>
        <a:bodyPr/>
        <a:lstStyle/>
        <a:p>
          <a:pPr algn="just"/>
          <a:endParaRPr lang="en-US" sz="1600"/>
        </a:p>
      </dgm:t>
    </dgm:pt>
    <dgm:pt modelId="{9CCF0780-D6BF-4DFF-8D9B-F0B794BE7191}" type="sibTrans" cxnId="{4EA14608-8FAC-41CF-B31A-468245A8A7B3}">
      <dgm:prSet/>
      <dgm:spPr/>
      <dgm:t>
        <a:bodyPr/>
        <a:lstStyle/>
        <a:p>
          <a:pPr algn="just"/>
          <a:endParaRPr lang="en-US" sz="1600"/>
        </a:p>
      </dgm:t>
    </dgm:pt>
    <dgm:pt modelId="{2902B0CF-BE01-4380-8151-FC74C677C853}">
      <dgm:prSet custT="1"/>
      <dgm:spPr/>
      <dgm:t>
        <a:bodyPr/>
        <a:lstStyle/>
        <a:p>
          <a:pPr algn="just" rtl="0"/>
          <a:r>
            <a:rPr lang="en-US" sz="2400" dirty="0"/>
            <a:t>Responsibility for accomplishing the different groups of tasks must be clearly assigned </a:t>
          </a:r>
        </a:p>
      </dgm:t>
    </dgm:pt>
    <dgm:pt modelId="{DE2B0AB7-3138-4D8A-B57F-D27C68787A90}" type="parTrans" cxnId="{28ACF723-E5B0-4725-BF9F-0EB1A6E36F2E}">
      <dgm:prSet/>
      <dgm:spPr/>
      <dgm:t>
        <a:bodyPr/>
        <a:lstStyle/>
        <a:p>
          <a:pPr algn="just"/>
          <a:endParaRPr lang="en-US" sz="1600"/>
        </a:p>
      </dgm:t>
    </dgm:pt>
    <dgm:pt modelId="{8B213F38-237B-4494-8310-83B2B4BC0784}" type="sibTrans" cxnId="{28ACF723-E5B0-4725-BF9F-0EB1A6E36F2E}">
      <dgm:prSet/>
      <dgm:spPr/>
      <dgm:t>
        <a:bodyPr/>
        <a:lstStyle/>
        <a:p>
          <a:pPr algn="just"/>
          <a:endParaRPr lang="en-US" sz="1600"/>
        </a:p>
      </dgm:t>
    </dgm:pt>
    <dgm:pt modelId="{A069CDD7-3295-4C20-B79C-ED4455BDD860}" type="pres">
      <dgm:prSet presAssocID="{CD4BF90A-F5F9-4DCA-BEC2-670546B18E75}" presName="linear" presStyleCnt="0">
        <dgm:presLayoutVars>
          <dgm:animLvl val="lvl"/>
          <dgm:resizeHandles val="exact"/>
        </dgm:presLayoutVars>
      </dgm:prSet>
      <dgm:spPr/>
    </dgm:pt>
    <dgm:pt modelId="{94E516C8-B48E-4B53-BFE8-BE18B562F0FE}" type="pres">
      <dgm:prSet presAssocID="{DE06EC3E-E252-4089-8F26-6B38160AD04C}" presName="parentText" presStyleLbl="node1" presStyleIdx="0" presStyleCnt="1" custScaleY="45158" custLinFactNeighborY="-14713">
        <dgm:presLayoutVars>
          <dgm:chMax val="0"/>
          <dgm:bulletEnabled val="1"/>
        </dgm:presLayoutVars>
      </dgm:prSet>
      <dgm:spPr/>
    </dgm:pt>
    <dgm:pt modelId="{22A4B4B4-3DC4-4BE1-B978-0B98812CD013}" type="pres">
      <dgm:prSet presAssocID="{DE06EC3E-E252-4089-8F26-6B38160AD04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3491D00-8B30-4A09-B264-5FC52509BD6D}" type="presOf" srcId="{3478333B-332A-47E2-9A6A-828B03C261E0}" destId="{22A4B4B4-3DC4-4BE1-B978-0B98812CD013}" srcOrd="0" destOrd="1" presId="urn:microsoft.com/office/officeart/2005/8/layout/vList2"/>
    <dgm:cxn modelId="{4EA14608-8FAC-41CF-B31A-468245A8A7B3}" srcId="{DE06EC3E-E252-4089-8F26-6B38160AD04C}" destId="{79EA2B3E-67C8-43E0-B747-40807A5144D6}" srcOrd="2" destOrd="0" parTransId="{FA79D1A3-8F5E-48C9-9881-704265A925B2}" sibTransId="{9CCF0780-D6BF-4DFF-8D9B-F0B794BE7191}"/>
    <dgm:cxn modelId="{C099C719-415C-4270-BFBD-3FB54B4C22EF}" srcId="{CD4BF90A-F5F9-4DCA-BEC2-670546B18E75}" destId="{DE06EC3E-E252-4089-8F26-6B38160AD04C}" srcOrd="0" destOrd="0" parTransId="{366B490A-87A3-4BA9-A3FA-5429104A2902}" sibTransId="{3B17A42D-7381-4A3A-B681-3C9EB559D64F}"/>
    <dgm:cxn modelId="{28ACF723-E5B0-4725-BF9F-0EB1A6E36F2E}" srcId="{DE06EC3E-E252-4089-8F26-6B38160AD04C}" destId="{2902B0CF-BE01-4380-8151-FC74C677C853}" srcOrd="3" destOrd="0" parTransId="{DE2B0AB7-3138-4D8A-B57F-D27C68787A90}" sibTransId="{8B213F38-237B-4494-8310-83B2B4BC0784}"/>
    <dgm:cxn modelId="{0B46A932-1786-4950-B16F-393685AE5A74}" type="presOf" srcId="{DE06EC3E-E252-4089-8F26-6B38160AD04C}" destId="{94E516C8-B48E-4B53-BFE8-BE18B562F0FE}" srcOrd="0" destOrd="0" presId="urn:microsoft.com/office/officeart/2005/8/layout/vList2"/>
    <dgm:cxn modelId="{F69EB03C-D6EA-4D4F-BF72-31A774D38F97}" srcId="{DE06EC3E-E252-4089-8F26-6B38160AD04C}" destId="{153F282C-5167-4962-83CC-E84CFBF41DAE}" srcOrd="0" destOrd="0" parTransId="{89D5A956-5A85-4B7B-9CBB-3D7B11C6EFB0}" sibTransId="{EDA85821-BB0F-433A-A6B1-CECC84C0DCC6}"/>
    <dgm:cxn modelId="{826E1A4B-BE9B-4C18-BF7F-6928A8546634}" srcId="{DE06EC3E-E252-4089-8F26-6B38160AD04C}" destId="{3478333B-332A-47E2-9A6A-828B03C261E0}" srcOrd="1" destOrd="0" parTransId="{D5476513-F669-4F2D-8FAD-17AD7F4F8441}" sibTransId="{A73F6BD8-AEC5-460D-A635-B01DF5B98375}"/>
    <dgm:cxn modelId="{2935DA70-0DE2-4ACE-A7ED-EA8B1D9BE59C}" type="presOf" srcId="{153F282C-5167-4962-83CC-E84CFBF41DAE}" destId="{22A4B4B4-3DC4-4BE1-B978-0B98812CD013}" srcOrd="0" destOrd="0" presId="urn:microsoft.com/office/officeart/2005/8/layout/vList2"/>
    <dgm:cxn modelId="{EAD105DB-8D6C-4855-9437-510C0878897B}" type="presOf" srcId="{2902B0CF-BE01-4380-8151-FC74C677C853}" destId="{22A4B4B4-3DC4-4BE1-B978-0B98812CD013}" srcOrd="0" destOrd="3" presId="urn:microsoft.com/office/officeart/2005/8/layout/vList2"/>
    <dgm:cxn modelId="{86F09EE5-F42A-4BE5-BB8E-CEFAAF6FCE2A}" type="presOf" srcId="{79EA2B3E-67C8-43E0-B747-40807A5144D6}" destId="{22A4B4B4-3DC4-4BE1-B978-0B98812CD013}" srcOrd="0" destOrd="2" presId="urn:microsoft.com/office/officeart/2005/8/layout/vList2"/>
    <dgm:cxn modelId="{1E29DCF1-E89F-421F-9240-7D5A3877BDB0}" type="presOf" srcId="{CD4BF90A-F5F9-4DCA-BEC2-670546B18E75}" destId="{A069CDD7-3295-4C20-B79C-ED4455BDD860}" srcOrd="0" destOrd="0" presId="urn:microsoft.com/office/officeart/2005/8/layout/vList2"/>
    <dgm:cxn modelId="{E4961BC6-0293-418C-96EA-AEC22E9549DE}" type="presParOf" srcId="{A069CDD7-3295-4C20-B79C-ED4455BDD860}" destId="{94E516C8-B48E-4B53-BFE8-BE18B562F0FE}" srcOrd="0" destOrd="0" presId="urn:microsoft.com/office/officeart/2005/8/layout/vList2"/>
    <dgm:cxn modelId="{72BE481A-6CD7-4392-8022-B7E4AA67AB7E}" type="presParOf" srcId="{A069CDD7-3295-4C20-B79C-ED4455BDD860}" destId="{22A4B4B4-3DC4-4BE1-B978-0B98812CD0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C1E7232-7A13-4DC4-A8BC-498A7A45FB87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BA73BC62-6D56-4EF8-91A5-8F9CB1D65374}">
      <dgm:prSet custT="1"/>
      <dgm:spPr/>
      <dgm:t>
        <a:bodyPr/>
        <a:lstStyle/>
        <a:p>
          <a:pPr rtl="0"/>
          <a:r>
            <a:rPr lang="en-US" sz="1600" b="1" dirty="0"/>
            <a:t>Making Recommendations </a:t>
          </a:r>
          <a:endParaRPr lang="en-US" sz="1600" dirty="0"/>
        </a:p>
      </dgm:t>
    </dgm:pt>
    <dgm:pt modelId="{FD2C9E86-5DA1-421C-A581-9131C142C2BB}" type="parTrans" cxnId="{6692F481-C836-4D27-8CD4-3FE2B4F4F1F6}">
      <dgm:prSet/>
      <dgm:spPr/>
      <dgm:t>
        <a:bodyPr/>
        <a:lstStyle/>
        <a:p>
          <a:endParaRPr lang="en-US" sz="1600"/>
        </a:p>
      </dgm:t>
    </dgm:pt>
    <dgm:pt modelId="{0AF3FC74-244A-4556-BE34-E455369E4169}" type="sibTrans" cxnId="{6692F481-C836-4D27-8CD4-3FE2B4F4F1F6}">
      <dgm:prSet/>
      <dgm:spPr/>
      <dgm:t>
        <a:bodyPr/>
        <a:lstStyle/>
        <a:p>
          <a:endParaRPr lang="en-US" sz="1600"/>
        </a:p>
      </dgm:t>
    </dgm:pt>
    <dgm:pt modelId="{01006688-57AD-403C-AF5E-CCB52FBEEC52}">
      <dgm:prSet custT="1"/>
      <dgm:spPr/>
      <dgm:t>
        <a:bodyPr/>
        <a:lstStyle/>
        <a:p>
          <a:pPr rtl="0"/>
          <a:r>
            <a:rPr lang="en-US" sz="1800" dirty="0"/>
            <a:t>It will be particularly useful to ask the following questions when making recommendations:</a:t>
          </a:r>
        </a:p>
      </dgm:t>
    </dgm:pt>
    <dgm:pt modelId="{C529CF36-BEE2-4C3B-9861-2F67C8C650BA}" type="parTrans" cxnId="{CBF10CD9-78F7-4556-994A-2EC3C07A145E}">
      <dgm:prSet/>
      <dgm:spPr/>
      <dgm:t>
        <a:bodyPr/>
        <a:lstStyle/>
        <a:p>
          <a:endParaRPr lang="en-US" sz="1600"/>
        </a:p>
      </dgm:t>
    </dgm:pt>
    <dgm:pt modelId="{AB78D173-7EBD-4B56-AF27-F3D4119A4422}" type="sibTrans" cxnId="{CBF10CD9-78F7-4556-994A-2EC3C07A145E}">
      <dgm:prSet/>
      <dgm:spPr/>
      <dgm:t>
        <a:bodyPr/>
        <a:lstStyle/>
        <a:p>
          <a:endParaRPr lang="en-US" sz="1600"/>
        </a:p>
      </dgm:t>
    </dgm:pt>
    <dgm:pt modelId="{5D30492E-790E-465D-9424-A796282E1A23}">
      <dgm:prSet custT="1"/>
      <dgm:spPr/>
      <dgm:t>
        <a:bodyPr/>
        <a:lstStyle/>
        <a:p>
          <a:pPr rtl="0"/>
          <a:r>
            <a:rPr lang="en-US" sz="1800" dirty="0"/>
            <a:t>●  Does the health care organization have the ﬁnancial resources needed to make the recommendation work?  </a:t>
          </a:r>
        </a:p>
      </dgm:t>
    </dgm:pt>
    <dgm:pt modelId="{F2F96016-8A8D-4AD0-A26F-F4061CFD527E}" type="parTrans" cxnId="{46FCF74B-CE89-414A-B5E5-D2686C5D0FF6}">
      <dgm:prSet/>
      <dgm:spPr/>
      <dgm:t>
        <a:bodyPr/>
        <a:lstStyle/>
        <a:p>
          <a:endParaRPr lang="en-US" sz="1600"/>
        </a:p>
      </dgm:t>
    </dgm:pt>
    <dgm:pt modelId="{266DE9AF-E97A-408D-9638-0934FEE3DDBD}" type="sibTrans" cxnId="{46FCF74B-CE89-414A-B5E5-D2686C5D0FF6}">
      <dgm:prSet/>
      <dgm:spPr/>
      <dgm:t>
        <a:bodyPr/>
        <a:lstStyle/>
        <a:p>
          <a:endParaRPr lang="en-US" sz="1600"/>
        </a:p>
      </dgm:t>
    </dgm:pt>
    <dgm:pt modelId="{2173247C-9B32-47AA-A16C-BD88E23B8A99}">
      <dgm:prSet custT="1"/>
      <dgm:spPr/>
      <dgm:t>
        <a:bodyPr/>
        <a:lstStyle/>
        <a:p>
          <a:pPr rtl="0"/>
          <a:r>
            <a:rPr lang="en-US" sz="1800" dirty="0"/>
            <a:t>● Does the organization have the personnel with the right skills to accomplish what will be required by each recommendation?  </a:t>
          </a:r>
        </a:p>
      </dgm:t>
    </dgm:pt>
    <dgm:pt modelId="{45BAC94F-12FA-4B58-B004-5837C14D88E4}" type="parTrans" cxnId="{647B9703-B787-498E-A499-93A4743ADD5D}">
      <dgm:prSet/>
      <dgm:spPr/>
      <dgm:t>
        <a:bodyPr/>
        <a:lstStyle/>
        <a:p>
          <a:endParaRPr lang="en-US" sz="1600"/>
        </a:p>
      </dgm:t>
    </dgm:pt>
    <dgm:pt modelId="{AD779542-8065-4260-A71E-2075FAD8BF31}" type="sibTrans" cxnId="{647B9703-B787-498E-A499-93A4743ADD5D}">
      <dgm:prSet/>
      <dgm:spPr/>
      <dgm:t>
        <a:bodyPr/>
        <a:lstStyle/>
        <a:p>
          <a:endParaRPr lang="en-US" sz="1600"/>
        </a:p>
      </dgm:t>
    </dgm:pt>
    <dgm:pt modelId="{277567BB-DF70-4081-9597-51CB7FEA28D1}">
      <dgm:prSet custT="1"/>
      <dgm:spPr/>
      <dgm:t>
        <a:bodyPr/>
        <a:lstStyle/>
        <a:p>
          <a:pPr rtl="0"/>
          <a:r>
            <a:rPr lang="en-US" sz="1800" dirty="0"/>
            <a:t>● Does the organization have methods to monitor whether or not the recommendations are being accomplished?  </a:t>
          </a:r>
        </a:p>
      </dgm:t>
    </dgm:pt>
    <dgm:pt modelId="{1A2C9D24-F197-486E-A4A9-404ED4856E0F}" type="parTrans" cxnId="{36AC763E-1C89-4A1C-BDAC-7A7A56EC703A}">
      <dgm:prSet/>
      <dgm:spPr/>
      <dgm:t>
        <a:bodyPr/>
        <a:lstStyle/>
        <a:p>
          <a:endParaRPr lang="en-US" sz="1600"/>
        </a:p>
      </dgm:t>
    </dgm:pt>
    <dgm:pt modelId="{CD8000F1-540B-4D5E-BF4D-176A6897E2F2}" type="sibTrans" cxnId="{36AC763E-1C89-4A1C-BDAC-7A7A56EC703A}">
      <dgm:prSet/>
      <dgm:spPr/>
      <dgm:t>
        <a:bodyPr/>
        <a:lstStyle/>
        <a:p>
          <a:endParaRPr lang="en-US" sz="1600"/>
        </a:p>
      </dgm:t>
    </dgm:pt>
    <dgm:pt modelId="{47C62758-AD0B-43CA-B1F9-52F33EA6A8E4}">
      <dgm:prSet custT="1"/>
      <dgm:spPr/>
      <dgm:t>
        <a:bodyPr/>
        <a:lstStyle/>
        <a:p>
          <a:pPr rtl="0"/>
          <a:r>
            <a:rPr lang="en-US" sz="1800" dirty="0"/>
            <a:t>● Is the timing right to implement each recommendation? If not, when will the timing be right? Can the organization afford to wait?   </a:t>
          </a:r>
        </a:p>
      </dgm:t>
    </dgm:pt>
    <dgm:pt modelId="{65576E51-3E83-4884-8D84-3367CDBE3866}" type="parTrans" cxnId="{6552CACA-D241-49B3-87E7-DEA899F259A4}">
      <dgm:prSet/>
      <dgm:spPr/>
      <dgm:t>
        <a:bodyPr/>
        <a:lstStyle/>
        <a:p>
          <a:endParaRPr lang="en-US" sz="1600"/>
        </a:p>
      </dgm:t>
    </dgm:pt>
    <dgm:pt modelId="{072793DB-6373-4118-8C76-EC58FDF8C4A3}" type="sibTrans" cxnId="{6552CACA-D241-49B3-87E7-DEA899F259A4}">
      <dgm:prSet/>
      <dgm:spPr/>
      <dgm:t>
        <a:bodyPr/>
        <a:lstStyle/>
        <a:p>
          <a:endParaRPr lang="en-US" sz="1600"/>
        </a:p>
      </dgm:t>
    </dgm:pt>
    <dgm:pt modelId="{8C742E73-4214-4491-AB24-473540AD06FA}">
      <dgm:prSet custT="1"/>
      <dgm:spPr/>
      <dgm:t>
        <a:bodyPr/>
        <a:lstStyle/>
        <a:p>
          <a:pPr rtl="0"/>
          <a:endParaRPr lang="en-US" sz="1800" dirty="0"/>
        </a:p>
      </dgm:t>
    </dgm:pt>
    <dgm:pt modelId="{54420EE1-75DE-4A37-B07A-9868691E4A69}" type="parTrans" cxnId="{E20FA58A-9434-41AC-B669-5FCB573109EA}">
      <dgm:prSet/>
      <dgm:spPr/>
      <dgm:t>
        <a:bodyPr/>
        <a:lstStyle/>
        <a:p>
          <a:endParaRPr lang="en-US" sz="1600"/>
        </a:p>
      </dgm:t>
    </dgm:pt>
    <dgm:pt modelId="{6D45B835-8130-497C-A393-61E2421B022F}" type="sibTrans" cxnId="{E20FA58A-9434-41AC-B669-5FCB573109EA}">
      <dgm:prSet/>
      <dgm:spPr/>
      <dgm:t>
        <a:bodyPr/>
        <a:lstStyle/>
        <a:p>
          <a:endParaRPr lang="en-US" sz="1600"/>
        </a:p>
      </dgm:t>
    </dgm:pt>
    <dgm:pt modelId="{E8D6EAA4-2F3C-429C-AA4B-FB3B36D72176}" type="pres">
      <dgm:prSet presAssocID="{DC1E7232-7A13-4DC4-A8BC-498A7A45FB87}" presName="vert0" presStyleCnt="0">
        <dgm:presLayoutVars>
          <dgm:dir/>
          <dgm:animOne val="branch"/>
          <dgm:animLvl val="lvl"/>
        </dgm:presLayoutVars>
      </dgm:prSet>
      <dgm:spPr/>
    </dgm:pt>
    <dgm:pt modelId="{CEAA1775-5684-4A00-8327-75814AA92EE4}" type="pres">
      <dgm:prSet presAssocID="{BA73BC62-6D56-4EF8-91A5-8F9CB1D65374}" presName="thickLine" presStyleLbl="alignNode1" presStyleIdx="0" presStyleCnt="7"/>
      <dgm:spPr/>
    </dgm:pt>
    <dgm:pt modelId="{CE87D462-86B8-4105-B6B4-D523E7AFC082}" type="pres">
      <dgm:prSet presAssocID="{BA73BC62-6D56-4EF8-91A5-8F9CB1D65374}" presName="horz1" presStyleCnt="0"/>
      <dgm:spPr/>
    </dgm:pt>
    <dgm:pt modelId="{CE6635F6-9E59-426E-93E9-6461EA4BA9E2}" type="pres">
      <dgm:prSet presAssocID="{BA73BC62-6D56-4EF8-91A5-8F9CB1D65374}" presName="tx1" presStyleLbl="revTx" presStyleIdx="0" presStyleCnt="7"/>
      <dgm:spPr/>
    </dgm:pt>
    <dgm:pt modelId="{E42E2D02-A295-4639-BE08-31A708516CCD}" type="pres">
      <dgm:prSet presAssocID="{BA73BC62-6D56-4EF8-91A5-8F9CB1D65374}" presName="vert1" presStyleCnt="0"/>
      <dgm:spPr/>
    </dgm:pt>
    <dgm:pt modelId="{47B0FDCA-2C78-4911-B280-7DE1DF62F4E1}" type="pres">
      <dgm:prSet presAssocID="{01006688-57AD-403C-AF5E-CCB52FBEEC52}" presName="thickLine" presStyleLbl="alignNode1" presStyleIdx="1" presStyleCnt="7"/>
      <dgm:spPr/>
    </dgm:pt>
    <dgm:pt modelId="{3AFA2C38-B3CE-4C62-A367-CF45451E5D27}" type="pres">
      <dgm:prSet presAssocID="{01006688-57AD-403C-AF5E-CCB52FBEEC52}" presName="horz1" presStyleCnt="0"/>
      <dgm:spPr/>
    </dgm:pt>
    <dgm:pt modelId="{F0051976-209B-4FD1-99A3-6D45E9559E44}" type="pres">
      <dgm:prSet presAssocID="{01006688-57AD-403C-AF5E-CCB52FBEEC52}" presName="tx1" presStyleLbl="revTx" presStyleIdx="1" presStyleCnt="7"/>
      <dgm:spPr/>
    </dgm:pt>
    <dgm:pt modelId="{259A0BE7-4B0E-46FF-BD04-CDC886A2CCCD}" type="pres">
      <dgm:prSet presAssocID="{01006688-57AD-403C-AF5E-CCB52FBEEC52}" presName="vert1" presStyleCnt="0"/>
      <dgm:spPr/>
    </dgm:pt>
    <dgm:pt modelId="{EC957FF1-4534-4CD3-8F9F-E39EA3132C25}" type="pres">
      <dgm:prSet presAssocID="{5D30492E-790E-465D-9424-A796282E1A23}" presName="thickLine" presStyleLbl="alignNode1" presStyleIdx="2" presStyleCnt="7"/>
      <dgm:spPr/>
    </dgm:pt>
    <dgm:pt modelId="{6FECD2F7-C0D8-4D0D-BBE8-F4859CE27B37}" type="pres">
      <dgm:prSet presAssocID="{5D30492E-790E-465D-9424-A796282E1A23}" presName="horz1" presStyleCnt="0"/>
      <dgm:spPr/>
    </dgm:pt>
    <dgm:pt modelId="{FC8D7C02-67B2-4BAB-A5AE-F19A9E58665A}" type="pres">
      <dgm:prSet presAssocID="{5D30492E-790E-465D-9424-A796282E1A23}" presName="tx1" presStyleLbl="revTx" presStyleIdx="2" presStyleCnt="7"/>
      <dgm:spPr/>
    </dgm:pt>
    <dgm:pt modelId="{E322E196-7042-4B93-B918-C3C31AE6F135}" type="pres">
      <dgm:prSet presAssocID="{5D30492E-790E-465D-9424-A796282E1A23}" presName="vert1" presStyleCnt="0"/>
      <dgm:spPr/>
    </dgm:pt>
    <dgm:pt modelId="{E2C15F1C-0A4D-4BF6-BF91-7EB370E9067C}" type="pres">
      <dgm:prSet presAssocID="{2173247C-9B32-47AA-A16C-BD88E23B8A99}" presName="thickLine" presStyleLbl="alignNode1" presStyleIdx="3" presStyleCnt="7"/>
      <dgm:spPr/>
    </dgm:pt>
    <dgm:pt modelId="{CD292582-108B-4D9C-ADC4-28752C662469}" type="pres">
      <dgm:prSet presAssocID="{2173247C-9B32-47AA-A16C-BD88E23B8A99}" presName="horz1" presStyleCnt="0"/>
      <dgm:spPr/>
    </dgm:pt>
    <dgm:pt modelId="{05FCF2DE-BC49-4926-A24F-C7B28E35122A}" type="pres">
      <dgm:prSet presAssocID="{2173247C-9B32-47AA-A16C-BD88E23B8A99}" presName="tx1" presStyleLbl="revTx" presStyleIdx="3" presStyleCnt="7"/>
      <dgm:spPr/>
    </dgm:pt>
    <dgm:pt modelId="{BB28CFC7-9F45-4AB1-B290-8F4E371F0A53}" type="pres">
      <dgm:prSet presAssocID="{2173247C-9B32-47AA-A16C-BD88E23B8A99}" presName="vert1" presStyleCnt="0"/>
      <dgm:spPr/>
    </dgm:pt>
    <dgm:pt modelId="{1E7F60A1-8EB8-40E1-B643-C1B63FD8D056}" type="pres">
      <dgm:prSet presAssocID="{277567BB-DF70-4081-9597-51CB7FEA28D1}" presName="thickLine" presStyleLbl="alignNode1" presStyleIdx="4" presStyleCnt="7"/>
      <dgm:spPr/>
    </dgm:pt>
    <dgm:pt modelId="{A6B6F2E5-6FAD-4D74-8640-7BA14FE17050}" type="pres">
      <dgm:prSet presAssocID="{277567BB-DF70-4081-9597-51CB7FEA28D1}" presName="horz1" presStyleCnt="0"/>
      <dgm:spPr/>
    </dgm:pt>
    <dgm:pt modelId="{C546EA29-7C02-4BBE-90A1-5197A7F7E632}" type="pres">
      <dgm:prSet presAssocID="{277567BB-DF70-4081-9597-51CB7FEA28D1}" presName="tx1" presStyleLbl="revTx" presStyleIdx="4" presStyleCnt="7"/>
      <dgm:spPr/>
    </dgm:pt>
    <dgm:pt modelId="{B162E347-6DEE-430B-AEA9-869A69F61F11}" type="pres">
      <dgm:prSet presAssocID="{277567BB-DF70-4081-9597-51CB7FEA28D1}" presName="vert1" presStyleCnt="0"/>
      <dgm:spPr/>
    </dgm:pt>
    <dgm:pt modelId="{186B17C0-B237-46C5-B48A-681D0F22FC38}" type="pres">
      <dgm:prSet presAssocID="{47C62758-AD0B-43CA-B1F9-52F33EA6A8E4}" presName="thickLine" presStyleLbl="alignNode1" presStyleIdx="5" presStyleCnt="7"/>
      <dgm:spPr/>
    </dgm:pt>
    <dgm:pt modelId="{2EB6AB1D-51F5-49A8-99A9-F49B4555D03E}" type="pres">
      <dgm:prSet presAssocID="{47C62758-AD0B-43CA-B1F9-52F33EA6A8E4}" presName="horz1" presStyleCnt="0"/>
      <dgm:spPr/>
    </dgm:pt>
    <dgm:pt modelId="{3B09857C-D0AC-4EB7-8537-3CA767D8DFF1}" type="pres">
      <dgm:prSet presAssocID="{47C62758-AD0B-43CA-B1F9-52F33EA6A8E4}" presName="tx1" presStyleLbl="revTx" presStyleIdx="5" presStyleCnt="7"/>
      <dgm:spPr/>
    </dgm:pt>
    <dgm:pt modelId="{7D98CC89-FCCC-4708-8746-A4A591613D5D}" type="pres">
      <dgm:prSet presAssocID="{47C62758-AD0B-43CA-B1F9-52F33EA6A8E4}" presName="vert1" presStyleCnt="0"/>
      <dgm:spPr/>
    </dgm:pt>
    <dgm:pt modelId="{EF56C716-E8D8-4265-A813-FBA62CA596F1}" type="pres">
      <dgm:prSet presAssocID="{8C742E73-4214-4491-AB24-473540AD06FA}" presName="thickLine" presStyleLbl="alignNode1" presStyleIdx="6" presStyleCnt="7"/>
      <dgm:spPr/>
    </dgm:pt>
    <dgm:pt modelId="{1F537BE9-BA05-4D59-97BE-82A5E0AADE19}" type="pres">
      <dgm:prSet presAssocID="{8C742E73-4214-4491-AB24-473540AD06FA}" presName="horz1" presStyleCnt="0"/>
      <dgm:spPr/>
    </dgm:pt>
    <dgm:pt modelId="{D15182B5-C6B3-47B6-8807-EDFE23FC0D18}" type="pres">
      <dgm:prSet presAssocID="{8C742E73-4214-4491-AB24-473540AD06FA}" presName="tx1" presStyleLbl="revTx" presStyleIdx="6" presStyleCnt="7"/>
      <dgm:spPr/>
    </dgm:pt>
    <dgm:pt modelId="{6744CF12-ED5F-4461-A42F-B4CF309645B1}" type="pres">
      <dgm:prSet presAssocID="{8C742E73-4214-4491-AB24-473540AD06FA}" presName="vert1" presStyleCnt="0"/>
      <dgm:spPr/>
    </dgm:pt>
  </dgm:ptLst>
  <dgm:cxnLst>
    <dgm:cxn modelId="{647B9703-B787-498E-A499-93A4743ADD5D}" srcId="{DC1E7232-7A13-4DC4-A8BC-498A7A45FB87}" destId="{2173247C-9B32-47AA-A16C-BD88E23B8A99}" srcOrd="3" destOrd="0" parTransId="{45BAC94F-12FA-4B58-B004-5837C14D88E4}" sibTransId="{AD779542-8065-4260-A71E-2075FAD8BF31}"/>
    <dgm:cxn modelId="{863AA10C-AFC5-468C-8ADE-4D502D562118}" type="presOf" srcId="{BA73BC62-6D56-4EF8-91A5-8F9CB1D65374}" destId="{CE6635F6-9E59-426E-93E9-6461EA4BA9E2}" srcOrd="0" destOrd="0" presId="urn:microsoft.com/office/officeart/2008/layout/LinedList"/>
    <dgm:cxn modelId="{3A5C0723-AF2F-4DDE-9DE4-A689B40CC070}" type="presOf" srcId="{47C62758-AD0B-43CA-B1F9-52F33EA6A8E4}" destId="{3B09857C-D0AC-4EB7-8537-3CA767D8DFF1}" srcOrd="0" destOrd="0" presId="urn:microsoft.com/office/officeart/2008/layout/LinedList"/>
    <dgm:cxn modelId="{46C46630-08E8-48A3-9C5D-3FA8E2208C9C}" type="presOf" srcId="{01006688-57AD-403C-AF5E-CCB52FBEEC52}" destId="{F0051976-209B-4FD1-99A3-6D45E9559E44}" srcOrd="0" destOrd="0" presId="urn:microsoft.com/office/officeart/2008/layout/LinedList"/>
    <dgm:cxn modelId="{36AC763E-1C89-4A1C-BDAC-7A7A56EC703A}" srcId="{DC1E7232-7A13-4DC4-A8BC-498A7A45FB87}" destId="{277567BB-DF70-4081-9597-51CB7FEA28D1}" srcOrd="4" destOrd="0" parTransId="{1A2C9D24-F197-486E-A4A9-404ED4856E0F}" sibTransId="{CD8000F1-540B-4D5E-BF4D-176A6897E2F2}"/>
    <dgm:cxn modelId="{46FCF74B-CE89-414A-B5E5-D2686C5D0FF6}" srcId="{DC1E7232-7A13-4DC4-A8BC-498A7A45FB87}" destId="{5D30492E-790E-465D-9424-A796282E1A23}" srcOrd="2" destOrd="0" parTransId="{F2F96016-8A8D-4AD0-A26F-F4061CFD527E}" sibTransId="{266DE9AF-E97A-408D-9638-0934FEE3DDBD}"/>
    <dgm:cxn modelId="{6692F481-C836-4D27-8CD4-3FE2B4F4F1F6}" srcId="{DC1E7232-7A13-4DC4-A8BC-498A7A45FB87}" destId="{BA73BC62-6D56-4EF8-91A5-8F9CB1D65374}" srcOrd="0" destOrd="0" parTransId="{FD2C9E86-5DA1-421C-A581-9131C142C2BB}" sibTransId="{0AF3FC74-244A-4556-BE34-E455369E4169}"/>
    <dgm:cxn modelId="{E20FA58A-9434-41AC-B669-5FCB573109EA}" srcId="{DC1E7232-7A13-4DC4-A8BC-498A7A45FB87}" destId="{8C742E73-4214-4491-AB24-473540AD06FA}" srcOrd="6" destOrd="0" parTransId="{54420EE1-75DE-4A37-B07A-9868691E4A69}" sibTransId="{6D45B835-8130-497C-A393-61E2421B022F}"/>
    <dgm:cxn modelId="{540B43B3-FA04-4F93-AF2A-797A1E60962A}" type="presOf" srcId="{2173247C-9B32-47AA-A16C-BD88E23B8A99}" destId="{05FCF2DE-BC49-4926-A24F-C7B28E35122A}" srcOrd="0" destOrd="0" presId="urn:microsoft.com/office/officeart/2008/layout/LinedList"/>
    <dgm:cxn modelId="{6552CACA-D241-49B3-87E7-DEA899F259A4}" srcId="{DC1E7232-7A13-4DC4-A8BC-498A7A45FB87}" destId="{47C62758-AD0B-43CA-B1F9-52F33EA6A8E4}" srcOrd="5" destOrd="0" parTransId="{65576E51-3E83-4884-8D84-3367CDBE3866}" sibTransId="{072793DB-6373-4118-8C76-EC58FDF8C4A3}"/>
    <dgm:cxn modelId="{60BE08CB-94F6-4571-8DDA-1295546CF81B}" type="presOf" srcId="{5D30492E-790E-465D-9424-A796282E1A23}" destId="{FC8D7C02-67B2-4BAB-A5AE-F19A9E58665A}" srcOrd="0" destOrd="0" presId="urn:microsoft.com/office/officeart/2008/layout/LinedList"/>
    <dgm:cxn modelId="{C207F7D2-0DF4-4D56-82BF-E9AAE2CFBF73}" type="presOf" srcId="{8C742E73-4214-4491-AB24-473540AD06FA}" destId="{D15182B5-C6B3-47B6-8807-EDFE23FC0D18}" srcOrd="0" destOrd="0" presId="urn:microsoft.com/office/officeart/2008/layout/LinedList"/>
    <dgm:cxn modelId="{CBF10CD9-78F7-4556-994A-2EC3C07A145E}" srcId="{DC1E7232-7A13-4DC4-A8BC-498A7A45FB87}" destId="{01006688-57AD-403C-AF5E-CCB52FBEEC52}" srcOrd="1" destOrd="0" parTransId="{C529CF36-BEE2-4C3B-9861-2F67C8C650BA}" sibTransId="{AB78D173-7EBD-4B56-AF27-F3D4119A4422}"/>
    <dgm:cxn modelId="{C9778AF8-1F2C-4BB8-83BA-E477A1708E9E}" type="presOf" srcId="{277567BB-DF70-4081-9597-51CB7FEA28D1}" destId="{C546EA29-7C02-4BBE-90A1-5197A7F7E632}" srcOrd="0" destOrd="0" presId="urn:microsoft.com/office/officeart/2008/layout/LinedList"/>
    <dgm:cxn modelId="{7E37E8FD-466B-4E7B-A190-4B9AF84BB341}" type="presOf" srcId="{DC1E7232-7A13-4DC4-A8BC-498A7A45FB87}" destId="{E8D6EAA4-2F3C-429C-AA4B-FB3B36D72176}" srcOrd="0" destOrd="0" presId="urn:microsoft.com/office/officeart/2008/layout/LinedList"/>
    <dgm:cxn modelId="{9304A853-4750-4FA1-8795-4D2FA3C73D22}" type="presParOf" srcId="{E8D6EAA4-2F3C-429C-AA4B-FB3B36D72176}" destId="{CEAA1775-5684-4A00-8327-75814AA92EE4}" srcOrd="0" destOrd="0" presId="urn:microsoft.com/office/officeart/2008/layout/LinedList"/>
    <dgm:cxn modelId="{FCFE097F-3012-4DCB-8D96-38A6FEDD4B52}" type="presParOf" srcId="{E8D6EAA4-2F3C-429C-AA4B-FB3B36D72176}" destId="{CE87D462-86B8-4105-B6B4-D523E7AFC082}" srcOrd="1" destOrd="0" presId="urn:microsoft.com/office/officeart/2008/layout/LinedList"/>
    <dgm:cxn modelId="{676847C2-BBC4-494E-A399-DD06B3885134}" type="presParOf" srcId="{CE87D462-86B8-4105-B6B4-D523E7AFC082}" destId="{CE6635F6-9E59-426E-93E9-6461EA4BA9E2}" srcOrd="0" destOrd="0" presId="urn:microsoft.com/office/officeart/2008/layout/LinedList"/>
    <dgm:cxn modelId="{F4D114B1-0F9F-4101-B1E1-4D40B5BEB09D}" type="presParOf" srcId="{CE87D462-86B8-4105-B6B4-D523E7AFC082}" destId="{E42E2D02-A295-4639-BE08-31A708516CCD}" srcOrd="1" destOrd="0" presId="urn:microsoft.com/office/officeart/2008/layout/LinedList"/>
    <dgm:cxn modelId="{991CA2E2-80FC-45BF-82B2-5E492074A95A}" type="presParOf" srcId="{E8D6EAA4-2F3C-429C-AA4B-FB3B36D72176}" destId="{47B0FDCA-2C78-4911-B280-7DE1DF62F4E1}" srcOrd="2" destOrd="0" presId="urn:microsoft.com/office/officeart/2008/layout/LinedList"/>
    <dgm:cxn modelId="{FAD52E4F-9052-4C74-A4D3-396FED4CBAFD}" type="presParOf" srcId="{E8D6EAA4-2F3C-429C-AA4B-FB3B36D72176}" destId="{3AFA2C38-B3CE-4C62-A367-CF45451E5D27}" srcOrd="3" destOrd="0" presId="urn:microsoft.com/office/officeart/2008/layout/LinedList"/>
    <dgm:cxn modelId="{0F1D0258-F017-4B6B-942C-70D4E10BE447}" type="presParOf" srcId="{3AFA2C38-B3CE-4C62-A367-CF45451E5D27}" destId="{F0051976-209B-4FD1-99A3-6D45E9559E44}" srcOrd="0" destOrd="0" presId="urn:microsoft.com/office/officeart/2008/layout/LinedList"/>
    <dgm:cxn modelId="{2E0A81DB-6C6C-4313-8F74-83B7F8693769}" type="presParOf" srcId="{3AFA2C38-B3CE-4C62-A367-CF45451E5D27}" destId="{259A0BE7-4B0E-46FF-BD04-CDC886A2CCCD}" srcOrd="1" destOrd="0" presId="urn:microsoft.com/office/officeart/2008/layout/LinedList"/>
    <dgm:cxn modelId="{611E968F-3303-4BB1-A325-8D1541713493}" type="presParOf" srcId="{E8D6EAA4-2F3C-429C-AA4B-FB3B36D72176}" destId="{EC957FF1-4534-4CD3-8F9F-E39EA3132C25}" srcOrd="4" destOrd="0" presId="urn:microsoft.com/office/officeart/2008/layout/LinedList"/>
    <dgm:cxn modelId="{96A80F1D-FFB4-430F-A9C3-760C48832ECA}" type="presParOf" srcId="{E8D6EAA4-2F3C-429C-AA4B-FB3B36D72176}" destId="{6FECD2F7-C0D8-4D0D-BBE8-F4859CE27B37}" srcOrd="5" destOrd="0" presId="urn:microsoft.com/office/officeart/2008/layout/LinedList"/>
    <dgm:cxn modelId="{2A0E2418-1F18-4773-9DAE-FFBA87D8E4E7}" type="presParOf" srcId="{6FECD2F7-C0D8-4D0D-BBE8-F4859CE27B37}" destId="{FC8D7C02-67B2-4BAB-A5AE-F19A9E58665A}" srcOrd="0" destOrd="0" presId="urn:microsoft.com/office/officeart/2008/layout/LinedList"/>
    <dgm:cxn modelId="{87A6EA23-7C66-4A5F-B85D-1570E09FC794}" type="presParOf" srcId="{6FECD2F7-C0D8-4D0D-BBE8-F4859CE27B37}" destId="{E322E196-7042-4B93-B918-C3C31AE6F135}" srcOrd="1" destOrd="0" presId="urn:microsoft.com/office/officeart/2008/layout/LinedList"/>
    <dgm:cxn modelId="{7361424E-DCCA-477F-8B08-FFC46C684D87}" type="presParOf" srcId="{E8D6EAA4-2F3C-429C-AA4B-FB3B36D72176}" destId="{E2C15F1C-0A4D-4BF6-BF91-7EB370E9067C}" srcOrd="6" destOrd="0" presId="urn:microsoft.com/office/officeart/2008/layout/LinedList"/>
    <dgm:cxn modelId="{940712C1-414B-4AFE-840D-E2048C28E600}" type="presParOf" srcId="{E8D6EAA4-2F3C-429C-AA4B-FB3B36D72176}" destId="{CD292582-108B-4D9C-ADC4-28752C662469}" srcOrd="7" destOrd="0" presId="urn:microsoft.com/office/officeart/2008/layout/LinedList"/>
    <dgm:cxn modelId="{FD43F7AA-E676-4A5E-9DAE-72F6C193AA5F}" type="presParOf" srcId="{CD292582-108B-4D9C-ADC4-28752C662469}" destId="{05FCF2DE-BC49-4926-A24F-C7B28E35122A}" srcOrd="0" destOrd="0" presId="urn:microsoft.com/office/officeart/2008/layout/LinedList"/>
    <dgm:cxn modelId="{1E079FC7-8831-44DD-8488-F69BFBD293AF}" type="presParOf" srcId="{CD292582-108B-4D9C-ADC4-28752C662469}" destId="{BB28CFC7-9F45-4AB1-B290-8F4E371F0A53}" srcOrd="1" destOrd="0" presId="urn:microsoft.com/office/officeart/2008/layout/LinedList"/>
    <dgm:cxn modelId="{60E6A62E-B2BA-4EFF-891C-2A2185D9B1B2}" type="presParOf" srcId="{E8D6EAA4-2F3C-429C-AA4B-FB3B36D72176}" destId="{1E7F60A1-8EB8-40E1-B643-C1B63FD8D056}" srcOrd="8" destOrd="0" presId="urn:microsoft.com/office/officeart/2008/layout/LinedList"/>
    <dgm:cxn modelId="{74EEA57E-F9BD-43B4-8DC7-E3742100A6B3}" type="presParOf" srcId="{E8D6EAA4-2F3C-429C-AA4B-FB3B36D72176}" destId="{A6B6F2E5-6FAD-4D74-8640-7BA14FE17050}" srcOrd="9" destOrd="0" presId="urn:microsoft.com/office/officeart/2008/layout/LinedList"/>
    <dgm:cxn modelId="{0893D1F2-643D-44D8-9303-84341E046913}" type="presParOf" srcId="{A6B6F2E5-6FAD-4D74-8640-7BA14FE17050}" destId="{C546EA29-7C02-4BBE-90A1-5197A7F7E632}" srcOrd="0" destOrd="0" presId="urn:microsoft.com/office/officeart/2008/layout/LinedList"/>
    <dgm:cxn modelId="{63403C9C-1D0C-4FC9-BCB8-9D74E51473D1}" type="presParOf" srcId="{A6B6F2E5-6FAD-4D74-8640-7BA14FE17050}" destId="{B162E347-6DEE-430B-AEA9-869A69F61F11}" srcOrd="1" destOrd="0" presId="urn:microsoft.com/office/officeart/2008/layout/LinedList"/>
    <dgm:cxn modelId="{E12677BE-7352-479A-976C-F046D67F0ABC}" type="presParOf" srcId="{E8D6EAA4-2F3C-429C-AA4B-FB3B36D72176}" destId="{186B17C0-B237-46C5-B48A-681D0F22FC38}" srcOrd="10" destOrd="0" presId="urn:microsoft.com/office/officeart/2008/layout/LinedList"/>
    <dgm:cxn modelId="{B624428B-4B4D-4A38-97BF-4335B9EC1566}" type="presParOf" srcId="{E8D6EAA4-2F3C-429C-AA4B-FB3B36D72176}" destId="{2EB6AB1D-51F5-49A8-99A9-F49B4555D03E}" srcOrd="11" destOrd="0" presId="urn:microsoft.com/office/officeart/2008/layout/LinedList"/>
    <dgm:cxn modelId="{1D740D96-33CE-4EC3-8EC6-BF90A7BD969D}" type="presParOf" srcId="{2EB6AB1D-51F5-49A8-99A9-F49B4555D03E}" destId="{3B09857C-D0AC-4EB7-8537-3CA767D8DFF1}" srcOrd="0" destOrd="0" presId="urn:microsoft.com/office/officeart/2008/layout/LinedList"/>
    <dgm:cxn modelId="{1DD52284-DE37-4F56-A027-0301D31F2D82}" type="presParOf" srcId="{2EB6AB1D-51F5-49A8-99A9-F49B4555D03E}" destId="{7D98CC89-FCCC-4708-8746-A4A591613D5D}" srcOrd="1" destOrd="0" presId="urn:microsoft.com/office/officeart/2008/layout/LinedList"/>
    <dgm:cxn modelId="{C050F298-E412-40DD-93E2-94C94D5AAF40}" type="presParOf" srcId="{E8D6EAA4-2F3C-429C-AA4B-FB3B36D72176}" destId="{EF56C716-E8D8-4265-A813-FBA62CA596F1}" srcOrd="12" destOrd="0" presId="urn:microsoft.com/office/officeart/2008/layout/LinedList"/>
    <dgm:cxn modelId="{50CF7E0F-572C-4B9F-891E-2B230D78DEF9}" type="presParOf" srcId="{E8D6EAA4-2F3C-429C-AA4B-FB3B36D72176}" destId="{1F537BE9-BA05-4D59-97BE-82A5E0AADE19}" srcOrd="13" destOrd="0" presId="urn:microsoft.com/office/officeart/2008/layout/LinedList"/>
    <dgm:cxn modelId="{9B45EC4F-DE9E-4237-918F-6643378A3F1B}" type="presParOf" srcId="{1F537BE9-BA05-4D59-97BE-82A5E0AADE19}" destId="{D15182B5-C6B3-47B6-8807-EDFE23FC0D18}" srcOrd="0" destOrd="0" presId="urn:microsoft.com/office/officeart/2008/layout/LinedList"/>
    <dgm:cxn modelId="{04B33EAE-3DAA-4690-B7D3-28E7F501452A}" type="presParOf" srcId="{1F537BE9-BA05-4D59-97BE-82A5E0AADE19}" destId="{6744CF12-ED5F-4461-A42F-B4CF309645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1A572-10A3-4220-B89C-B8A30F4E69E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5FC8D72-CC1A-4EE7-AA59-4E981F3BD434}">
      <dgm:prSet custT="1"/>
      <dgm:spPr/>
      <dgm:t>
        <a:bodyPr/>
        <a:lstStyle/>
        <a:p>
          <a:pPr rtl="0"/>
          <a:r>
            <a:rPr lang="en-US" sz="1400" dirty="0" err="1"/>
            <a:t>Wafaa</a:t>
          </a:r>
          <a:r>
            <a:rPr lang="en-US" sz="1400" dirty="0"/>
            <a:t> </a:t>
          </a:r>
          <a:r>
            <a:rPr lang="en-US" sz="1400" dirty="0" err="1"/>
            <a:t>Menawi</a:t>
          </a:r>
          <a:r>
            <a:rPr lang="en-US" sz="1400" dirty="0"/>
            <a:t> </a:t>
          </a:r>
        </a:p>
      </dgm:t>
    </dgm:pt>
    <dgm:pt modelId="{A357D287-4E08-45AA-B29E-1E59674F825A}" type="parTrans" cxnId="{6921544B-3863-4703-B443-1DAA0A15E6BE}">
      <dgm:prSet/>
      <dgm:spPr/>
      <dgm:t>
        <a:bodyPr/>
        <a:lstStyle/>
        <a:p>
          <a:endParaRPr lang="en-US" sz="4000"/>
        </a:p>
      </dgm:t>
    </dgm:pt>
    <dgm:pt modelId="{7F301E39-6095-4BD2-A345-C184257DCFDC}" type="sibTrans" cxnId="{6921544B-3863-4703-B443-1DAA0A15E6BE}">
      <dgm:prSet/>
      <dgm:spPr/>
      <dgm:t>
        <a:bodyPr/>
        <a:lstStyle/>
        <a:p>
          <a:endParaRPr lang="en-US" sz="4000"/>
        </a:p>
      </dgm:t>
    </dgm:pt>
    <dgm:pt modelId="{4EA38C27-7DB7-4565-B56D-12CBB45FB2C5}">
      <dgm:prSet custT="1"/>
      <dgm:spPr/>
      <dgm:t>
        <a:bodyPr/>
        <a:lstStyle/>
        <a:p>
          <a:pPr rtl="0"/>
          <a:r>
            <a:rPr lang="en-US" sz="1400"/>
            <a:t>Ph.D. Health Care Management</a:t>
          </a:r>
        </a:p>
      </dgm:t>
    </dgm:pt>
    <dgm:pt modelId="{13FF59A1-E458-4A7E-B2E9-CCD66BFC2961}" type="parTrans" cxnId="{D8799960-DFAB-4642-9270-8102CAF7D908}">
      <dgm:prSet/>
      <dgm:spPr/>
      <dgm:t>
        <a:bodyPr/>
        <a:lstStyle/>
        <a:p>
          <a:endParaRPr lang="en-US" sz="4000"/>
        </a:p>
      </dgm:t>
    </dgm:pt>
    <dgm:pt modelId="{3A1D57A8-4AAC-4A24-BCA9-9564F7AE98B8}" type="sibTrans" cxnId="{D8799960-DFAB-4642-9270-8102CAF7D908}">
      <dgm:prSet/>
      <dgm:spPr/>
      <dgm:t>
        <a:bodyPr/>
        <a:lstStyle/>
        <a:p>
          <a:endParaRPr lang="en-US" sz="4000"/>
        </a:p>
      </dgm:t>
    </dgm:pt>
    <dgm:pt modelId="{8FB9F61C-6D5C-489A-830C-01BA554D7B10}">
      <dgm:prSet custT="1"/>
      <dgm:spPr/>
      <dgm:t>
        <a:bodyPr/>
        <a:lstStyle/>
        <a:p>
          <a:pPr rtl="0"/>
          <a:r>
            <a:rPr lang="en-US" sz="1400" dirty="0"/>
            <a:t>Head of Quality Assurance Unit </a:t>
          </a:r>
        </a:p>
      </dgm:t>
    </dgm:pt>
    <dgm:pt modelId="{5C0220E1-974B-4D95-8D45-6692792B3CBF}" type="parTrans" cxnId="{A3D3AA6F-8FC5-48A1-BC5D-2FDDEFC3A20B}">
      <dgm:prSet/>
      <dgm:spPr/>
      <dgm:t>
        <a:bodyPr/>
        <a:lstStyle/>
        <a:p>
          <a:endParaRPr lang="en-US" sz="4000"/>
        </a:p>
      </dgm:t>
    </dgm:pt>
    <dgm:pt modelId="{121566B7-D0EB-445A-805E-C78BD3672150}" type="sibTrans" cxnId="{A3D3AA6F-8FC5-48A1-BC5D-2FDDEFC3A20B}">
      <dgm:prSet/>
      <dgm:spPr/>
      <dgm:t>
        <a:bodyPr/>
        <a:lstStyle/>
        <a:p>
          <a:endParaRPr lang="en-US" sz="4000"/>
        </a:p>
      </dgm:t>
    </dgm:pt>
    <dgm:pt modelId="{2880DE91-1B2D-4DC9-9BCA-B0197CEBA15A}">
      <dgm:prSet custT="1"/>
      <dgm:spPr/>
      <dgm:t>
        <a:bodyPr/>
        <a:lstStyle/>
        <a:p>
          <a:pPr rtl="0"/>
          <a:r>
            <a:rPr lang="en-US" sz="1400"/>
            <a:t>An-Najah BioSciences Unit (NBU) </a:t>
          </a:r>
        </a:p>
      </dgm:t>
    </dgm:pt>
    <dgm:pt modelId="{F55BBA5E-FCDB-466A-B4E6-5AA192F803B3}" type="parTrans" cxnId="{DA83C207-408B-4CF5-8D6F-7C97B260C4BF}">
      <dgm:prSet/>
      <dgm:spPr/>
      <dgm:t>
        <a:bodyPr/>
        <a:lstStyle/>
        <a:p>
          <a:endParaRPr lang="en-US" sz="4000"/>
        </a:p>
      </dgm:t>
    </dgm:pt>
    <dgm:pt modelId="{0C5FC74C-343C-4000-8C1D-4D4D2EFC194E}" type="sibTrans" cxnId="{DA83C207-408B-4CF5-8D6F-7C97B260C4BF}">
      <dgm:prSet/>
      <dgm:spPr/>
      <dgm:t>
        <a:bodyPr/>
        <a:lstStyle/>
        <a:p>
          <a:endParaRPr lang="en-US" sz="4000"/>
        </a:p>
      </dgm:t>
    </dgm:pt>
    <dgm:pt modelId="{10B146F6-A4D8-487A-9323-7C10C7CA0E4D}">
      <dgm:prSet custT="1"/>
      <dgm:spPr/>
      <dgm:t>
        <a:bodyPr/>
        <a:lstStyle/>
        <a:p>
          <a:pPr rtl="0"/>
          <a:r>
            <a:rPr lang="en-US" sz="1400"/>
            <a:t>Mobile: +972 568279063 </a:t>
          </a:r>
        </a:p>
      </dgm:t>
    </dgm:pt>
    <dgm:pt modelId="{CF739AC3-A988-4876-8776-8BA65D154E33}" type="parTrans" cxnId="{8D74E65E-BBB9-47A0-A52F-84CBAF08DAAD}">
      <dgm:prSet/>
      <dgm:spPr/>
      <dgm:t>
        <a:bodyPr/>
        <a:lstStyle/>
        <a:p>
          <a:endParaRPr lang="en-US" sz="4000"/>
        </a:p>
      </dgm:t>
    </dgm:pt>
    <dgm:pt modelId="{F6EBE7AE-7ED8-46FC-97B6-17607143069F}" type="sibTrans" cxnId="{8D74E65E-BBB9-47A0-A52F-84CBAF08DAAD}">
      <dgm:prSet/>
      <dgm:spPr/>
      <dgm:t>
        <a:bodyPr/>
        <a:lstStyle/>
        <a:p>
          <a:endParaRPr lang="en-US" sz="4000"/>
        </a:p>
      </dgm:t>
    </dgm:pt>
    <dgm:pt modelId="{E05382F1-5A63-4ED0-A927-633B2FB08288}">
      <dgm:prSet custT="1"/>
      <dgm:spPr/>
      <dgm:t>
        <a:bodyPr/>
        <a:lstStyle/>
        <a:p>
          <a:pPr rtl="0"/>
          <a:r>
            <a:rPr lang="en-US" sz="1400"/>
            <a:t>E. mail: w.menawi@najah.edu </a:t>
          </a:r>
        </a:p>
      </dgm:t>
    </dgm:pt>
    <dgm:pt modelId="{611640D1-2B4D-48AD-8BF5-D26BABFC1D88}" type="parTrans" cxnId="{9BD1DEB2-79AD-4631-8B9F-187CB0228FB4}">
      <dgm:prSet/>
      <dgm:spPr/>
      <dgm:t>
        <a:bodyPr/>
        <a:lstStyle/>
        <a:p>
          <a:endParaRPr lang="en-US" sz="4000"/>
        </a:p>
      </dgm:t>
    </dgm:pt>
    <dgm:pt modelId="{022BED99-AC25-4356-849C-1927A29C0F91}" type="sibTrans" cxnId="{9BD1DEB2-79AD-4631-8B9F-187CB0228FB4}">
      <dgm:prSet/>
      <dgm:spPr/>
      <dgm:t>
        <a:bodyPr/>
        <a:lstStyle/>
        <a:p>
          <a:endParaRPr lang="en-US" sz="4000"/>
        </a:p>
      </dgm:t>
    </dgm:pt>
    <dgm:pt modelId="{CCCD0997-16C1-406F-87F9-C0A35F8F5A15}" type="pres">
      <dgm:prSet presAssocID="{8851A572-10A3-4220-B89C-B8A30F4E69EA}" presName="linear" presStyleCnt="0">
        <dgm:presLayoutVars>
          <dgm:animLvl val="lvl"/>
          <dgm:resizeHandles val="exact"/>
        </dgm:presLayoutVars>
      </dgm:prSet>
      <dgm:spPr/>
    </dgm:pt>
    <dgm:pt modelId="{426527C5-5B68-4FB5-8168-DCF18AE86F68}" type="pres">
      <dgm:prSet presAssocID="{25FC8D72-CC1A-4EE7-AA59-4E981F3BD43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760FA8F-1E66-489A-92A4-9DDE6ECA8ADA}" type="pres">
      <dgm:prSet presAssocID="{7F301E39-6095-4BD2-A345-C184257DCFDC}" presName="spacer" presStyleCnt="0"/>
      <dgm:spPr/>
    </dgm:pt>
    <dgm:pt modelId="{A1D1E4DE-2D3B-4AFB-88BC-72E76FDE38D5}" type="pres">
      <dgm:prSet presAssocID="{4EA38C27-7DB7-4565-B56D-12CBB45FB2C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EA79A4E-D648-471C-9170-9FDBE2491C3E}" type="pres">
      <dgm:prSet presAssocID="{3A1D57A8-4AAC-4A24-BCA9-9564F7AE98B8}" presName="spacer" presStyleCnt="0"/>
      <dgm:spPr/>
    </dgm:pt>
    <dgm:pt modelId="{B7A8C16C-5DBB-40FF-A23A-A889266DD7CC}" type="pres">
      <dgm:prSet presAssocID="{8FB9F61C-6D5C-489A-830C-01BA554D7B1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CC9FFFA-0224-4E02-BA03-6552DA2BEE43}" type="pres">
      <dgm:prSet presAssocID="{121566B7-D0EB-445A-805E-C78BD3672150}" presName="spacer" presStyleCnt="0"/>
      <dgm:spPr/>
    </dgm:pt>
    <dgm:pt modelId="{B5FBE0E1-6C87-4B3D-8218-7447C7B7BC56}" type="pres">
      <dgm:prSet presAssocID="{2880DE91-1B2D-4DC9-9BCA-B0197CEBA15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E450E86-ABE1-4D87-A580-5F555EF39BB1}" type="pres">
      <dgm:prSet presAssocID="{0C5FC74C-343C-4000-8C1D-4D4D2EFC194E}" presName="spacer" presStyleCnt="0"/>
      <dgm:spPr/>
    </dgm:pt>
    <dgm:pt modelId="{D51E889A-9972-4DA1-949E-861592BF20DB}" type="pres">
      <dgm:prSet presAssocID="{10B146F6-A4D8-487A-9323-7C10C7CA0E4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5597801-4EC3-41CB-99E1-5F118BE8497A}" type="pres">
      <dgm:prSet presAssocID="{F6EBE7AE-7ED8-46FC-97B6-17607143069F}" presName="spacer" presStyleCnt="0"/>
      <dgm:spPr/>
    </dgm:pt>
    <dgm:pt modelId="{9B79893C-F79B-43DA-8999-DA516CE9FAE1}" type="pres">
      <dgm:prSet presAssocID="{E05382F1-5A63-4ED0-A927-633B2FB0828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A83C207-408B-4CF5-8D6F-7C97B260C4BF}" srcId="{8851A572-10A3-4220-B89C-B8A30F4E69EA}" destId="{2880DE91-1B2D-4DC9-9BCA-B0197CEBA15A}" srcOrd="3" destOrd="0" parTransId="{F55BBA5E-FCDB-466A-B4E6-5AA192F803B3}" sibTransId="{0C5FC74C-343C-4000-8C1D-4D4D2EFC194E}"/>
    <dgm:cxn modelId="{147DE737-F812-4808-A861-3AB3993E2CF1}" type="presOf" srcId="{8851A572-10A3-4220-B89C-B8A30F4E69EA}" destId="{CCCD0997-16C1-406F-87F9-C0A35F8F5A15}" srcOrd="0" destOrd="0" presId="urn:microsoft.com/office/officeart/2005/8/layout/vList2"/>
    <dgm:cxn modelId="{8D74E65E-BBB9-47A0-A52F-84CBAF08DAAD}" srcId="{8851A572-10A3-4220-B89C-B8A30F4E69EA}" destId="{10B146F6-A4D8-487A-9323-7C10C7CA0E4D}" srcOrd="4" destOrd="0" parTransId="{CF739AC3-A988-4876-8776-8BA65D154E33}" sibTransId="{F6EBE7AE-7ED8-46FC-97B6-17607143069F}"/>
    <dgm:cxn modelId="{D8799960-DFAB-4642-9270-8102CAF7D908}" srcId="{8851A572-10A3-4220-B89C-B8A30F4E69EA}" destId="{4EA38C27-7DB7-4565-B56D-12CBB45FB2C5}" srcOrd="1" destOrd="0" parTransId="{13FF59A1-E458-4A7E-B2E9-CCD66BFC2961}" sibTransId="{3A1D57A8-4AAC-4A24-BCA9-9564F7AE98B8}"/>
    <dgm:cxn modelId="{6E87314A-9DA1-4E46-B484-BAF80C110BE5}" type="presOf" srcId="{E05382F1-5A63-4ED0-A927-633B2FB08288}" destId="{9B79893C-F79B-43DA-8999-DA516CE9FAE1}" srcOrd="0" destOrd="0" presId="urn:microsoft.com/office/officeart/2005/8/layout/vList2"/>
    <dgm:cxn modelId="{6921544B-3863-4703-B443-1DAA0A15E6BE}" srcId="{8851A572-10A3-4220-B89C-B8A30F4E69EA}" destId="{25FC8D72-CC1A-4EE7-AA59-4E981F3BD434}" srcOrd="0" destOrd="0" parTransId="{A357D287-4E08-45AA-B29E-1E59674F825A}" sibTransId="{7F301E39-6095-4BD2-A345-C184257DCFDC}"/>
    <dgm:cxn modelId="{A3D3AA6F-8FC5-48A1-BC5D-2FDDEFC3A20B}" srcId="{8851A572-10A3-4220-B89C-B8A30F4E69EA}" destId="{8FB9F61C-6D5C-489A-830C-01BA554D7B10}" srcOrd="2" destOrd="0" parTransId="{5C0220E1-974B-4D95-8D45-6692792B3CBF}" sibTransId="{121566B7-D0EB-445A-805E-C78BD3672150}"/>
    <dgm:cxn modelId="{FFEB6573-0CDC-4DF5-A8DE-FEABA28DCE9A}" type="presOf" srcId="{25FC8D72-CC1A-4EE7-AA59-4E981F3BD434}" destId="{426527C5-5B68-4FB5-8168-DCF18AE86F68}" srcOrd="0" destOrd="0" presId="urn:microsoft.com/office/officeart/2005/8/layout/vList2"/>
    <dgm:cxn modelId="{F1AA797A-FCED-4707-B2BA-12ED69D6B728}" type="presOf" srcId="{2880DE91-1B2D-4DC9-9BCA-B0197CEBA15A}" destId="{B5FBE0E1-6C87-4B3D-8218-7447C7B7BC56}" srcOrd="0" destOrd="0" presId="urn:microsoft.com/office/officeart/2005/8/layout/vList2"/>
    <dgm:cxn modelId="{5C240784-E0B6-4363-AF48-180636A63B04}" type="presOf" srcId="{4EA38C27-7DB7-4565-B56D-12CBB45FB2C5}" destId="{A1D1E4DE-2D3B-4AFB-88BC-72E76FDE38D5}" srcOrd="0" destOrd="0" presId="urn:microsoft.com/office/officeart/2005/8/layout/vList2"/>
    <dgm:cxn modelId="{9BD1DEB2-79AD-4631-8B9F-187CB0228FB4}" srcId="{8851A572-10A3-4220-B89C-B8A30F4E69EA}" destId="{E05382F1-5A63-4ED0-A927-633B2FB08288}" srcOrd="5" destOrd="0" parTransId="{611640D1-2B4D-48AD-8BF5-D26BABFC1D88}" sibTransId="{022BED99-AC25-4356-849C-1927A29C0F91}"/>
    <dgm:cxn modelId="{F0270FD4-E1C1-4E69-AEDB-47573350908D}" type="presOf" srcId="{10B146F6-A4D8-487A-9323-7C10C7CA0E4D}" destId="{D51E889A-9972-4DA1-949E-861592BF20DB}" srcOrd="0" destOrd="0" presId="urn:microsoft.com/office/officeart/2005/8/layout/vList2"/>
    <dgm:cxn modelId="{DE8DD4F7-74EC-4D87-9053-19549B4ADC85}" type="presOf" srcId="{8FB9F61C-6D5C-489A-830C-01BA554D7B10}" destId="{B7A8C16C-5DBB-40FF-A23A-A889266DD7CC}" srcOrd="0" destOrd="0" presId="urn:microsoft.com/office/officeart/2005/8/layout/vList2"/>
    <dgm:cxn modelId="{147ED335-ED97-45D5-ACB6-3D5294F2E9DD}" type="presParOf" srcId="{CCCD0997-16C1-406F-87F9-C0A35F8F5A15}" destId="{426527C5-5B68-4FB5-8168-DCF18AE86F68}" srcOrd="0" destOrd="0" presId="urn:microsoft.com/office/officeart/2005/8/layout/vList2"/>
    <dgm:cxn modelId="{5C4589C8-D0FA-4C56-91E9-95147034B3EE}" type="presParOf" srcId="{CCCD0997-16C1-406F-87F9-C0A35F8F5A15}" destId="{5760FA8F-1E66-489A-92A4-9DDE6ECA8ADA}" srcOrd="1" destOrd="0" presId="urn:microsoft.com/office/officeart/2005/8/layout/vList2"/>
    <dgm:cxn modelId="{28D3DB27-05E2-45F5-A23A-D3FC9D051B89}" type="presParOf" srcId="{CCCD0997-16C1-406F-87F9-C0A35F8F5A15}" destId="{A1D1E4DE-2D3B-4AFB-88BC-72E76FDE38D5}" srcOrd="2" destOrd="0" presId="urn:microsoft.com/office/officeart/2005/8/layout/vList2"/>
    <dgm:cxn modelId="{5A52FB26-468C-4461-9CC2-5C8E216C8304}" type="presParOf" srcId="{CCCD0997-16C1-406F-87F9-C0A35F8F5A15}" destId="{8EA79A4E-D648-471C-9170-9FDBE2491C3E}" srcOrd="3" destOrd="0" presId="urn:microsoft.com/office/officeart/2005/8/layout/vList2"/>
    <dgm:cxn modelId="{BEE65F60-23F8-4A5F-8C4E-CE64D78B4CB0}" type="presParOf" srcId="{CCCD0997-16C1-406F-87F9-C0A35F8F5A15}" destId="{B7A8C16C-5DBB-40FF-A23A-A889266DD7CC}" srcOrd="4" destOrd="0" presId="urn:microsoft.com/office/officeart/2005/8/layout/vList2"/>
    <dgm:cxn modelId="{DCD2B995-3CCA-451A-B574-42D6F23161CC}" type="presParOf" srcId="{CCCD0997-16C1-406F-87F9-C0A35F8F5A15}" destId="{1CC9FFFA-0224-4E02-BA03-6552DA2BEE43}" srcOrd="5" destOrd="0" presId="urn:microsoft.com/office/officeart/2005/8/layout/vList2"/>
    <dgm:cxn modelId="{B7A28044-3CEF-4A5A-AF4A-CA1A9C0357A3}" type="presParOf" srcId="{CCCD0997-16C1-406F-87F9-C0A35F8F5A15}" destId="{B5FBE0E1-6C87-4B3D-8218-7447C7B7BC56}" srcOrd="6" destOrd="0" presId="urn:microsoft.com/office/officeart/2005/8/layout/vList2"/>
    <dgm:cxn modelId="{E4D26513-4FB9-4989-8E09-2704E70DE4BA}" type="presParOf" srcId="{CCCD0997-16C1-406F-87F9-C0A35F8F5A15}" destId="{9E450E86-ABE1-4D87-A580-5F555EF39BB1}" srcOrd="7" destOrd="0" presId="urn:microsoft.com/office/officeart/2005/8/layout/vList2"/>
    <dgm:cxn modelId="{1D02B9DD-DFFD-4791-90C2-B6667343E2D7}" type="presParOf" srcId="{CCCD0997-16C1-406F-87F9-C0A35F8F5A15}" destId="{D51E889A-9972-4DA1-949E-861592BF20DB}" srcOrd="8" destOrd="0" presId="urn:microsoft.com/office/officeart/2005/8/layout/vList2"/>
    <dgm:cxn modelId="{D81BAFA6-3762-4D40-AC25-8EA86214D3F9}" type="presParOf" srcId="{CCCD0997-16C1-406F-87F9-C0A35F8F5A15}" destId="{35597801-4EC3-41CB-99E1-5F118BE8497A}" srcOrd="9" destOrd="0" presId="urn:microsoft.com/office/officeart/2005/8/layout/vList2"/>
    <dgm:cxn modelId="{1DCF7A91-BF77-4BD6-AECA-AA19CA50A443}" type="presParOf" srcId="{CCCD0997-16C1-406F-87F9-C0A35F8F5A15}" destId="{9B79893C-F79B-43DA-8999-DA516CE9FAE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C19902-7A29-42DD-A7C0-AF34C7F3747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03F1235-0A47-40B9-88C7-695C71628425}">
      <dgm:prSet custT="1"/>
      <dgm:spPr/>
      <dgm:t>
        <a:bodyPr/>
        <a:lstStyle/>
        <a:p>
          <a:pPr algn="just" rtl="0"/>
          <a:endParaRPr lang="en-US" sz="2400"/>
        </a:p>
      </dgm:t>
    </dgm:pt>
    <dgm:pt modelId="{046AD7AC-2C0A-442A-AFC2-DFC7A5768082}" type="parTrans" cxnId="{4D65EDE4-6DC4-4236-BEDD-A34A67806775}">
      <dgm:prSet/>
      <dgm:spPr/>
      <dgm:t>
        <a:bodyPr/>
        <a:lstStyle/>
        <a:p>
          <a:endParaRPr lang="en-US"/>
        </a:p>
      </dgm:t>
    </dgm:pt>
    <dgm:pt modelId="{CC0E0416-1577-4961-9329-5F6D2D9E99D6}" type="sibTrans" cxnId="{4D65EDE4-6DC4-4236-BEDD-A34A67806775}">
      <dgm:prSet/>
      <dgm:spPr/>
      <dgm:t>
        <a:bodyPr/>
        <a:lstStyle/>
        <a:p>
          <a:endParaRPr lang="en-US"/>
        </a:p>
      </dgm:t>
    </dgm:pt>
    <dgm:pt modelId="{9A432FEC-9021-4602-9959-A52A58E40C74}">
      <dgm:prSet custT="1"/>
      <dgm:spPr/>
      <dgm:t>
        <a:bodyPr/>
        <a:lstStyle/>
        <a:p>
          <a:pPr algn="just" rtl="0"/>
          <a:r>
            <a:rPr lang="en-US" sz="1800" dirty="0"/>
            <a:t>Hospitals, HMOs, long-term care facilities, public health and other health services organizations prefer to trust important decision making to experienced managers and leaders. </a:t>
          </a:r>
        </a:p>
      </dgm:t>
    </dgm:pt>
    <dgm:pt modelId="{ADF86468-BAF9-4340-8116-4AC661668083}" type="parTrans" cxnId="{305AC407-4344-4B16-9579-FC41D840F289}">
      <dgm:prSet/>
      <dgm:spPr/>
      <dgm:t>
        <a:bodyPr/>
        <a:lstStyle/>
        <a:p>
          <a:endParaRPr lang="en-US"/>
        </a:p>
      </dgm:t>
    </dgm:pt>
    <dgm:pt modelId="{6A617554-E50A-4C27-BC3B-2695074AAF37}" type="sibTrans" cxnId="{305AC407-4344-4B16-9579-FC41D840F289}">
      <dgm:prSet/>
      <dgm:spPr/>
      <dgm:t>
        <a:bodyPr/>
        <a:lstStyle/>
        <a:p>
          <a:endParaRPr lang="en-US"/>
        </a:p>
      </dgm:t>
    </dgm:pt>
    <dgm:pt modelId="{EA5D6354-6F2F-43F6-AD39-122B3C8349EB}">
      <dgm:prSet custT="1"/>
      <dgm:spPr/>
      <dgm:t>
        <a:bodyPr/>
        <a:lstStyle/>
        <a:p>
          <a:pPr algn="just" rtl="0"/>
          <a:r>
            <a:rPr lang="en-US" sz="1800" dirty="0"/>
            <a:t>Case studies have been used successfully as a surrogate method to provide aspiring managers and leaders with experience in strategic thinking, strategic planning, and making decisions without undue risk. </a:t>
          </a:r>
        </a:p>
      </dgm:t>
    </dgm:pt>
    <dgm:pt modelId="{D9F92BD7-4BB5-413E-888F-D7642367CF93}" type="parTrans" cxnId="{2B4DB75E-A5A2-407A-B56E-BE9245EE8300}">
      <dgm:prSet/>
      <dgm:spPr/>
      <dgm:t>
        <a:bodyPr/>
        <a:lstStyle/>
        <a:p>
          <a:endParaRPr lang="en-US"/>
        </a:p>
      </dgm:t>
    </dgm:pt>
    <dgm:pt modelId="{AC2E6BC0-0B38-4BC2-A201-DCF879E732D4}" type="sibTrans" cxnId="{2B4DB75E-A5A2-407A-B56E-BE9245EE8300}">
      <dgm:prSet/>
      <dgm:spPr/>
      <dgm:t>
        <a:bodyPr/>
        <a:lstStyle/>
        <a:p>
          <a:endParaRPr lang="en-US"/>
        </a:p>
      </dgm:t>
    </dgm:pt>
    <dgm:pt modelId="{03EABFB2-9C2B-4BCF-84D4-5D8CD27CE67A}">
      <dgm:prSet custT="1"/>
      <dgm:spPr/>
      <dgm:t>
        <a:bodyPr/>
        <a:lstStyle/>
        <a:p>
          <a:pPr algn="just" rtl="0"/>
          <a:r>
            <a:rPr lang="en-US" sz="1800" dirty="0"/>
            <a:t>The best case studies contain real situations actually faced by managers and leaders in health care organizations and are documented in a way that makes them useful in providing experience for future strategic decision makers. </a:t>
          </a:r>
        </a:p>
      </dgm:t>
    </dgm:pt>
    <dgm:pt modelId="{210FCEE0-1899-4EB0-A1D0-91367E5005E1}" type="parTrans" cxnId="{8F564FF1-B117-4337-9FED-4740D599792B}">
      <dgm:prSet/>
      <dgm:spPr/>
      <dgm:t>
        <a:bodyPr/>
        <a:lstStyle/>
        <a:p>
          <a:endParaRPr lang="en-US"/>
        </a:p>
      </dgm:t>
    </dgm:pt>
    <dgm:pt modelId="{8575E6B3-37FA-4E0F-9C10-114AA3724F00}" type="sibTrans" cxnId="{8F564FF1-B117-4337-9FED-4740D599792B}">
      <dgm:prSet/>
      <dgm:spPr/>
      <dgm:t>
        <a:bodyPr/>
        <a:lstStyle/>
        <a:p>
          <a:endParaRPr lang="en-US"/>
        </a:p>
      </dgm:t>
    </dgm:pt>
    <dgm:pt modelId="{04E26DF1-11C2-43D6-995D-631ACF9E6EA2}">
      <dgm:prSet custT="1"/>
      <dgm:spPr/>
      <dgm:t>
        <a:bodyPr/>
        <a:lstStyle/>
        <a:p>
          <a:pPr algn="just" rtl="0"/>
          <a:r>
            <a:rPr lang="en-US" sz="1800" dirty="0"/>
            <a:t>This appendix has been included, not to prescribe how cases should always be solved, but to offer some initial direction on how to surface and address the real issues. </a:t>
          </a:r>
        </a:p>
      </dgm:t>
    </dgm:pt>
    <dgm:pt modelId="{061E30B0-94DE-4345-8A03-5F270C684F7C}" type="parTrans" cxnId="{406E9C8B-7E5E-402C-AF3B-6E01696021E2}">
      <dgm:prSet/>
      <dgm:spPr/>
      <dgm:t>
        <a:bodyPr/>
        <a:lstStyle/>
        <a:p>
          <a:endParaRPr lang="en-US"/>
        </a:p>
      </dgm:t>
    </dgm:pt>
    <dgm:pt modelId="{60980134-DEB5-4476-B870-AFAF8CD2F46F}" type="sibTrans" cxnId="{406E9C8B-7E5E-402C-AF3B-6E01696021E2}">
      <dgm:prSet/>
      <dgm:spPr/>
      <dgm:t>
        <a:bodyPr/>
        <a:lstStyle/>
        <a:p>
          <a:endParaRPr lang="en-US"/>
        </a:p>
      </dgm:t>
    </dgm:pt>
    <dgm:pt modelId="{66360ECF-17DD-4AA0-87C1-A35CFE555030}">
      <dgm:prSet custT="1"/>
      <dgm:spPr/>
      <dgm:t>
        <a:bodyPr/>
        <a:lstStyle/>
        <a:p>
          <a:pPr algn="just" rtl="0"/>
          <a:endParaRPr lang="en-US" sz="1800" dirty="0"/>
        </a:p>
      </dgm:t>
    </dgm:pt>
    <dgm:pt modelId="{45917A1D-20CD-46A5-9EB7-5EB3032D7B3F}" type="parTrans" cxnId="{989E6063-0B8E-43BD-8DE9-C488E0C7DEC5}">
      <dgm:prSet/>
      <dgm:spPr/>
      <dgm:t>
        <a:bodyPr/>
        <a:lstStyle/>
        <a:p>
          <a:endParaRPr lang="en-US"/>
        </a:p>
      </dgm:t>
    </dgm:pt>
    <dgm:pt modelId="{C91930CA-8702-46BF-B2F9-F1595A03572F}" type="sibTrans" cxnId="{989E6063-0B8E-43BD-8DE9-C488E0C7DEC5}">
      <dgm:prSet/>
      <dgm:spPr/>
      <dgm:t>
        <a:bodyPr/>
        <a:lstStyle/>
        <a:p>
          <a:endParaRPr lang="en-US"/>
        </a:p>
      </dgm:t>
    </dgm:pt>
    <dgm:pt modelId="{04F7197F-DF0B-4B6F-AB2E-510AB3836646}">
      <dgm:prSet custT="1"/>
      <dgm:spPr/>
      <dgm:t>
        <a:bodyPr/>
        <a:lstStyle/>
        <a:p>
          <a:pPr algn="just" rtl="0"/>
          <a:endParaRPr lang="en-US" sz="1800" dirty="0"/>
        </a:p>
      </dgm:t>
    </dgm:pt>
    <dgm:pt modelId="{896BC708-F38D-445E-BC90-3AB43E9E5A00}" type="parTrans" cxnId="{2361C3AD-3AC8-4E36-AB9E-A0D825F6C43A}">
      <dgm:prSet/>
      <dgm:spPr/>
      <dgm:t>
        <a:bodyPr/>
        <a:lstStyle/>
        <a:p>
          <a:endParaRPr lang="en-US"/>
        </a:p>
      </dgm:t>
    </dgm:pt>
    <dgm:pt modelId="{417E0B15-A934-458D-9FD3-5068F1A624A5}" type="sibTrans" cxnId="{2361C3AD-3AC8-4E36-AB9E-A0D825F6C43A}">
      <dgm:prSet/>
      <dgm:spPr/>
      <dgm:t>
        <a:bodyPr/>
        <a:lstStyle/>
        <a:p>
          <a:endParaRPr lang="en-US"/>
        </a:p>
      </dgm:t>
    </dgm:pt>
    <dgm:pt modelId="{F372D1B2-5C46-43F2-AAF2-3448D3527220}">
      <dgm:prSet custT="1"/>
      <dgm:spPr/>
      <dgm:t>
        <a:bodyPr/>
        <a:lstStyle/>
        <a:p>
          <a:pPr algn="just" rtl="0"/>
          <a:endParaRPr lang="en-US" sz="1800" dirty="0"/>
        </a:p>
      </dgm:t>
    </dgm:pt>
    <dgm:pt modelId="{C01186D8-9BF9-40E1-8B7C-88089F6C7050}" type="parTrans" cxnId="{BD59A50E-0DB3-4C02-BA14-6DC8CFF7EA7F}">
      <dgm:prSet/>
      <dgm:spPr/>
      <dgm:t>
        <a:bodyPr/>
        <a:lstStyle/>
        <a:p>
          <a:endParaRPr lang="en-US"/>
        </a:p>
      </dgm:t>
    </dgm:pt>
    <dgm:pt modelId="{8FB6D2E7-1215-4F7B-BE71-FBBFA5DDF44E}" type="sibTrans" cxnId="{BD59A50E-0DB3-4C02-BA14-6DC8CFF7EA7F}">
      <dgm:prSet/>
      <dgm:spPr/>
      <dgm:t>
        <a:bodyPr/>
        <a:lstStyle/>
        <a:p>
          <a:endParaRPr lang="en-US"/>
        </a:p>
      </dgm:t>
    </dgm:pt>
    <dgm:pt modelId="{7CDC5E11-E81F-4DE6-A8E6-82E50F2F67F9}" type="pres">
      <dgm:prSet presAssocID="{1BC19902-7A29-42DD-A7C0-AF34C7F37476}" presName="Name0" presStyleCnt="0">
        <dgm:presLayoutVars>
          <dgm:dir/>
          <dgm:resizeHandles val="exact"/>
        </dgm:presLayoutVars>
      </dgm:prSet>
      <dgm:spPr/>
    </dgm:pt>
    <dgm:pt modelId="{8620E0B2-5AD3-445F-9BBC-F606D5E81C8D}" type="pres">
      <dgm:prSet presAssocID="{703F1235-0A47-40B9-88C7-695C71628425}" presName="node" presStyleLbl="node1" presStyleIdx="0" presStyleCnt="1">
        <dgm:presLayoutVars>
          <dgm:bulletEnabled val="1"/>
        </dgm:presLayoutVars>
      </dgm:prSet>
      <dgm:spPr/>
    </dgm:pt>
  </dgm:ptLst>
  <dgm:cxnLst>
    <dgm:cxn modelId="{305AC407-4344-4B16-9579-FC41D840F289}" srcId="{703F1235-0A47-40B9-88C7-695C71628425}" destId="{9A432FEC-9021-4602-9959-A52A58E40C74}" srcOrd="0" destOrd="0" parTransId="{ADF86468-BAF9-4340-8116-4AC661668083}" sibTransId="{6A617554-E50A-4C27-BC3B-2695074AAF37}"/>
    <dgm:cxn modelId="{BD59A50E-0DB3-4C02-BA14-6DC8CFF7EA7F}" srcId="{703F1235-0A47-40B9-88C7-695C71628425}" destId="{F372D1B2-5C46-43F2-AAF2-3448D3527220}" srcOrd="1" destOrd="0" parTransId="{C01186D8-9BF9-40E1-8B7C-88089F6C7050}" sibTransId="{8FB6D2E7-1215-4F7B-BE71-FBBFA5DDF44E}"/>
    <dgm:cxn modelId="{E452B313-62AB-49F6-AD49-9FC6F752D6E5}" type="presOf" srcId="{04F7197F-DF0B-4B6F-AB2E-510AB3836646}" destId="{8620E0B2-5AD3-445F-9BBC-F606D5E81C8D}" srcOrd="0" destOrd="6" presId="urn:microsoft.com/office/officeart/2005/8/layout/process1"/>
    <dgm:cxn modelId="{3E860724-1A46-48D2-BA4F-A2901DDA6641}" type="presOf" srcId="{703F1235-0A47-40B9-88C7-695C71628425}" destId="{8620E0B2-5AD3-445F-9BBC-F606D5E81C8D}" srcOrd="0" destOrd="0" presId="urn:microsoft.com/office/officeart/2005/8/layout/process1"/>
    <dgm:cxn modelId="{E43B1032-3665-4F89-BC79-D17C9B9FB2EB}" type="presOf" srcId="{1BC19902-7A29-42DD-A7C0-AF34C7F37476}" destId="{7CDC5E11-E81F-4DE6-A8E6-82E50F2F67F9}" srcOrd="0" destOrd="0" presId="urn:microsoft.com/office/officeart/2005/8/layout/process1"/>
    <dgm:cxn modelId="{2B4DB75E-A5A2-407A-B56E-BE9245EE8300}" srcId="{703F1235-0A47-40B9-88C7-695C71628425}" destId="{EA5D6354-6F2F-43F6-AD39-122B3C8349EB}" srcOrd="2" destOrd="0" parTransId="{D9F92BD7-4BB5-413E-888F-D7642367CF93}" sibTransId="{AC2E6BC0-0B38-4BC2-A201-DCF879E732D4}"/>
    <dgm:cxn modelId="{666E9C5F-299F-4E70-A830-4D51BA331BA4}" type="presOf" srcId="{EA5D6354-6F2F-43F6-AD39-122B3C8349EB}" destId="{8620E0B2-5AD3-445F-9BBC-F606D5E81C8D}" srcOrd="0" destOrd="3" presId="urn:microsoft.com/office/officeart/2005/8/layout/process1"/>
    <dgm:cxn modelId="{989E6063-0B8E-43BD-8DE9-C488E0C7DEC5}" srcId="{703F1235-0A47-40B9-88C7-695C71628425}" destId="{66360ECF-17DD-4AA0-87C1-A35CFE555030}" srcOrd="3" destOrd="0" parTransId="{45917A1D-20CD-46A5-9EB7-5EB3032D7B3F}" sibTransId="{C91930CA-8702-46BF-B2F9-F1595A03572F}"/>
    <dgm:cxn modelId="{6E0D1668-CC4D-404E-92CB-723DCFCBF181}" type="presOf" srcId="{F372D1B2-5C46-43F2-AAF2-3448D3527220}" destId="{8620E0B2-5AD3-445F-9BBC-F606D5E81C8D}" srcOrd="0" destOrd="2" presId="urn:microsoft.com/office/officeart/2005/8/layout/process1"/>
    <dgm:cxn modelId="{4278D24A-59E2-479F-92C6-58E8880A846A}" type="presOf" srcId="{04E26DF1-11C2-43D6-995D-631ACF9E6EA2}" destId="{8620E0B2-5AD3-445F-9BBC-F606D5E81C8D}" srcOrd="0" destOrd="7" presId="urn:microsoft.com/office/officeart/2005/8/layout/process1"/>
    <dgm:cxn modelId="{257E5C77-9219-4712-B72D-42C8E91DC719}" type="presOf" srcId="{9A432FEC-9021-4602-9959-A52A58E40C74}" destId="{8620E0B2-5AD3-445F-9BBC-F606D5E81C8D}" srcOrd="0" destOrd="1" presId="urn:microsoft.com/office/officeart/2005/8/layout/process1"/>
    <dgm:cxn modelId="{406E9C8B-7E5E-402C-AF3B-6E01696021E2}" srcId="{703F1235-0A47-40B9-88C7-695C71628425}" destId="{04E26DF1-11C2-43D6-995D-631ACF9E6EA2}" srcOrd="6" destOrd="0" parTransId="{061E30B0-94DE-4345-8A03-5F270C684F7C}" sibTransId="{60980134-DEB5-4476-B870-AFAF8CD2F46F}"/>
    <dgm:cxn modelId="{6FB0988E-69E2-4412-81E0-0DD85C36B3E8}" type="presOf" srcId="{66360ECF-17DD-4AA0-87C1-A35CFE555030}" destId="{8620E0B2-5AD3-445F-9BBC-F606D5E81C8D}" srcOrd="0" destOrd="4" presId="urn:microsoft.com/office/officeart/2005/8/layout/process1"/>
    <dgm:cxn modelId="{2361C3AD-3AC8-4E36-AB9E-A0D825F6C43A}" srcId="{703F1235-0A47-40B9-88C7-695C71628425}" destId="{04F7197F-DF0B-4B6F-AB2E-510AB3836646}" srcOrd="5" destOrd="0" parTransId="{896BC708-F38D-445E-BC90-3AB43E9E5A00}" sibTransId="{417E0B15-A934-458D-9FD3-5068F1A624A5}"/>
    <dgm:cxn modelId="{4D65EDE4-6DC4-4236-BEDD-A34A67806775}" srcId="{1BC19902-7A29-42DD-A7C0-AF34C7F37476}" destId="{703F1235-0A47-40B9-88C7-695C71628425}" srcOrd="0" destOrd="0" parTransId="{046AD7AC-2C0A-442A-AFC2-DFC7A5768082}" sibTransId="{CC0E0416-1577-4961-9329-5F6D2D9E99D6}"/>
    <dgm:cxn modelId="{8A0B9AED-D0B9-421C-BCED-AA81C9F89984}" type="presOf" srcId="{03EABFB2-9C2B-4BCF-84D4-5D8CD27CE67A}" destId="{8620E0B2-5AD3-445F-9BBC-F606D5E81C8D}" srcOrd="0" destOrd="5" presId="urn:microsoft.com/office/officeart/2005/8/layout/process1"/>
    <dgm:cxn modelId="{8F564FF1-B117-4337-9FED-4740D599792B}" srcId="{703F1235-0A47-40B9-88C7-695C71628425}" destId="{03EABFB2-9C2B-4BCF-84D4-5D8CD27CE67A}" srcOrd="4" destOrd="0" parTransId="{210FCEE0-1899-4EB0-A1D0-91367E5005E1}" sibTransId="{8575E6B3-37FA-4E0F-9C10-114AA3724F00}"/>
    <dgm:cxn modelId="{E08B057B-FD29-46E7-8562-EECAE4AD343D}" type="presParOf" srcId="{7CDC5E11-E81F-4DE6-A8E6-82E50F2F67F9}" destId="{8620E0B2-5AD3-445F-9BBC-F606D5E81C8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A28F3-4EF4-43B8-B08B-DF4A2361BC9E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0970D51E-D72F-4E98-A9DC-668DB5CC3329}">
      <dgm:prSet/>
      <dgm:spPr/>
      <dgm:t>
        <a:bodyPr/>
        <a:lstStyle/>
        <a:p>
          <a:pPr rtl="0"/>
          <a:r>
            <a:rPr lang="en-US" dirty="0"/>
            <a:t>The fundamental task of the case analyst is to make decisions that will serve as a map to guide the organization into the future. </a:t>
          </a:r>
        </a:p>
      </dgm:t>
    </dgm:pt>
    <dgm:pt modelId="{DCFB3DD8-B1F9-491C-B0BE-93DECECE2B77}" type="parTrans" cxnId="{282DD91B-4CE4-4E33-B5D3-E31875062DBC}">
      <dgm:prSet/>
      <dgm:spPr/>
      <dgm:t>
        <a:bodyPr/>
        <a:lstStyle/>
        <a:p>
          <a:endParaRPr lang="en-US"/>
        </a:p>
      </dgm:t>
    </dgm:pt>
    <dgm:pt modelId="{2F2AE4FA-2DE4-4A91-8510-7A91EFE69765}" type="sibTrans" cxnId="{282DD91B-4CE4-4E33-B5D3-E31875062DBC}">
      <dgm:prSet/>
      <dgm:spPr/>
      <dgm:t>
        <a:bodyPr/>
        <a:lstStyle/>
        <a:p>
          <a:endParaRPr lang="en-US"/>
        </a:p>
      </dgm:t>
    </dgm:pt>
    <dgm:pt modelId="{5C71E39F-246D-470A-8622-7C700B63431F}">
      <dgm:prSet/>
      <dgm:spPr/>
      <dgm:t>
        <a:bodyPr/>
        <a:lstStyle/>
        <a:p>
          <a:pPr rtl="0"/>
          <a:r>
            <a:rPr lang="en-US"/>
            <a:t>Most case instructors will expect a comprehensive plan for the organization that addresses relevant current issues and provides a viable and reasonably complete strategy for the future.</a:t>
          </a:r>
        </a:p>
      </dgm:t>
    </dgm:pt>
    <dgm:pt modelId="{08319F97-086B-4A27-AC58-F2A85EE75EA4}" type="parTrans" cxnId="{8A5EB42B-9306-4688-BEB0-CF073CE063D6}">
      <dgm:prSet/>
      <dgm:spPr/>
      <dgm:t>
        <a:bodyPr/>
        <a:lstStyle/>
        <a:p>
          <a:endParaRPr lang="en-US"/>
        </a:p>
      </dgm:t>
    </dgm:pt>
    <dgm:pt modelId="{D6A567F5-9F74-41EA-A444-FB9A925D88D6}" type="sibTrans" cxnId="{8A5EB42B-9306-4688-BEB0-CF073CE063D6}">
      <dgm:prSet/>
      <dgm:spPr/>
      <dgm:t>
        <a:bodyPr/>
        <a:lstStyle/>
        <a:p>
          <a:endParaRPr lang="en-US"/>
        </a:p>
      </dgm:t>
    </dgm:pt>
    <dgm:pt modelId="{0243552B-08F6-4EC7-8BC7-FC53D7C954CE}" type="pres">
      <dgm:prSet presAssocID="{517A28F3-4EF4-43B8-B08B-DF4A2361BC9E}" presName="Name0" presStyleCnt="0">
        <dgm:presLayoutVars>
          <dgm:dir/>
          <dgm:resizeHandles val="exact"/>
        </dgm:presLayoutVars>
      </dgm:prSet>
      <dgm:spPr/>
    </dgm:pt>
    <dgm:pt modelId="{DF475A3E-E18D-409A-9450-81B0AF751A0C}" type="pres">
      <dgm:prSet presAssocID="{0970D51E-D72F-4E98-A9DC-668DB5CC3329}" presName="node" presStyleLbl="node1" presStyleIdx="0" presStyleCnt="2">
        <dgm:presLayoutVars>
          <dgm:bulletEnabled val="1"/>
        </dgm:presLayoutVars>
      </dgm:prSet>
      <dgm:spPr/>
    </dgm:pt>
    <dgm:pt modelId="{AAD9E2C4-08DB-4C18-8FA7-4974ED55C4A2}" type="pres">
      <dgm:prSet presAssocID="{2F2AE4FA-2DE4-4A91-8510-7A91EFE69765}" presName="sibTrans" presStyleLbl="sibTrans2D1" presStyleIdx="0" presStyleCnt="1"/>
      <dgm:spPr/>
    </dgm:pt>
    <dgm:pt modelId="{5622DD72-9D47-4A22-A9B8-019D02D82704}" type="pres">
      <dgm:prSet presAssocID="{2F2AE4FA-2DE4-4A91-8510-7A91EFE69765}" presName="connectorText" presStyleLbl="sibTrans2D1" presStyleIdx="0" presStyleCnt="1"/>
      <dgm:spPr/>
    </dgm:pt>
    <dgm:pt modelId="{3EC50171-9372-446C-B0B9-E33F3BCA9461}" type="pres">
      <dgm:prSet presAssocID="{5C71E39F-246D-470A-8622-7C700B63431F}" presName="node" presStyleLbl="node1" presStyleIdx="1" presStyleCnt="2">
        <dgm:presLayoutVars>
          <dgm:bulletEnabled val="1"/>
        </dgm:presLayoutVars>
      </dgm:prSet>
      <dgm:spPr/>
    </dgm:pt>
  </dgm:ptLst>
  <dgm:cxnLst>
    <dgm:cxn modelId="{996FAF15-8217-4FD2-8AE7-772337394751}" type="presOf" srcId="{0970D51E-D72F-4E98-A9DC-668DB5CC3329}" destId="{DF475A3E-E18D-409A-9450-81B0AF751A0C}" srcOrd="0" destOrd="0" presId="urn:microsoft.com/office/officeart/2005/8/layout/process1"/>
    <dgm:cxn modelId="{282DD91B-4CE4-4E33-B5D3-E31875062DBC}" srcId="{517A28F3-4EF4-43B8-B08B-DF4A2361BC9E}" destId="{0970D51E-D72F-4E98-A9DC-668DB5CC3329}" srcOrd="0" destOrd="0" parTransId="{DCFB3DD8-B1F9-491C-B0BE-93DECECE2B77}" sibTransId="{2F2AE4FA-2DE4-4A91-8510-7A91EFE69765}"/>
    <dgm:cxn modelId="{8A5EB42B-9306-4688-BEB0-CF073CE063D6}" srcId="{517A28F3-4EF4-43B8-B08B-DF4A2361BC9E}" destId="{5C71E39F-246D-470A-8622-7C700B63431F}" srcOrd="1" destOrd="0" parTransId="{08319F97-086B-4A27-AC58-F2A85EE75EA4}" sibTransId="{D6A567F5-9F74-41EA-A444-FB9A925D88D6}"/>
    <dgm:cxn modelId="{5AB3F656-31AE-476C-8D0E-D126C7C6505A}" type="presOf" srcId="{517A28F3-4EF4-43B8-B08B-DF4A2361BC9E}" destId="{0243552B-08F6-4EC7-8BC7-FC53D7C954CE}" srcOrd="0" destOrd="0" presId="urn:microsoft.com/office/officeart/2005/8/layout/process1"/>
    <dgm:cxn modelId="{B7C09998-EFF6-4074-B27B-5F8671EE40AB}" type="presOf" srcId="{2F2AE4FA-2DE4-4A91-8510-7A91EFE69765}" destId="{AAD9E2C4-08DB-4C18-8FA7-4974ED55C4A2}" srcOrd="0" destOrd="0" presId="urn:microsoft.com/office/officeart/2005/8/layout/process1"/>
    <dgm:cxn modelId="{D808BDC8-DB69-4B54-A277-7927AF7EEDA2}" type="presOf" srcId="{5C71E39F-246D-470A-8622-7C700B63431F}" destId="{3EC50171-9372-446C-B0B9-E33F3BCA9461}" srcOrd="0" destOrd="0" presId="urn:microsoft.com/office/officeart/2005/8/layout/process1"/>
    <dgm:cxn modelId="{612EB6D1-873E-4861-AFF6-346E5126851D}" type="presOf" srcId="{2F2AE4FA-2DE4-4A91-8510-7A91EFE69765}" destId="{5622DD72-9D47-4A22-A9B8-019D02D82704}" srcOrd="1" destOrd="0" presId="urn:microsoft.com/office/officeart/2005/8/layout/process1"/>
    <dgm:cxn modelId="{F171256C-0DAA-4051-AACA-A475FEAF1AEF}" type="presParOf" srcId="{0243552B-08F6-4EC7-8BC7-FC53D7C954CE}" destId="{DF475A3E-E18D-409A-9450-81B0AF751A0C}" srcOrd="0" destOrd="0" presId="urn:microsoft.com/office/officeart/2005/8/layout/process1"/>
    <dgm:cxn modelId="{D6855094-20F1-4A60-A5A0-BF9F57D7252D}" type="presParOf" srcId="{0243552B-08F6-4EC7-8BC7-FC53D7C954CE}" destId="{AAD9E2C4-08DB-4C18-8FA7-4974ED55C4A2}" srcOrd="1" destOrd="0" presId="urn:microsoft.com/office/officeart/2005/8/layout/process1"/>
    <dgm:cxn modelId="{8C6A1E85-CD57-4BFE-A073-DC345D82FA4E}" type="presParOf" srcId="{AAD9E2C4-08DB-4C18-8FA7-4974ED55C4A2}" destId="{5622DD72-9D47-4A22-A9B8-019D02D82704}" srcOrd="0" destOrd="0" presId="urn:microsoft.com/office/officeart/2005/8/layout/process1"/>
    <dgm:cxn modelId="{B42E4C53-AC2C-475A-9221-B1409BC04E61}" type="presParOf" srcId="{0243552B-08F6-4EC7-8BC7-FC53D7C954CE}" destId="{3EC50171-9372-446C-B0B9-E33F3BCA946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DD722A-1D79-4767-ADF4-9F2FBCB9AB2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E22A21-C92E-44D7-90F7-DF3D2111FAB3}">
      <dgm:prSet/>
      <dgm:spPr/>
      <dgm:t>
        <a:bodyPr/>
        <a:lstStyle/>
        <a:p>
          <a:pPr rtl="0"/>
          <a:r>
            <a:rPr lang="en-US" b="1"/>
            <a:t>In order to achieve this goal, the case analyst typically should:</a:t>
          </a:r>
          <a:endParaRPr lang="en-US"/>
        </a:p>
      </dgm:t>
    </dgm:pt>
    <dgm:pt modelId="{4C1F3E81-561D-4BF4-8FD5-C5F87229A63A}" type="parTrans" cxnId="{6775E082-FAE4-4965-9B53-DE61AD68F9F9}">
      <dgm:prSet/>
      <dgm:spPr/>
      <dgm:t>
        <a:bodyPr/>
        <a:lstStyle/>
        <a:p>
          <a:endParaRPr lang="en-US"/>
        </a:p>
      </dgm:t>
    </dgm:pt>
    <dgm:pt modelId="{2274270D-DD20-4CD2-A89B-1D3B0E78D20B}" type="sibTrans" cxnId="{6775E082-FAE4-4965-9B53-DE61AD68F9F9}">
      <dgm:prSet/>
      <dgm:spPr/>
      <dgm:t>
        <a:bodyPr/>
        <a:lstStyle/>
        <a:p>
          <a:endParaRPr lang="en-US"/>
        </a:p>
      </dgm:t>
    </dgm:pt>
    <dgm:pt modelId="{191FEB35-9173-464D-A036-B0A65F449621}">
      <dgm:prSet/>
      <dgm:spPr/>
      <dgm:t>
        <a:bodyPr/>
        <a:lstStyle/>
        <a:p>
          <a:pPr rtl="0"/>
          <a:r>
            <a:rPr lang="en-US" dirty="0"/>
            <a:t>●  surface and summarize the key issues,  </a:t>
          </a:r>
        </a:p>
      </dgm:t>
    </dgm:pt>
    <dgm:pt modelId="{5B59EDB9-0F91-44D3-811D-A5F55788DC07}" type="parTrans" cxnId="{C48C1E46-3F6F-4C8C-BD5C-6394B4D92AB5}">
      <dgm:prSet/>
      <dgm:spPr/>
      <dgm:t>
        <a:bodyPr/>
        <a:lstStyle/>
        <a:p>
          <a:endParaRPr lang="en-US"/>
        </a:p>
      </dgm:t>
    </dgm:pt>
    <dgm:pt modelId="{93A629CB-CCAC-43F1-A9E2-C081A67ADFF2}" type="sibTrans" cxnId="{C48C1E46-3F6F-4C8C-BD5C-6394B4D92AB5}">
      <dgm:prSet/>
      <dgm:spPr/>
      <dgm:t>
        <a:bodyPr/>
        <a:lstStyle/>
        <a:p>
          <a:endParaRPr lang="en-US"/>
        </a:p>
      </dgm:t>
    </dgm:pt>
    <dgm:pt modelId="{FF369373-4DCD-4093-86B5-BF09D245FFCA}">
      <dgm:prSet/>
      <dgm:spPr/>
      <dgm:t>
        <a:bodyPr/>
        <a:lstStyle/>
        <a:p>
          <a:pPr rtl="0"/>
          <a:r>
            <a:rPr lang="en-US"/>
            <a:t>● analyze the situation,  </a:t>
          </a:r>
        </a:p>
      </dgm:t>
    </dgm:pt>
    <dgm:pt modelId="{8577BC5A-ADC3-4F1F-B23F-811129EC71C2}" type="parTrans" cxnId="{AA24F80A-8736-420F-AB83-06D445390D8F}">
      <dgm:prSet/>
      <dgm:spPr/>
      <dgm:t>
        <a:bodyPr/>
        <a:lstStyle/>
        <a:p>
          <a:endParaRPr lang="en-US"/>
        </a:p>
      </dgm:t>
    </dgm:pt>
    <dgm:pt modelId="{38B8B100-7253-4507-9C49-105A646F253E}" type="sibTrans" cxnId="{AA24F80A-8736-420F-AB83-06D445390D8F}">
      <dgm:prSet/>
      <dgm:spPr/>
      <dgm:t>
        <a:bodyPr/>
        <a:lstStyle/>
        <a:p>
          <a:endParaRPr lang="en-US"/>
        </a:p>
      </dgm:t>
    </dgm:pt>
    <dgm:pt modelId="{A929BD41-79AF-4D0B-9027-21CAABF35144}">
      <dgm:prSet/>
      <dgm:spPr/>
      <dgm:t>
        <a:bodyPr/>
        <a:lstStyle/>
        <a:p>
          <a:pPr rtl="0"/>
          <a:r>
            <a:rPr lang="en-US"/>
            <a:t>● develop an organizational strategy,  </a:t>
          </a:r>
        </a:p>
      </dgm:t>
    </dgm:pt>
    <dgm:pt modelId="{594A2E85-8272-4B90-A69C-E6494F0EF97C}" type="parTrans" cxnId="{2ABCAA6D-1363-49C3-BD53-C1952652EDC7}">
      <dgm:prSet/>
      <dgm:spPr/>
      <dgm:t>
        <a:bodyPr/>
        <a:lstStyle/>
        <a:p>
          <a:endParaRPr lang="en-US"/>
        </a:p>
      </dgm:t>
    </dgm:pt>
    <dgm:pt modelId="{39B69C68-0F42-4EA8-9794-456679B73621}" type="sibTrans" cxnId="{2ABCAA6D-1363-49C3-BD53-C1952652EDC7}">
      <dgm:prSet/>
      <dgm:spPr/>
      <dgm:t>
        <a:bodyPr/>
        <a:lstStyle/>
        <a:p>
          <a:endParaRPr lang="en-US"/>
        </a:p>
      </dgm:t>
    </dgm:pt>
    <dgm:pt modelId="{36748FE0-B354-4394-966F-22DE8ACD05B2}">
      <dgm:prSet/>
      <dgm:spPr/>
      <dgm:t>
        <a:bodyPr/>
        <a:lstStyle/>
        <a:p>
          <a:pPr rtl="0"/>
          <a:r>
            <a:rPr lang="en-US"/>
            <a:t>● develop an implementation plan, and  </a:t>
          </a:r>
        </a:p>
      </dgm:t>
    </dgm:pt>
    <dgm:pt modelId="{AA064B43-BC5A-4CCE-89A2-542EA431260E}" type="parTrans" cxnId="{48CA3815-26A0-479E-B08B-D94C4539A884}">
      <dgm:prSet/>
      <dgm:spPr/>
      <dgm:t>
        <a:bodyPr/>
        <a:lstStyle/>
        <a:p>
          <a:endParaRPr lang="en-US"/>
        </a:p>
      </dgm:t>
    </dgm:pt>
    <dgm:pt modelId="{3B082B83-3680-49D6-8D1D-ECC9E393F7EA}" type="sibTrans" cxnId="{48CA3815-26A0-479E-B08B-D94C4539A884}">
      <dgm:prSet/>
      <dgm:spPr/>
      <dgm:t>
        <a:bodyPr/>
        <a:lstStyle/>
        <a:p>
          <a:endParaRPr lang="en-US"/>
        </a:p>
      </dgm:t>
    </dgm:pt>
    <dgm:pt modelId="{ADE4F193-EA8D-44D2-A4D6-BB7F9063B508}">
      <dgm:prSet/>
      <dgm:spPr/>
      <dgm:t>
        <a:bodyPr/>
        <a:lstStyle/>
        <a:p>
          <a:pPr rtl="0"/>
          <a:r>
            <a:rPr lang="en-US" dirty="0"/>
            <a:t>● set some benchmarks to measure success.   </a:t>
          </a:r>
        </a:p>
      </dgm:t>
    </dgm:pt>
    <dgm:pt modelId="{0006F95C-33E2-4175-B044-812D5B95EEF7}" type="parTrans" cxnId="{439553DB-3953-49A1-A00E-18A0F48D30D3}">
      <dgm:prSet/>
      <dgm:spPr/>
      <dgm:t>
        <a:bodyPr/>
        <a:lstStyle/>
        <a:p>
          <a:endParaRPr lang="en-US"/>
        </a:p>
      </dgm:t>
    </dgm:pt>
    <dgm:pt modelId="{D6260068-8850-4723-BA18-494E6C11A509}" type="sibTrans" cxnId="{439553DB-3953-49A1-A00E-18A0F48D30D3}">
      <dgm:prSet/>
      <dgm:spPr/>
      <dgm:t>
        <a:bodyPr/>
        <a:lstStyle/>
        <a:p>
          <a:endParaRPr lang="en-US"/>
        </a:p>
      </dgm:t>
    </dgm:pt>
    <dgm:pt modelId="{E3A30F14-0B8E-419D-8355-AE1FDEAE7A4C}" type="pres">
      <dgm:prSet presAssocID="{4DDD722A-1D79-4767-ADF4-9F2FBCB9AB21}" presName="linear" presStyleCnt="0">
        <dgm:presLayoutVars>
          <dgm:animLvl val="lvl"/>
          <dgm:resizeHandles val="exact"/>
        </dgm:presLayoutVars>
      </dgm:prSet>
      <dgm:spPr/>
    </dgm:pt>
    <dgm:pt modelId="{D780954D-6292-4F90-98D8-97F35C265E53}" type="pres">
      <dgm:prSet presAssocID="{D1E22A21-C92E-44D7-90F7-DF3D2111FAB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F8AF422-76F5-4112-8686-D7F2BA654512}" type="pres">
      <dgm:prSet presAssocID="{2274270D-DD20-4CD2-A89B-1D3B0E78D20B}" presName="spacer" presStyleCnt="0"/>
      <dgm:spPr/>
    </dgm:pt>
    <dgm:pt modelId="{64E0A13E-C69A-4B3D-AC65-F4EDA922F87B}" type="pres">
      <dgm:prSet presAssocID="{191FEB35-9173-464D-A036-B0A65F44962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2A202BF-1D28-4A5E-A65B-F083A4F87C46}" type="pres">
      <dgm:prSet presAssocID="{93A629CB-CCAC-43F1-A9E2-C081A67ADFF2}" presName="spacer" presStyleCnt="0"/>
      <dgm:spPr/>
    </dgm:pt>
    <dgm:pt modelId="{964B84F9-12B6-46AE-9C68-770C1A4F0BF3}" type="pres">
      <dgm:prSet presAssocID="{FF369373-4DCD-4093-86B5-BF09D245FFC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03C1FD3-9328-45D8-8C18-4D74C9297FA1}" type="pres">
      <dgm:prSet presAssocID="{38B8B100-7253-4507-9C49-105A646F253E}" presName="spacer" presStyleCnt="0"/>
      <dgm:spPr/>
    </dgm:pt>
    <dgm:pt modelId="{6545F516-2D2F-493D-A430-942E2029CE71}" type="pres">
      <dgm:prSet presAssocID="{A929BD41-79AF-4D0B-9027-21CAABF3514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FBD8F12-2BE3-4DAB-9401-8B222788F9C0}" type="pres">
      <dgm:prSet presAssocID="{39B69C68-0F42-4EA8-9794-456679B73621}" presName="spacer" presStyleCnt="0"/>
      <dgm:spPr/>
    </dgm:pt>
    <dgm:pt modelId="{F44E8DFD-34D7-4300-BF8F-F1BB3B900E42}" type="pres">
      <dgm:prSet presAssocID="{36748FE0-B354-4394-966F-22DE8ACD05B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1FA2927-3996-4748-84AE-0E18ED7CCA82}" type="pres">
      <dgm:prSet presAssocID="{3B082B83-3680-49D6-8D1D-ECC9E393F7EA}" presName="spacer" presStyleCnt="0"/>
      <dgm:spPr/>
    </dgm:pt>
    <dgm:pt modelId="{834BA12D-336A-4433-8052-F6618B3089FB}" type="pres">
      <dgm:prSet presAssocID="{ADE4F193-EA8D-44D2-A4D6-BB7F9063B50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A24F80A-8736-420F-AB83-06D445390D8F}" srcId="{4DDD722A-1D79-4767-ADF4-9F2FBCB9AB21}" destId="{FF369373-4DCD-4093-86B5-BF09D245FFCA}" srcOrd="2" destOrd="0" parTransId="{8577BC5A-ADC3-4F1F-B23F-811129EC71C2}" sibTransId="{38B8B100-7253-4507-9C49-105A646F253E}"/>
    <dgm:cxn modelId="{48CA3815-26A0-479E-B08B-D94C4539A884}" srcId="{4DDD722A-1D79-4767-ADF4-9F2FBCB9AB21}" destId="{36748FE0-B354-4394-966F-22DE8ACD05B2}" srcOrd="4" destOrd="0" parTransId="{AA064B43-BC5A-4CCE-89A2-542EA431260E}" sibTransId="{3B082B83-3680-49D6-8D1D-ECC9E393F7EA}"/>
    <dgm:cxn modelId="{C48C1E46-3F6F-4C8C-BD5C-6394B4D92AB5}" srcId="{4DDD722A-1D79-4767-ADF4-9F2FBCB9AB21}" destId="{191FEB35-9173-464D-A036-B0A65F449621}" srcOrd="1" destOrd="0" parTransId="{5B59EDB9-0F91-44D3-811D-A5F55788DC07}" sibTransId="{93A629CB-CCAC-43F1-A9E2-C081A67ADFF2}"/>
    <dgm:cxn modelId="{9A3BAF4A-3A54-4E95-AC72-807C287060C0}" type="presOf" srcId="{A929BD41-79AF-4D0B-9027-21CAABF35144}" destId="{6545F516-2D2F-493D-A430-942E2029CE71}" srcOrd="0" destOrd="0" presId="urn:microsoft.com/office/officeart/2005/8/layout/vList2"/>
    <dgm:cxn modelId="{2ABCAA6D-1363-49C3-BD53-C1952652EDC7}" srcId="{4DDD722A-1D79-4767-ADF4-9F2FBCB9AB21}" destId="{A929BD41-79AF-4D0B-9027-21CAABF35144}" srcOrd="3" destOrd="0" parTransId="{594A2E85-8272-4B90-A69C-E6494F0EF97C}" sibTransId="{39B69C68-0F42-4EA8-9794-456679B73621}"/>
    <dgm:cxn modelId="{87333B75-5FC0-466B-9330-D3D8C6D567B6}" type="presOf" srcId="{FF369373-4DCD-4093-86B5-BF09D245FFCA}" destId="{964B84F9-12B6-46AE-9C68-770C1A4F0BF3}" srcOrd="0" destOrd="0" presId="urn:microsoft.com/office/officeart/2005/8/layout/vList2"/>
    <dgm:cxn modelId="{6E443876-7C9D-4023-8AC0-E19698284DDE}" type="presOf" srcId="{D1E22A21-C92E-44D7-90F7-DF3D2111FAB3}" destId="{D780954D-6292-4F90-98D8-97F35C265E53}" srcOrd="0" destOrd="0" presId="urn:microsoft.com/office/officeart/2005/8/layout/vList2"/>
    <dgm:cxn modelId="{6775E082-FAE4-4965-9B53-DE61AD68F9F9}" srcId="{4DDD722A-1D79-4767-ADF4-9F2FBCB9AB21}" destId="{D1E22A21-C92E-44D7-90F7-DF3D2111FAB3}" srcOrd="0" destOrd="0" parTransId="{4C1F3E81-561D-4BF4-8FD5-C5F87229A63A}" sibTransId="{2274270D-DD20-4CD2-A89B-1D3B0E78D20B}"/>
    <dgm:cxn modelId="{C00BCA86-53B7-411D-8771-6D0F6120057F}" type="presOf" srcId="{ADE4F193-EA8D-44D2-A4D6-BB7F9063B508}" destId="{834BA12D-336A-4433-8052-F6618B3089FB}" srcOrd="0" destOrd="0" presId="urn:microsoft.com/office/officeart/2005/8/layout/vList2"/>
    <dgm:cxn modelId="{483864A2-7F68-4B35-9791-B8BC93A4D00B}" type="presOf" srcId="{36748FE0-B354-4394-966F-22DE8ACD05B2}" destId="{F44E8DFD-34D7-4300-BF8F-F1BB3B900E42}" srcOrd="0" destOrd="0" presId="urn:microsoft.com/office/officeart/2005/8/layout/vList2"/>
    <dgm:cxn modelId="{6C4FEDA2-EA10-4882-BF1A-79E59E853032}" type="presOf" srcId="{191FEB35-9173-464D-A036-B0A65F449621}" destId="{64E0A13E-C69A-4B3D-AC65-F4EDA922F87B}" srcOrd="0" destOrd="0" presId="urn:microsoft.com/office/officeart/2005/8/layout/vList2"/>
    <dgm:cxn modelId="{5ED6BEC6-5430-46E9-8E40-ACB212821F81}" type="presOf" srcId="{4DDD722A-1D79-4767-ADF4-9F2FBCB9AB21}" destId="{E3A30F14-0B8E-419D-8355-AE1FDEAE7A4C}" srcOrd="0" destOrd="0" presId="urn:microsoft.com/office/officeart/2005/8/layout/vList2"/>
    <dgm:cxn modelId="{439553DB-3953-49A1-A00E-18A0F48D30D3}" srcId="{4DDD722A-1D79-4767-ADF4-9F2FBCB9AB21}" destId="{ADE4F193-EA8D-44D2-A4D6-BB7F9063B508}" srcOrd="5" destOrd="0" parTransId="{0006F95C-33E2-4175-B044-812D5B95EEF7}" sibTransId="{D6260068-8850-4723-BA18-494E6C11A509}"/>
    <dgm:cxn modelId="{E483F186-44D6-4673-8FF6-CBECB7E476EF}" type="presParOf" srcId="{E3A30F14-0B8E-419D-8355-AE1FDEAE7A4C}" destId="{D780954D-6292-4F90-98D8-97F35C265E53}" srcOrd="0" destOrd="0" presId="urn:microsoft.com/office/officeart/2005/8/layout/vList2"/>
    <dgm:cxn modelId="{A099B71C-C358-464A-827C-7C85E8CBB4F5}" type="presParOf" srcId="{E3A30F14-0B8E-419D-8355-AE1FDEAE7A4C}" destId="{BF8AF422-76F5-4112-8686-D7F2BA654512}" srcOrd="1" destOrd="0" presId="urn:microsoft.com/office/officeart/2005/8/layout/vList2"/>
    <dgm:cxn modelId="{22E0BF12-4232-40FE-ADDD-745F13CECEC3}" type="presParOf" srcId="{E3A30F14-0B8E-419D-8355-AE1FDEAE7A4C}" destId="{64E0A13E-C69A-4B3D-AC65-F4EDA922F87B}" srcOrd="2" destOrd="0" presId="urn:microsoft.com/office/officeart/2005/8/layout/vList2"/>
    <dgm:cxn modelId="{52BCAFBA-D114-47E8-9435-F7CA9C015C0D}" type="presParOf" srcId="{E3A30F14-0B8E-419D-8355-AE1FDEAE7A4C}" destId="{A2A202BF-1D28-4A5E-A65B-F083A4F87C46}" srcOrd="3" destOrd="0" presId="urn:microsoft.com/office/officeart/2005/8/layout/vList2"/>
    <dgm:cxn modelId="{15FC99D8-5840-42E0-BB63-621D74917BD4}" type="presParOf" srcId="{E3A30F14-0B8E-419D-8355-AE1FDEAE7A4C}" destId="{964B84F9-12B6-46AE-9C68-770C1A4F0BF3}" srcOrd="4" destOrd="0" presId="urn:microsoft.com/office/officeart/2005/8/layout/vList2"/>
    <dgm:cxn modelId="{43F621FA-10CC-409C-898B-9EC4917CFFA8}" type="presParOf" srcId="{E3A30F14-0B8E-419D-8355-AE1FDEAE7A4C}" destId="{203C1FD3-9328-45D8-8C18-4D74C9297FA1}" srcOrd="5" destOrd="0" presId="urn:microsoft.com/office/officeart/2005/8/layout/vList2"/>
    <dgm:cxn modelId="{8B65873A-C4C9-4A3A-9303-4A378FC25C08}" type="presParOf" srcId="{E3A30F14-0B8E-419D-8355-AE1FDEAE7A4C}" destId="{6545F516-2D2F-493D-A430-942E2029CE71}" srcOrd="6" destOrd="0" presId="urn:microsoft.com/office/officeart/2005/8/layout/vList2"/>
    <dgm:cxn modelId="{847657FF-D536-4DE5-BB9A-BAE63881274A}" type="presParOf" srcId="{E3A30F14-0B8E-419D-8355-AE1FDEAE7A4C}" destId="{1FBD8F12-2BE3-4DAB-9401-8B222788F9C0}" srcOrd="7" destOrd="0" presId="urn:microsoft.com/office/officeart/2005/8/layout/vList2"/>
    <dgm:cxn modelId="{53FB384B-70B1-450A-B63D-9C951DDFB5D5}" type="presParOf" srcId="{E3A30F14-0B8E-419D-8355-AE1FDEAE7A4C}" destId="{F44E8DFD-34D7-4300-BF8F-F1BB3B900E42}" srcOrd="8" destOrd="0" presId="urn:microsoft.com/office/officeart/2005/8/layout/vList2"/>
    <dgm:cxn modelId="{8A8356C0-F03C-4A0F-B249-EF2BF35C960D}" type="presParOf" srcId="{E3A30F14-0B8E-419D-8355-AE1FDEAE7A4C}" destId="{51FA2927-3996-4748-84AE-0E18ED7CCA82}" srcOrd="9" destOrd="0" presId="urn:microsoft.com/office/officeart/2005/8/layout/vList2"/>
    <dgm:cxn modelId="{A88B76CD-D94C-4A04-81EF-5D15EBC8F3EF}" type="presParOf" srcId="{E3A30F14-0B8E-419D-8355-AE1FDEAE7A4C}" destId="{834BA12D-336A-4433-8052-F6618B3089F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A1FFDA-2091-4306-A948-46A02760DACE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A88D3D-018B-4AC7-BC6E-B09D4F7EBB73}">
      <dgm:prSet custT="1"/>
      <dgm:spPr/>
      <dgm:t>
        <a:bodyPr/>
        <a:lstStyle/>
        <a:p>
          <a:pPr rtl="0"/>
          <a:r>
            <a:rPr lang="en-US" sz="1400" dirty="0"/>
            <a:t>Strategic thinking about the external environment</a:t>
          </a:r>
        </a:p>
      </dgm:t>
    </dgm:pt>
    <dgm:pt modelId="{62361CA3-79FD-4F64-A6B7-3D239CF7BF13}" type="parTrans" cxnId="{E986CAE2-AF21-4C38-A1B9-D360B9E08E44}">
      <dgm:prSet/>
      <dgm:spPr/>
      <dgm:t>
        <a:bodyPr/>
        <a:lstStyle/>
        <a:p>
          <a:endParaRPr lang="en-US" sz="4400" dirty="0"/>
        </a:p>
      </dgm:t>
    </dgm:pt>
    <dgm:pt modelId="{9B1C5914-C093-41CF-9145-2008D911C217}" type="sibTrans" cxnId="{E986CAE2-AF21-4C38-A1B9-D360B9E08E44}">
      <dgm:prSet/>
      <dgm:spPr/>
      <dgm:t>
        <a:bodyPr/>
        <a:lstStyle/>
        <a:p>
          <a:endParaRPr lang="en-US" sz="4400" dirty="0"/>
        </a:p>
      </dgm:t>
    </dgm:pt>
    <dgm:pt modelId="{00B3A491-497D-47EC-BB68-FC4AC2E82D87}">
      <dgm:prSet custT="1"/>
      <dgm:spPr/>
      <dgm:t>
        <a:bodyPr/>
        <a:lstStyle/>
        <a:p>
          <a:pPr rtl="0"/>
          <a:r>
            <a:rPr lang="en-US" sz="1600" dirty="0"/>
            <a:t>The political/legal, …and competitive situations</a:t>
          </a:r>
        </a:p>
      </dgm:t>
    </dgm:pt>
    <dgm:pt modelId="{E3F7E3A0-9265-472C-AB90-FD1CC7DCA4BD}" type="parTrans" cxnId="{4D9819A0-A9A4-427C-A668-2A57062DD0A3}">
      <dgm:prSet/>
      <dgm:spPr/>
      <dgm:t>
        <a:bodyPr/>
        <a:lstStyle/>
        <a:p>
          <a:endParaRPr lang="en-US" sz="4400" dirty="0"/>
        </a:p>
      </dgm:t>
    </dgm:pt>
    <dgm:pt modelId="{7E03E7B4-EE04-441B-A984-E88022B02AFB}" type="sibTrans" cxnId="{4D9819A0-A9A4-427C-A668-2A57062DD0A3}">
      <dgm:prSet/>
      <dgm:spPr/>
      <dgm:t>
        <a:bodyPr/>
        <a:lstStyle/>
        <a:p>
          <a:endParaRPr lang="en-US" sz="4400" dirty="0"/>
        </a:p>
      </dgm:t>
    </dgm:pt>
    <dgm:pt modelId="{871F9E30-FDEC-4F27-9C42-E86AE18DEAA0}">
      <dgm:prSet custT="1"/>
      <dgm:spPr/>
      <dgm:t>
        <a:bodyPr/>
        <a:lstStyle/>
        <a:p>
          <a:pPr rtl="0"/>
          <a:r>
            <a:rPr lang="en-US" sz="1600" dirty="0"/>
            <a:t>The service area competitors should be assessed</a:t>
          </a:r>
        </a:p>
      </dgm:t>
    </dgm:pt>
    <dgm:pt modelId="{23ADD10D-7A7E-4EC4-9AEE-DAD4EAFA166A}" type="parTrans" cxnId="{265CAA86-0E79-4DB4-85A2-B18DBEBEFE72}">
      <dgm:prSet/>
      <dgm:spPr/>
      <dgm:t>
        <a:bodyPr/>
        <a:lstStyle/>
        <a:p>
          <a:endParaRPr lang="en-US" sz="4400" dirty="0"/>
        </a:p>
      </dgm:t>
    </dgm:pt>
    <dgm:pt modelId="{37B22B92-5E0E-47A0-AE95-1A539F8028ED}" type="sibTrans" cxnId="{265CAA86-0E79-4DB4-85A2-B18DBEBEFE72}">
      <dgm:prSet/>
      <dgm:spPr/>
      <dgm:t>
        <a:bodyPr/>
        <a:lstStyle/>
        <a:p>
          <a:endParaRPr lang="en-US" sz="4400" dirty="0"/>
        </a:p>
      </dgm:t>
    </dgm:pt>
    <dgm:pt modelId="{2E2FCF38-43E7-4529-88BA-0854BB524E4F}">
      <dgm:prSet custT="1"/>
      <dgm:spPr/>
      <dgm:t>
        <a:bodyPr/>
        <a:lstStyle/>
        <a:p>
          <a:pPr rtl="0"/>
          <a:r>
            <a:rPr lang="en-US" sz="1600" dirty="0"/>
            <a:t>Strengths and weaknesses must be evaluated</a:t>
          </a:r>
        </a:p>
      </dgm:t>
    </dgm:pt>
    <dgm:pt modelId="{11CC3818-31C3-402E-B84D-80D8885796D7}" type="parTrans" cxnId="{035F2741-4034-47D8-8028-DE4648DD59A1}">
      <dgm:prSet/>
      <dgm:spPr/>
      <dgm:t>
        <a:bodyPr/>
        <a:lstStyle/>
        <a:p>
          <a:endParaRPr lang="en-US" sz="4400" dirty="0"/>
        </a:p>
      </dgm:t>
    </dgm:pt>
    <dgm:pt modelId="{68E47800-5D40-4EEF-B214-AB14E34BCA60}" type="sibTrans" cxnId="{035F2741-4034-47D8-8028-DE4648DD59A1}">
      <dgm:prSet/>
      <dgm:spPr/>
      <dgm:t>
        <a:bodyPr/>
        <a:lstStyle/>
        <a:p>
          <a:endParaRPr lang="en-US" sz="4400" dirty="0"/>
        </a:p>
      </dgm:t>
    </dgm:pt>
    <dgm:pt modelId="{A1D6BE99-8D76-44E3-A7BC-5D0646DDA5BD}">
      <dgm:prSet custT="1"/>
      <dgm:spPr/>
      <dgm:t>
        <a:bodyPr/>
        <a:lstStyle/>
        <a:p>
          <a:pPr rtl="0"/>
          <a:r>
            <a:rPr lang="en-US" sz="1600" dirty="0"/>
            <a:t>Strategy formulation</a:t>
          </a:r>
        </a:p>
      </dgm:t>
    </dgm:pt>
    <dgm:pt modelId="{A039A873-1DFD-4935-9A0D-746C356CC464}" type="parTrans" cxnId="{1A0D3E3C-67B6-46CB-B512-0AA43DEF5D5D}">
      <dgm:prSet/>
      <dgm:spPr/>
      <dgm:t>
        <a:bodyPr/>
        <a:lstStyle/>
        <a:p>
          <a:endParaRPr lang="en-US" sz="4400" dirty="0"/>
        </a:p>
      </dgm:t>
    </dgm:pt>
    <dgm:pt modelId="{085820A7-DD11-413D-AA2D-0EA752F3E024}" type="sibTrans" cxnId="{1A0D3E3C-67B6-46CB-B512-0AA43DEF5D5D}">
      <dgm:prSet/>
      <dgm:spPr/>
      <dgm:t>
        <a:bodyPr/>
        <a:lstStyle/>
        <a:p>
          <a:endParaRPr lang="en-US" sz="4400" dirty="0"/>
        </a:p>
      </dgm:t>
    </dgm:pt>
    <dgm:pt modelId="{A4F100D0-B1F9-47A7-80E4-C53107A56095}">
      <dgm:prSet custT="1"/>
      <dgm:spPr/>
      <dgm:t>
        <a:bodyPr/>
        <a:lstStyle/>
        <a:p>
          <a:pPr rtl="0"/>
          <a:r>
            <a:rPr lang="en-US" sz="1600" dirty="0"/>
            <a:t>Directional strategies</a:t>
          </a:r>
        </a:p>
      </dgm:t>
    </dgm:pt>
    <dgm:pt modelId="{523ACD17-2606-431A-931C-F5249A5F5F43}" type="parTrans" cxnId="{A970E9C5-DABE-466C-918E-3546E63F75AC}">
      <dgm:prSet/>
      <dgm:spPr/>
      <dgm:t>
        <a:bodyPr/>
        <a:lstStyle/>
        <a:p>
          <a:endParaRPr lang="en-US" sz="4400" dirty="0"/>
        </a:p>
      </dgm:t>
    </dgm:pt>
    <dgm:pt modelId="{8C625CC6-C092-41E0-BBA8-91B257AD9ABC}" type="sibTrans" cxnId="{A970E9C5-DABE-466C-918E-3546E63F75AC}">
      <dgm:prSet/>
      <dgm:spPr/>
      <dgm:t>
        <a:bodyPr/>
        <a:lstStyle/>
        <a:p>
          <a:endParaRPr lang="en-US" sz="4400" dirty="0"/>
        </a:p>
      </dgm:t>
    </dgm:pt>
    <dgm:pt modelId="{9BBC6743-5C63-4532-ABEC-5B396AC5E3F2}">
      <dgm:prSet custT="1"/>
      <dgm:spPr/>
      <dgm:t>
        <a:bodyPr/>
        <a:lstStyle/>
        <a:p>
          <a:pPr rtl="0"/>
          <a:r>
            <a:rPr lang="en-US" sz="1600" dirty="0"/>
            <a:t>Adaptive strategies</a:t>
          </a:r>
        </a:p>
      </dgm:t>
    </dgm:pt>
    <dgm:pt modelId="{51A17325-9914-4878-B219-5CD3CD9A1058}" type="parTrans" cxnId="{8624FA22-1184-44B8-848E-E4CDE33EED08}">
      <dgm:prSet/>
      <dgm:spPr/>
      <dgm:t>
        <a:bodyPr/>
        <a:lstStyle/>
        <a:p>
          <a:endParaRPr lang="en-US" sz="4400" dirty="0"/>
        </a:p>
      </dgm:t>
    </dgm:pt>
    <dgm:pt modelId="{0348651A-45E6-4A4A-AC48-F1C5F5CBCF4D}" type="sibTrans" cxnId="{8624FA22-1184-44B8-848E-E4CDE33EED08}">
      <dgm:prSet/>
      <dgm:spPr/>
      <dgm:t>
        <a:bodyPr/>
        <a:lstStyle/>
        <a:p>
          <a:endParaRPr lang="en-US" sz="4400" dirty="0"/>
        </a:p>
      </dgm:t>
    </dgm:pt>
    <dgm:pt modelId="{886A3D3C-7AE5-4FD8-91B8-3885494055A1}">
      <dgm:prSet custT="1"/>
      <dgm:spPr/>
      <dgm:t>
        <a:bodyPr/>
        <a:lstStyle/>
        <a:p>
          <a:pPr rtl="0"/>
          <a:r>
            <a:rPr lang="en-US" sz="1600" dirty="0"/>
            <a:t>Market entry strategies</a:t>
          </a:r>
        </a:p>
      </dgm:t>
    </dgm:pt>
    <dgm:pt modelId="{5CAE6BE7-D83B-4130-88D3-4D102F72BEF2}" type="parTrans" cxnId="{36306ADB-3935-403D-94D5-052832777488}">
      <dgm:prSet/>
      <dgm:spPr/>
      <dgm:t>
        <a:bodyPr/>
        <a:lstStyle/>
        <a:p>
          <a:endParaRPr lang="en-US" sz="4400" dirty="0"/>
        </a:p>
      </dgm:t>
    </dgm:pt>
    <dgm:pt modelId="{B2666FBE-08F5-4C34-B025-49C6CBAB6093}" type="sibTrans" cxnId="{36306ADB-3935-403D-94D5-052832777488}">
      <dgm:prSet/>
      <dgm:spPr/>
      <dgm:t>
        <a:bodyPr/>
        <a:lstStyle/>
        <a:p>
          <a:endParaRPr lang="en-US" sz="4400" dirty="0"/>
        </a:p>
      </dgm:t>
    </dgm:pt>
    <dgm:pt modelId="{499A47EE-D1B2-4CCE-B152-35B03A16E3FC}">
      <dgm:prSet custT="1"/>
      <dgm:spPr/>
      <dgm:t>
        <a:bodyPr/>
        <a:lstStyle/>
        <a:p>
          <a:pPr rtl="0"/>
          <a:r>
            <a:rPr lang="en-US" sz="1600" dirty="0"/>
            <a:t>Competitive strategies</a:t>
          </a:r>
        </a:p>
      </dgm:t>
    </dgm:pt>
    <dgm:pt modelId="{ED87CF74-90B1-49B4-A6D0-A4549F5876A9}" type="parTrans" cxnId="{CAD28AC6-9551-41F7-929B-02D002E05B9C}">
      <dgm:prSet/>
      <dgm:spPr/>
      <dgm:t>
        <a:bodyPr/>
        <a:lstStyle/>
        <a:p>
          <a:endParaRPr lang="en-US" sz="4400" dirty="0"/>
        </a:p>
      </dgm:t>
    </dgm:pt>
    <dgm:pt modelId="{C8D17DBC-FBA3-4AFC-86F3-94E5E3370E50}" type="sibTrans" cxnId="{CAD28AC6-9551-41F7-929B-02D002E05B9C}">
      <dgm:prSet/>
      <dgm:spPr/>
      <dgm:t>
        <a:bodyPr/>
        <a:lstStyle/>
        <a:p>
          <a:endParaRPr lang="en-US" sz="4400" dirty="0"/>
        </a:p>
      </dgm:t>
    </dgm:pt>
    <dgm:pt modelId="{08CEA7DF-9A92-4BAA-B2C2-807F491A4C67}">
      <dgm:prSet custT="1"/>
      <dgm:spPr/>
      <dgm:t>
        <a:bodyPr/>
        <a:lstStyle/>
        <a:p>
          <a:pPr rtl="0"/>
          <a:r>
            <a:rPr lang="en-US" sz="1600" dirty="0"/>
            <a:t>Alternative for each type of strategy must be evaluated</a:t>
          </a:r>
        </a:p>
      </dgm:t>
    </dgm:pt>
    <dgm:pt modelId="{049394C4-113B-4790-9972-54A2D1B01B9D}" type="parTrans" cxnId="{D5C7E4D9-C828-4F6D-8F59-F83D986E5B06}">
      <dgm:prSet/>
      <dgm:spPr/>
      <dgm:t>
        <a:bodyPr/>
        <a:lstStyle/>
        <a:p>
          <a:endParaRPr lang="en-US" sz="4400" dirty="0"/>
        </a:p>
      </dgm:t>
    </dgm:pt>
    <dgm:pt modelId="{004B4432-142B-4C73-A26B-42DDBFF7D7E2}" type="sibTrans" cxnId="{D5C7E4D9-C828-4F6D-8F59-F83D986E5B06}">
      <dgm:prSet/>
      <dgm:spPr/>
      <dgm:t>
        <a:bodyPr/>
        <a:lstStyle/>
        <a:p>
          <a:endParaRPr lang="en-US" sz="4400" dirty="0"/>
        </a:p>
      </dgm:t>
    </dgm:pt>
    <dgm:pt modelId="{894A102B-1189-4CB5-B033-175D5D76EB1E}">
      <dgm:prSet custT="1"/>
      <dgm:spPr/>
      <dgm:t>
        <a:bodyPr/>
        <a:lstStyle/>
        <a:p>
          <a:pPr rtl="0"/>
          <a:r>
            <a:rPr lang="en-US" sz="1600" dirty="0"/>
            <a:t>A recommendation</a:t>
          </a:r>
        </a:p>
      </dgm:t>
    </dgm:pt>
    <dgm:pt modelId="{79EB11A8-5842-4B34-882C-A52F908DA7B4}" type="parTrans" cxnId="{558A89D4-363F-4515-BB02-B775DC121FFD}">
      <dgm:prSet/>
      <dgm:spPr/>
      <dgm:t>
        <a:bodyPr/>
        <a:lstStyle/>
        <a:p>
          <a:endParaRPr lang="en-US" sz="4400" dirty="0"/>
        </a:p>
      </dgm:t>
    </dgm:pt>
    <dgm:pt modelId="{F197F38C-544A-4D32-80F2-2364872C33CE}" type="sibTrans" cxnId="{558A89D4-363F-4515-BB02-B775DC121FFD}">
      <dgm:prSet/>
      <dgm:spPr/>
      <dgm:t>
        <a:bodyPr/>
        <a:lstStyle/>
        <a:p>
          <a:endParaRPr lang="en-US" sz="4400" dirty="0"/>
        </a:p>
      </dgm:t>
    </dgm:pt>
    <dgm:pt modelId="{AF808745-A06E-4873-AB8D-BA8C57D93E91}">
      <dgm:prSet custT="1"/>
      <dgm:spPr/>
      <dgm:t>
        <a:bodyPr/>
        <a:lstStyle/>
        <a:p>
          <a:pPr rtl="0"/>
          <a:r>
            <a:rPr lang="en-US" sz="1600" dirty="0"/>
            <a:t>Strategy can be implemented</a:t>
          </a:r>
        </a:p>
      </dgm:t>
    </dgm:pt>
    <dgm:pt modelId="{83B31F9A-F2C2-4645-B5A8-55A4CDAC7C3B}" type="parTrans" cxnId="{A6E1555D-A4B1-47D7-9B6B-F4AEB1FF0435}">
      <dgm:prSet/>
      <dgm:spPr/>
      <dgm:t>
        <a:bodyPr/>
        <a:lstStyle/>
        <a:p>
          <a:endParaRPr lang="en-US" sz="4400" dirty="0"/>
        </a:p>
      </dgm:t>
    </dgm:pt>
    <dgm:pt modelId="{64EBCFF1-E3F1-4244-BDF4-9084BF4DA2D5}" type="sibTrans" cxnId="{A6E1555D-A4B1-47D7-9B6B-F4AEB1FF0435}">
      <dgm:prSet/>
      <dgm:spPr/>
      <dgm:t>
        <a:bodyPr/>
        <a:lstStyle/>
        <a:p>
          <a:endParaRPr lang="en-US" sz="4400" dirty="0"/>
        </a:p>
      </dgm:t>
    </dgm:pt>
    <dgm:pt modelId="{2E7ED0AF-57B6-47BF-B4BA-09A8233F3ED8}">
      <dgm:prSet custT="1"/>
      <dgm:spPr/>
      <dgm:t>
        <a:bodyPr/>
        <a:lstStyle/>
        <a:p>
          <a:pPr rtl="0"/>
          <a:r>
            <a:rPr lang="en-US" sz="1600" dirty="0"/>
            <a:t>Service delivery and support strategies and action plans</a:t>
          </a:r>
        </a:p>
      </dgm:t>
    </dgm:pt>
    <dgm:pt modelId="{256FE4F4-B2E6-491E-93DB-BE088CD2F672}" type="parTrans" cxnId="{AFB925B0-D171-4E2E-9AF0-600DCDD72E0E}">
      <dgm:prSet/>
      <dgm:spPr/>
      <dgm:t>
        <a:bodyPr/>
        <a:lstStyle/>
        <a:p>
          <a:endParaRPr lang="en-US" sz="4400" dirty="0"/>
        </a:p>
      </dgm:t>
    </dgm:pt>
    <dgm:pt modelId="{6778A7DA-7BC4-413C-A4EF-E3F83A7E1556}" type="sibTrans" cxnId="{AFB925B0-D171-4E2E-9AF0-600DCDD72E0E}">
      <dgm:prSet/>
      <dgm:spPr/>
      <dgm:t>
        <a:bodyPr/>
        <a:lstStyle/>
        <a:p>
          <a:endParaRPr lang="en-US" sz="4400" dirty="0"/>
        </a:p>
      </dgm:t>
    </dgm:pt>
    <dgm:pt modelId="{C449C05D-9AD0-49D8-ABE8-3384928779C6}">
      <dgm:prSet custT="1"/>
      <dgm:spPr/>
      <dgm:t>
        <a:bodyPr/>
        <a:lstStyle/>
        <a:p>
          <a:pPr rtl="0"/>
          <a:r>
            <a:rPr lang="en-US" sz="1600" dirty="0"/>
            <a:t>The success of the proposed strategy should be measured</a:t>
          </a:r>
        </a:p>
      </dgm:t>
    </dgm:pt>
    <dgm:pt modelId="{C971B37B-E098-4625-8DCE-9752BCDEC801}" type="parTrans" cxnId="{8E6DF6DE-F6E0-4FED-A4BD-479DC576E1FE}">
      <dgm:prSet/>
      <dgm:spPr/>
      <dgm:t>
        <a:bodyPr/>
        <a:lstStyle/>
        <a:p>
          <a:endParaRPr lang="en-US" sz="4400" dirty="0"/>
        </a:p>
      </dgm:t>
    </dgm:pt>
    <dgm:pt modelId="{51BA0D42-6096-4BE7-B0D7-D98DB868BADD}" type="sibTrans" cxnId="{8E6DF6DE-F6E0-4FED-A4BD-479DC576E1FE}">
      <dgm:prSet/>
      <dgm:spPr/>
      <dgm:t>
        <a:bodyPr/>
        <a:lstStyle/>
        <a:p>
          <a:endParaRPr lang="en-US" sz="4400" dirty="0"/>
        </a:p>
      </dgm:t>
    </dgm:pt>
    <dgm:pt modelId="{CD79E37D-BEA6-41EC-B912-3C3963F6BAD4}">
      <dgm:prSet/>
      <dgm:spPr/>
      <dgm:t>
        <a:bodyPr/>
        <a:lstStyle/>
        <a:p>
          <a:r>
            <a:rPr lang="en-US" b="1"/>
            <a:t>An Overview of Case Analysis </a:t>
          </a:r>
          <a:endParaRPr lang="en-US" b="1" dirty="0"/>
        </a:p>
      </dgm:t>
    </dgm:pt>
    <dgm:pt modelId="{9FFB1BE2-A2CD-4310-9CD0-4C5AD60CBB02}" type="parTrans" cxnId="{F2FAE3D3-A62E-4669-B8CF-74A5BA49798A}">
      <dgm:prSet/>
      <dgm:spPr/>
      <dgm:t>
        <a:bodyPr/>
        <a:lstStyle/>
        <a:p>
          <a:endParaRPr lang="en-US"/>
        </a:p>
      </dgm:t>
    </dgm:pt>
    <dgm:pt modelId="{9B030F83-D6AF-4E58-8CAF-DB669C81FFC8}" type="sibTrans" cxnId="{F2FAE3D3-A62E-4669-B8CF-74A5BA49798A}">
      <dgm:prSet/>
      <dgm:spPr/>
      <dgm:t>
        <a:bodyPr/>
        <a:lstStyle/>
        <a:p>
          <a:endParaRPr lang="en-US"/>
        </a:p>
      </dgm:t>
    </dgm:pt>
    <dgm:pt modelId="{D88F2AC9-A758-4F4E-B76C-6BFEEA5230FA}" type="pres">
      <dgm:prSet presAssocID="{90A1FFDA-2091-4306-A948-46A02760DACE}" presName="compositeShape" presStyleCnt="0">
        <dgm:presLayoutVars>
          <dgm:dir/>
          <dgm:resizeHandles/>
        </dgm:presLayoutVars>
      </dgm:prSet>
      <dgm:spPr/>
    </dgm:pt>
    <dgm:pt modelId="{61094BB9-63A3-40C6-83AB-11D96340FF4F}" type="pres">
      <dgm:prSet presAssocID="{90A1FFDA-2091-4306-A948-46A02760DACE}" presName="pyramid" presStyleLbl="node1" presStyleIdx="0" presStyleCnt="1" custScaleX="72822" custScaleY="78640" custLinFactNeighborX="-269" custLinFactNeighborY="-971"/>
      <dgm:spPr/>
    </dgm:pt>
    <dgm:pt modelId="{FBF8FC10-141B-4605-81BF-D8C67284EFD8}" type="pres">
      <dgm:prSet presAssocID="{90A1FFDA-2091-4306-A948-46A02760DACE}" presName="theList" presStyleCnt="0"/>
      <dgm:spPr/>
    </dgm:pt>
    <dgm:pt modelId="{3C8F681C-66B2-4337-803E-81515C1A323C}" type="pres">
      <dgm:prSet presAssocID="{71A88D3D-018B-4AC7-BC6E-B09D4F7EBB73}" presName="aNode" presStyleLbl="fgAcc1" presStyleIdx="0" presStyleCnt="15">
        <dgm:presLayoutVars>
          <dgm:bulletEnabled val="1"/>
        </dgm:presLayoutVars>
      </dgm:prSet>
      <dgm:spPr/>
    </dgm:pt>
    <dgm:pt modelId="{A097B0EC-4862-4484-9879-E3EAAF753DD7}" type="pres">
      <dgm:prSet presAssocID="{71A88D3D-018B-4AC7-BC6E-B09D4F7EBB73}" presName="aSpace" presStyleCnt="0"/>
      <dgm:spPr/>
    </dgm:pt>
    <dgm:pt modelId="{826A7EBC-A081-4583-B9BC-278A202F97F2}" type="pres">
      <dgm:prSet presAssocID="{00B3A491-497D-47EC-BB68-FC4AC2E82D87}" presName="aNode" presStyleLbl="fgAcc1" presStyleIdx="1" presStyleCnt="15">
        <dgm:presLayoutVars>
          <dgm:bulletEnabled val="1"/>
        </dgm:presLayoutVars>
      </dgm:prSet>
      <dgm:spPr/>
    </dgm:pt>
    <dgm:pt modelId="{0C26FCFD-78D7-4239-A066-8C001EB957EF}" type="pres">
      <dgm:prSet presAssocID="{00B3A491-497D-47EC-BB68-FC4AC2E82D87}" presName="aSpace" presStyleCnt="0"/>
      <dgm:spPr/>
    </dgm:pt>
    <dgm:pt modelId="{F8DCB62E-158E-4DBA-9240-31443178CE00}" type="pres">
      <dgm:prSet presAssocID="{871F9E30-FDEC-4F27-9C42-E86AE18DEAA0}" presName="aNode" presStyleLbl="fgAcc1" presStyleIdx="2" presStyleCnt="15">
        <dgm:presLayoutVars>
          <dgm:bulletEnabled val="1"/>
        </dgm:presLayoutVars>
      </dgm:prSet>
      <dgm:spPr/>
    </dgm:pt>
    <dgm:pt modelId="{C9E25C3C-48AA-47B4-AAB2-B9B4FAB8DE2A}" type="pres">
      <dgm:prSet presAssocID="{871F9E30-FDEC-4F27-9C42-E86AE18DEAA0}" presName="aSpace" presStyleCnt="0"/>
      <dgm:spPr/>
    </dgm:pt>
    <dgm:pt modelId="{AF1BA701-56C9-479C-A2E3-E0C53540B7F0}" type="pres">
      <dgm:prSet presAssocID="{2E2FCF38-43E7-4529-88BA-0854BB524E4F}" presName="aNode" presStyleLbl="fgAcc1" presStyleIdx="3" presStyleCnt="15">
        <dgm:presLayoutVars>
          <dgm:bulletEnabled val="1"/>
        </dgm:presLayoutVars>
      </dgm:prSet>
      <dgm:spPr/>
    </dgm:pt>
    <dgm:pt modelId="{F5CD8D78-9087-4A52-B105-A2C90C30DAC7}" type="pres">
      <dgm:prSet presAssocID="{2E2FCF38-43E7-4529-88BA-0854BB524E4F}" presName="aSpace" presStyleCnt="0"/>
      <dgm:spPr/>
    </dgm:pt>
    <dgm:pt modelId="{269CF8CA-F706-4437-8F13-FB67FE6F81C0}" type="pres">
      <dgm:prSet presAssocID="{A1D6BE99-8D76-44E3-A7BC-5D0646DDA5BD}" presName="aNode" presStyleLbl="fgAcc1" presStyleIdx="4" presStyleCnt="15">
        <dgm:presLayoutVars>
          <dgm:bulletEnabled val="1"/>
        </dgm:presLayoutVars>
      </dgm:prSet>
      <dgm:spPr/>
    </dgm:pt>
    <dgm:pt modelId="{4BC18EFB-732B-41CE-B428-55CD85DA37B4}" type="pres">
      <dgm:prSet presAssocID="{A1D6BE99-8D76-44E3-A7BC-5D0646DDA5BD}" presName="aSpace" presStyleCnt="0"/>
      <dgm:spPr/>
    </dgm:pt>
    <dgm:pt modelId="{C465CEFC-6ADF-4B5C-88AF-A07D0BE3063A}" type="pres">
      <dgm:prSet presAssocID="{A4F100D0-B1F9-47A7-80E4-C53107A56095}" presName="aNode" presStyleLbl="fgAcc1" presStyleIdx="5" presStyleCnt="15">
        <dgm:presLayoutVars>
          <dgm:bulletEnabled val="1"/>
        </dgm:presLayoutVars>
      </dgm:prSet>
      <dgm:spPr/>
    </dgm:pt>
    <dgm:pt modelId="{2F758CE7-A067-4E8B-9DF2-A579E093705D}" type="pres">
      <dgm:prSet presAssocID="{A4F100D0-B1F9-47A7-80E4-C53107A56095}" presName="aSpace" presStyleCnt="0"/>
      <dgm:spPr/>
    </dgm:pt>
    <dgm:pt modelId="{75945CCF-C843-4AE5-B421-EBC52F9D24C4}" type="pres">
      <dgm:prSet presAssocID="{9BBC6743-5C63-4532-ABEC-5B396AC5E3F2}" presName="aNode" presStyleLbl="fgAcc1" presStyleIdx="6" presStyleCnt="15">
        <dgm:presLayoutVars>
          <dgm:bulletEnabled val="1"/>
        </dgm:presLayoutVars>
      </dgm:prSet>
      <dgm:spPr/>
    </dgm:pt>
    <dgm:pt modelId="{69FF0513-5F1E-4FEA-BC14-5C6BEE78FD38}" type="pres">
      <dgm:prSet presAssocID="{9BBC6743-5C63-4532-ABEC-5B396AC5E3F2}" presName="aSpace" presStyleCnt="0"/>
      <dgm:spPr/>
    </dgm:pt>
    <dgm:pt modelId="{5A816DD1-B9FD-4778-8FC1-16F9B059930B}" type="pres">
      <dgm:prSet presAssocID="{886A3D3C-7AE5-4FD8-91B8-3885494055A1}" presName="aNode" presStyleLbl="fgAcc1" presStyleIdx="7" presStyleCnt="15">
        <dgm:presLayoutVars>
          <dgm:bulletEnabled val="1"/>
        </dgm:presLayoutVars>
      </dgm:prSet>
      <dgm:spPr/>
    </dgm:pt>
    <dgm:pt modelId="{484E13F7-88F8-4582-9844-E82CD59FB71F}" type="pres">
      <dgm:prSet presAssocID="{886A3D3C-7AE5-4FD8-91B8-3885494055A1}" presName="aSpace" presStyleCnt="0"/>
      <dgm:spPr/>
    </dgm:pt>
    <dgm:pt modelId="{6E412171-F426-440B-B550-AB90A0BF2CCC}" type="pres">
      <dgm:prSet presAssocID="{499A47EE-D1B2-4CCE-B152-35B03A16E3FC}" presName="aNode" presStyleLbl="fgAcc1" presStyleIdx="8" presStyleCnt="15">
        <dgm:presLayoutVars>
          <dgm:bulletEnabled val="1"/>
        </dgm:presLayoutVars>
      </dgm:prSet>
      <dgm:spPr/>
    </dgm:pt>
    <dgm:pt modelId="{62DE3D61-8DB8-4CAE-ACAC-B18C4C0C3516}" type="pres">
      <dgm:prSet presAssocID="{499A47EE-D1B2-4CCE-B152-35B03A16E3FC}" presName="aSpace" presStyleCnt="0"/>
      <dgm:spPr/>
    </dgm:pt>
    <dgm:pt modelId="{63493908-2922-49B6-9B68-6BB24E064855}" type="pres">
      <dgm:prSet presAssocID="{08CEA7DF-9A92-4BAA-B2C2-807F491A4C67}" presName="aNode" presStyleLbl="fgAcc1" presStyleIdx="9" presStyleCnt="15">
        <dgm:presLayoutVars>
          <dgm:bulletEnabled val="1"/>
        </dgm:presLayoutVars>
      </dgm:prSet>
      <dgm:spPr/>
    </dgm:pt>
    <dgm:pt modelId="{832BF150-4DFE-42E0-8D8A-39F360815294}" type="pres">
      <dgm:prSet presAssocID="{08CEA7DF-9A92-4BAA-B2C2-807F491A4C67}" presName="aSpace" presStyleCnt="0"/>
      <dgm:spPr/>
    </dgm:pt>
    <dgm:pt modelId="{DB1EE990-D1BB-4B11-89D7-F98AAEA85EF4}" type="pres">
      <dgm:prSet presAssocID="{894A102B-1189-4CB5-B033-175D5D76EB1E}" presName="aNode" presStyleLbl="fgAcc1" presStyleIdx="10" presStyleCnt="15">
        <dgm:presLayoutVars>
          <dgm:bulletEnabled val="1"/>
        </dgm:presLayoutVars>
      </dgm:prSet>
      <dgm:spPr/>
    </dgm:pt>
    <dgm:pt modelId="{662E3F4D-BCE5-4E52-8EA6-010BDDC7CA5E}" type="pres">
      <dgm:prSet presAssocID="{894A102B-1189-4CB5-B033-175D5D76EB1E}" presName="aSpace" presStyleCnt="0"/>
      <dgm:spPr/>
    </dgm:pt>
    <dgm:pt modelId="{02A82A4E-86F7-4988-88EE-DA9031D355DB}" type="pres">
      <dgm:prSet presAssocID="{AF808745-A06E-4873-AB8D-BA8C57D93E91}" presName="aNode" presStyleLbl="fgAcc1" presStyleIdx="11" presStyleCnt="15">
        <dgm:presLayoutVars>
          <dgm:bulletEnabled val="1"/>
        </dgm:presLayoutVars>
      </dgm:prSet>
      <dgm:spPr/>
    </dgm:pt>
    <dgm:pt modelId="{FBB8827B-3E7B-4E30-B47A-4D881ADFC01D}" type="pres">
      <dgm:prSet presAssocID="{AF808745-A06E-4873-AB8D-BA8C57D93E91}" presName="aSpace" presStyleCnt="0"/>
      <dgm:spPr/>
    </dgm:pt>
    <dgm:pt modelId="{1EBCE87B-8E4E-4A5A-B664-3FDCFC537077}" type="pres">
      <dgm:prSet presAssocID="{2E7ED0AF-57B6-47BF-B4BA-09A8233F3ED8}" presName="aNode" presStyleLbl="fgAcc1" presStyleIdx="12" presStyleCnt="15">
        <dgm:presLayoutVars>
          <dgm:bulletEnabled val="1"/>
        </dgm:presLayoutVars>
      </dgm:prSet>
      <dgm:spPr/>
    </dgm:pt>
    <dgm:pt modelId="{CCB358B4-295A-414D-90F0-A8D71199522A}" type="pres">
      <dgm:prSet presAssocID="{2E7ED0AF-57B6-47BF-B4BA-09A8233F3ED8}" presName="aSpace" presStyleCnt="0"/>
      <dgm:spPr/>
    </dgm:pt>
    <dgm:pt modelId="{336EEC36-DC29-41DB-B452-F7A14CFE9EE7}" type="pres">
      <dgm:prSet presAssocID="{C449C05D-9AD0-49D8-ABE8-3384928779C6}" presName="aNode" presStyleLbl="fgAcc1" presStyleIdx="13" presStyleCnt="15">
        <dgm:presLayoutVars>
          <dgm:bulletEnabled val="1"/>
        </dgm:presLayoutVars>
      </dgm:prSet>
      <dgm:spPr/>
    </dgm:pt>
    <dgm:pt modelId="{36641726-AD6A-41FB-A2CF-25E55F8145AB}" type="pres">
      <dgm:prSet presAssocID="{C449C05D-9AD0-49D8-ABE8-3384928779C6}" presName="aSpace" presStyleCnt="0"/>
      <dgm:spPr/>
    </dgm:pt>
    <dgm:pt modelId="{A761F49A-0790-40CF-A20A-CA722CB91D1A}" type="pres">
      <dgm:prSet presAssocID="{CD79E37D-BEA6-41EC-B912-3C3963F6BAD4}" presName="aNode" presStyleLbl="fgAcc1" presStyleIdx="14" presStyleCnt="15" custScaleX="52201" custLinFactY="-1455925" custLinFactNeighborX="-86302" custLinFactNeighborY="-1500000">
        <dgm:presLayoutVars>
          <dgm:bulletEnabled val="1"/>
        </dgm:presLayoutVars>
      </dgm:prSet>
      <dgm:spPr/>
    </dgm:pt>
    <dgm:pt modelId="{487C115A-B1CB-44FA-848A-9CE83FFF9B0D}" type="pres">
      <dgm:prSet presAssocID="{CD79E37D-BEA6-41EC-B912-3C3963F6BAD4}" presName="aSpace" presStyleCnt="0"/>
      <dgm:spPr/>
    </dgm:pt>
  </dgm:ptLst>
  <dgm:cxnLst>
    <dgm:cxn modelId="{0C0B791C-D036-427B-B4AB-4CC8CAF33F4E}" type="presOf" srcId="{871F9E30-FDEC-4F27-9C42-E86AE18DEAA0}" destId="{F8DCB62E-158E-4DBA-9240-31443178CE00}" srcOrd="0" destOrd="0" presId="urn:microsoft.com/office/officeart/2005/8/layout/pyramid2"/>
    <dgm:cxn modelId="{8624FA22-1184-44B8-848E-E4CDE33EED08}" srcId="{90A1FFDA-2091-4306-A948-46A02760DACE}" destId="{9BBC6743-5C63-4532-ABEC-5B396AC5E3F2}" srcOrd="6" destOrd="0" parTransId="{51A17325-9914-4878-B219-5CD3CD9A1058}" sibTransId="{0348651A-45E6-4A4A-AC48-F1C5F5CBCF4D}"/>
    <dgm:cxn modelId="{AF2B9D35-5E87-4731-8995-528DB6B7788F}" type="presOf" srcId="{90A1FFDA-2091-4306-A948-46A02760DACE}" destId="{D88F2AC9-A758-4F4E-B76C-6BFEEA5230FA}" srcOrd="0" destOrd="0" presId="urn:microsoft.com/office/officeart/2005/8/layout/pyramid2"/>
    <dgm:cxn modelId="{1A0D3E3C-67B6-46CB-B512-0AA43DEF5D5D}" srcId="{90A1FFDA-2091-4306-A948-46A02760DACE}" destId="{A1D6BE99-8D76-44E3-A7BC-5D0646DDA5BD}" srcOrd="4" destOrd="0" parTransId="{A039A873-1DFD-4935-9A0D-746C356CC464}" sibTransId="{085820A7-DD11-413D-AA2D-0EA752F3E024}"/>
    <dgm:cxn modelId="{820AD73C-CCEC-4DA3-8080-248D47585A07}" type="presOf" srcId="{886A3D3C-7AE5-4FD8-91B8-3885494055A1}" destId="{5A816DD1-B9FD-4778-8FC1-16F9B059930B}" srcOrd="0" destOrd="0" presId="urn:microsoft.com/office/officeart/2005/8/layout/pyramid2"/>
    <dgm:cxn modelId="{A6E1555D-A4B1-47D7-9B6B-F4AEB1FF0435}" srcId="{90A1FFDA-2091-4306-A948-46A02760DACE}" destId="{AF808745-A06E-4873-AB8D-BA8C57D93E91}" srcOrd="11" destOrd="0" parTransId="{83B31F9A-F2C2-4645-B5A8-55A4CDAC7C3B}" sibTransId="{64EBCFF1-E3F1-4244-BDF4-9084BF4DA2D5}"/>
    <dgm:cxn modelId="{035F2741-4034-47D8-8028-DE4648DD59A1}" srcId="{90A1FFDA-2091-4306-A948-46A02760DACE}" destId="{2E2FCF38-43E7-4529-88BA-0854BB524E4F}" srcOrd="3" destOrd="0" parTransId="{11CC3818-31C3-402E-B84D-80D8885796D7}" sibTransId="{68E47800-5D40-4EEF-B214-AB14E34BCA60}"/>
    <dgm:cxn modelId="{07998571-1735-43A5-9D45-F645A6F497C7}" type="presOf" srcId="{C449C05D-9AD0-49D8-ABE8-3384928779C6}" destId="{336EEC36-DC29-41DB-B452-F7A14CFE9EE7}" srcOrd="0" destOrd="0" presId="urn:microsoft.com/office/officeart/2005/8/layout/pyramid2"/>
    <dgm:cxn modelId="{1DD7A772-A429-4E0A-81DE-ABAB8BDC53B7}" type="presOf" srcId="{2E2FCF38-43E7-4529-88BA-0854BB524E4F}" destId="{AF1BA701-56C9-479C-A2E3-E0C53540B7F0}" srcOrd="0" destOrd="0" presId="urn:microsoft.com/office/officeart/2005/8/layout/pyramid2"/>
    <dgm:cxn modelId="{265CAA86-0E79-4DB4-85A2-B18DBEBEFE72}" srcId="{90A1FFDA-2091-4306-A948-46A02760DACE}" destId="{871F9E30-FDEC-4F27-9C42-E86AE18DEAA0}" srcOrd="2" destOrd="0" parTransId="{23ADD10D-7A7E-4EC4-9AEE-DAD4EAFA166A}" sibTransId="{37B22B92-5E0E-47A0-AE95-1A539F8028ED}"/>
    <dgm:cxn modelId="{5EAC918D-E395-40B2-A01E-D77568AD921C}" type="presOf" srcId="{CD79E37D-BEA6-41EC-B912-3C3963F6BAD4}" destId="{A761F49A-0790-40CF-A20A-CA722CB91D1A}" srcOrd="0" destOrd="0" presId="urn:microsoft.com/office/officeart/2005/8/layout/pyramid2"/>
    <dgm:cxn modelId="{5166AD93-4090-4124-B584-A8B08A98613A}" type="presOf" srcId="{894A102B-1189-4CB5-B033-175D5D76EB1E}" destId="{DB1EE990-D1BB-4B11-89D7-F98AAEA85EF4}" srcOrd="0" destOrd="0" presId="urn:microsoft.com/office/officeart/2005/8/layout/pyramid2"/>
    <dgm:cxn modelId="{4D9819A0-A9A4-427C-A668-2A57062DD0A3}" srcId="{90A1FFDA-2091-4306-A948-46A02760DACE}" destId="{00B3A491-497D-47EC-BB68-FC4AC2E82D87}" srcOrd="1" destOrd="0" parTransId="{E3F7E3A0-9265-472C-AB90-FD1CC7DCA4BD}" sibTransId="{7E03E7B4-EE04-441B-A984-E88022B02AFB}"/>
    <dgm:cxn modelId="{AFB925B0-D171-4E2E-9AF0-600DCDD72E0E}" srcId="{90A1FFDA-2091-4306-A948-46A02760DACE}" destId="{2E7ED0AF-57B6-47BF-B4BA-09A8233F3ED8}" srcOrd="12" destOrd="0" parTransId="{256FE4F4-B2E6-491E-93DB-BE088CD2F672}" sibTransId="{6778A7DA-7BC4-413C-A4EF-E3F83A7E1556}"/>
    <dgm:cxn modelId="{390461C1-EC0D-46D0-8120-5F065A5214CD}" type="presOf" srcId="{A4F100D0-B1F9-47A7-80E4-C53107A56095}" destId="{C465CEFC-6ADF-4B5C-88AF-A07D0BE3063A}" srcOrd="0" destOrd="0" presId="urn:microsoft.com/office/officeart/2005/8/layout/pyramid2"/>
    <dgm:cxn modelId="{A970E9C5-DABE-466C-918E-3546E63F75AC}" srcId="{90A1FFDA-2091-4306-A948-46A02760DACE}" destId="{A4F100D0-B1F9-47A7-80E4-C53107A56095}" srcOrd="5" destOrd="0" parTransId="{523ACD17-2606-431A-931C-F5249A5F5F43}" sibTransId="{8C625CC6-C092-41E0-BBA8-91B257AD9ABC}"/>
    <dgm:cxn modelId="{CAD28AC6-9551-41F7-929B-02D002E05B9C}" srcId="{90A1FFDA-2091-4306-A948-46A02760DACE}" destId="{499A47EE-D1B2-4CCE-B152-35B03A16E3FC}" srcOrd="8" destOrd="0" parTransId="{ED87CF74-90B1-49B4-A6D0-A4549F5876A9}" sibTransId="{C8D17DBC-FBA3-4AFC-86F3-94E5E3370E50}"/>
    <dgm:cxn modelId="{D4FECDCC-7949-452B-9DCB-E42C83B6AAD3}" type="presOf" srcId="{2E7ED0AF-57B6-47BF-B4BA-09A8233F3ED8}" destId="{1EBCE87B-8E4E-4A5A-B664-3FDCFC537077}" srcOrd="0" destOrd="0" presId="urn:microsoft.com/office/officeart/2005/8/layout/pyramid2"/>
    <dgm:cxn modelId="{B3ADC0D0-484D-4BFA-98D9-1B598CC820AF}" type="presOf" srcId="{00B3A491-497D-47EC-BB68-FC4AC2E82D87}" destId="{826A7EBC-A081-4583-B9BC-278A202F97F2}" srcOrd="0" destOrd="0" presId="urn:microsoft.com/office/officeart/2005/8/layout/pyramid2"/>
    <dgm:cxn modelId="{F2FAE3D3-A62E-4669-B8CF-74A5BA49798A}" srcId="{90A1FFDA-2091-4306-A948-46A02760DACE}" destId="{CD79E37D-BEA6-41EC-B912-3C3963F6BAD4}" srcOrd="14" destOrd="0" parTransId="{9FFB1BE2-A2CD-4310-9CD0-4C5AD60CBB02}" sibTransId="{9B030F83-D6AF-4E58-8CAF-DB669C81FFC8}"/>
    <dgm:cxn modelId="{558A89D4-363F-4515-BB02-B775DC121FFD}" srcId="{90A1FFDA-2091-4306-A948-46A02760DACE}" destId="{894A102B-1189-4CB5-B033-175D5D76EB1E}" srcOrd="10" destOrd="0" parTransId="{79EB11A8-5842-4B34-882C-A52F908DA7B4}" sibTransId="{F197F38C-544A-4D32-80F2-2364872C33CE}"/>
    <dgm:cxn modelId="{BDFAE8D4-9CE9-4645-AC44-339FEC2B834B}" type="presOf" srcId="{499A47EE-D1B2-4CCE-B152-35B03A16E3FC}" destId="{6E412171-F426-440B-B550-AB90A0BF2CCC}" srcOrd="0" destOrd="0" presId="urn:microsoft.com/office/officeart/2005/8/layout/pyramid2"/>
    <dgm:cxn modelId="{629768D9-7820-4869-A6A1-D5BFE9CD180E}" type="presOf" srcId="{9BBC6743-5C63-4532-ABEC-5B396AC5E3F2}" destId="{75945CCF-C843-4AE5-B421-EBC52F9D24C4}" srcOrd="0" destOrd="0" presId="urn:microsoft.com/office/officeart/2005/8/layout/pyramid2"/>
    <dgm:cxn modelId="{D5C7E4D9-C828-4F6D-8F59-F83D986E5B06}" srcId="{90A1FFDA-2091-4306-A948-46A02760DACE}" destId="{08CEA7DF-9A92-4BAA-B2C2-807F491A4C67}" srcOrd="9" destOrd="0" parTransId="{049394C4-113B-4790-9972-54A2D1B01B9D}" sibTransId="{004B4432-142B-4C73-A26B-42DDBFF7D7E2}"/>
    <dgm:cxn modelId="{36306ADB-3935-403D-94D5-052832777488}" srcId="{90A1FFDA-2091-4306-A948-46A02760DACE}" destId="{886A3D3C-7AE5-4FD8-91B8-3885494055A1}" srcOrd="7" destOrd="0" parTransId="{5CAE6BE7-D83B-4130-88D3-4D102F72BEF2}" sibTransId="{B2666FBE-08F5-4C34-B025-49C6CBAB6093}"/>
    <dgm:cxn modelId="{8E6DF6DE-F6E0-4FED-A4BD-479DC576E1FE}" srcId="{90A1FFDA-2091-4306-A948-46A02760DACE}" destId="{C449C05D-9AD0-49D8-ABE8-3384928779C6}" srcOrd="13" destOrd="0" parTransId="{C971B37B-E098-4625-8DCE-9752BCDEC801}" sibTransId="{51BA0D42-6096-4BE7-B0D7-D98DB868BADD}"/>
    <dgm:cxn modelId="{5F7590E0-26A6-465D-A33F-E96715519A50}" type="presOf" srcId="{08CEA7DF-9A92-4BAA-B2C2-807F491A4C67}" destId="{63493908-2922-49B6-9B68-6BB24E064855}" srcOrd="0" destOrd="0" presId="urn:microsoft.com/office/officeart/2005/8/layout/pyramid2"/>
    <dgm:cxn modelId="{E986CAE2-AF21-4C38-A1B9-D360B9E08E44}" srcId="{90A1FFDA-2091-4306-A948-46A02760DACE}" destId="{71A88D3D-018B-4AC7-BC6E-B09D4F7EBB73}" srcOrd="0" destOrd="0" parTransId="{62361CA3-79FD-4F64-A6B7-3D239CF7BF13}" sibTransId="{9B1C5914-C093-41CF-9145-2008D911C217}"/>
    <dgm:cxn modelId="{EB0622ED-2B0B-403F-A031-8570666EB08C}" type="presOf" srcId="{71A88D3D-018B-4AC7-BC6E-B09D4F7EBB73}" destId="{3C8F681C-66B2-4337-803E-81515C1A323C}" srcOrd="0" destOrd="0" presId="urn:microsoft.com/office/officeart/2005/8/layout/pyramid2"/>
    <dgm:cxn modelId="{8C7D6AF7-28FA-40FC-879C-2B9EB5513855}" type="presOf" srcId="{AF808745-A06E-4873-AB8D-BA8C57D93E91}" destId="{02A82A4E-86F7-4988-88EE-DA9031D355DB}" srcOrd="0" destOrd="0" presId="urn:microsoft.com/office/officeart/2005/8/layout/pyramid2"/>
    <dgm:cxn modelId="{D5616AFC-57F0-407A-A33B-8617317FBBB0}" type="presOf" srcId="{A1D6BE99-8D76-44E3-A7BC-5D0646DDA5BD}" destId="{269CF8CA-F706-4437-8F13-FB67FE6F81C0}" srcOrd="0" destOrd="0" presId="urn:microsoft.com/office/officeart/2005/8/layout/pyramid2"/>
    <dgm:cxn modelId="{E3414202-F50F-4CFC-99A4-FAC28C1F3492}" type="presParOf" srcId="{D88F2AC9-A758-4F4E-B76C-6BFEEA5230FA}" destId="{61094BB9-63A3-40C6-83AB-11D96340FF4F}" srcOrd="0" destOrd="0" presId="urn:microsoft.com/office/officeart/2005/8/layout/pyramid2"/>
    <dgm:cxn modelId="{75B5D5ED-028E-4AE8-84F7-042B9878399D}" type="presParOf" srcId="{D88F2AC9-A758-4F4E-B76C-6BFEEA5230FA}" destId="{FBF8FC10-141B-4605-81BF-D8C67284EFD8}" srcOrd="1" destOrd="0" presId="urn:microsoft.com/office/officeart/2005/8/layout/pyramid2"/>
    <dgm:cxn modelId="{3E794AE4-BDE8-408D-9BA5-8298070ADB8F}" type="presParOf" srcId="{FBF8FC10-141B-4605-81BF-D8C67284EFD8}" destId="{3C8F681C-66B2-4337-803E-81515C1A323C}" srcOrd="0" destOrd="0" presId="urn:microsoft.com/office/officeart/2005/8/layout/pyramid2"/>
    <dgm:cxn modelId="{3451132D-9029-431B-A8B9-96AA8C7623B8}" type="presParOf" srcId="{FBF8FC10-141B-4605-81BF-D8C67284EFD8}" destId="{A097B0EC-4862-4484-9879-E3EAAF753DD7}" srcOrd="1" destOrd="0" presId="urn:microsoft.com/office/officeart/2005/8/layout/pyramid2"/>
    <dgm:cxn modelId="{B57801BE-238C-4766-90F2-2D236D3319FB}" type="presParOf" srcId="{FBF8FC10-141B-4605-81BF-D8C67284EFD8}" destId="{826A7EBC-A081-4583-B9BC-278A202F97F2}" srcOrd="2" destOrd="0" presId="urn:microsoft.com/office/officeart/2005/8/layout/pyramid2"/>
    <dgm:cxn modelId="{612AE2CC-ADBE-470B-A540-0E9DBD88DFF6}" type="presParOf" srcId="{FBF8FC10-141B-4605-81BF-D8C67284EFD8}" destId="{0C26FCFD-78D7-4239-A066-8C001EB957EF}" srcOrd="3" destOrd="0" presId="urn:microsoft.com/office/officeart/2005/8/layout/pyramid2"/>
    <dgm:cxn modelId="{25D7EDB8-66C7-454B-816F-ED568A0F98FA}" type="presParOf" srcId="{FBF8FC10-141B-4605-81BF-D8C67284EFD8}" destId="{F8DCB62E-158E-4DBA-9240-31443178CE00}" srcOrd="4" destOrd="0" presId="urn:microsoft.com/office/officeart/2005/8/layout/pyramid2"/>
    <dgm:cxn modelId="{860D0A9B-6D25-43CF-AE72-B62A6A159A6C}" type="presParOf" srcId="{FBF8FC10-141B-4605-81BF-D8C67284EFD8}" destId="{C9E25C3C-48AA-47B4-AAB2-B9B4FAB8DE2A}" srcOrd="5" destOrd="0" presId="urn:microsoft.com/office/officeart/2005/8/layout/pyramid2"/>
    <dgm:cxn modelId="{4B874A61-A0F5-412B-9F5C-508283764338}" type="presParOf" srcId="{FBF8FC10-141B-4605-81BF-D8C67284EFD8}" destId="{AF1BA701-56C9-479C-A2E3-E0C53540B7F0}" srcOrd="6" destOrd="0" presId="urn:microsoft.com/office/officeart/2005/8/layout/pyramid2"/>
    <dgm:cxn modelId="{0803AB9F-E37C-4629-9B04-E025C9C7CEFF}" type="presParOf" srcId="{FBF8FC10-141B-4605-81BF-D8C67284EFD8}" destId="{F5CD8D78-9087-4A52-B105-A2C90C30DAC7}" srcOrd="7" destOrd="0" presId="urn:microsoft.com/office/officeart/2005/8/layout/pyramid2"/>
    <dgm:cxn modelId="{25DFED40-AA89-47BB-BF08-50E1E0F7C2B7}" type="presParOf" srcId="{FBF8FC10-141B-4605-81BF-D8C67284EFD8}" destId="{269CF8CA-F706-4437-8F13-FB67FE6F81C0}" srcOrd="8" destOrd="0" presId="urn:microsoft.com/office/officeart/2005/8/layout/pyramid2"/>
    <dgm:cxn modelId="{5531979C-FF66-4950-8D6F-3A99A1775272}" type="presParOf" srcId="{FBF8FC10-141B-4605-81BF-D8C67284EFD8}" destId="{4BC18EFB-732B-41CE-B428-55CD85DA37B4}" srcOrd="9" destOrd="0" presId="urn:microsoft.com/office/officeart/2005/8/layout/pyramid2"/>
    <dgm:cxn modelId="{47890E73-510C-4BAB-BBEF-393EBB210889}" type="presParOf" srcId="{FBF8FC10-141B-4605-81BF-D8C67284EFD8}" destId="{C465CEFC-6ADF-4B5C-88AF-A07D0BE3063A}" srcOrd="10" destOrd="0" presId="urn:microsoft.com/office/officeart/2005/8/layout/pyramid2"/>
    <dgm:cxn modelId="{B38DE31F-CA1B-48C2-B22E-36A773FA138E}" type="presParOf" srcId="{FBF8FC10-141B-4605-81BF-D8C67284EFD8}" destId="{2F758CE7-A067-4E8B-9DF2-A579E093705D}" srcOrd="11" destOrd="0" presId="urn:microsoft.com/office/officeart/2005/8/layout/pyramid2"/>
    <dgm:cxn modelId="{12BC3FC9-72FB-4311-96CB-3DB34D64A667}" type="presParOf" srcId="{FBF8FC10-141B-4605-81BF-D8C67284EFD8}" destId="{75945CCF-C843-4AE5-B421-EBC52F9D24C4}" srcOrd="12" destOrd="0" presId="urn:microsoft.com/office/officeart/2005/8/layout/pyramid2"/>
    <dgm:cxn modelId="{DB29DDCC-1FCF-4B8C-9618-1D451E5EB04A}" type="presParOf" srcId="{FBF8FC10-141B-4605-81BF-D8C67284EFD8}" destId="{69FF0513-5F1E-4FEA-BC14-5C6BEE78FD38}" srcOrd="13" destOrd="0" presId="urn:microsoft.com/office/officeart/2005/8/layout/pyramid2"/>
    <dgm:cxn modelId="{E0589AF9-BF0C-41B2-81CF-B83E08A6A4E9}" type="presParOf" srcId="{FBF8FC10-141B-4605-81BF-D8C67284EFD8}" destId="{5A816DD1-B9FD-4778-8FC1-16F9B059930B}" srcOrd="14" destOrd="0" presId="urn:microsoft.com/office/officeart/2005/8/layout/pyramid2"/>
    <dgm:cxn modelId="{1360A6F6-0126-412F-8DF1-A389BBDE31B9}" type="presParOf" srcId="{FBF8FC10-141B-4605-81BF-D8C67284EFD8}" destId="{484E13F7-88F8-4582-9844-E82CD59FB71F}" srcOrd="15" destOrd="0" presId="urn:microsoft.com/office/officeart/2005/8/layout/pyramid2"/>
    <dgm:cxn modelId="{4D6F9D5A-990A-4F62-A47C-6C1840E5FF78}" type="presParOf" srcId="{FBF8FC10-141B-4605-81BF-D8C67284EFD8}" destId="{6E412171-F426-440B-B550-AB90A0BF2CCC}" srcOrd="16" destOrd="0" presId="urn:microsoft.com/office/officeart/2005/8/layout/pyramid2"/>
    <dgm:cxn modelId="{ED47FC04-C8C3-4833-9384-6CBCD30AEB83}" type="presParOf" srcId="{FBF8FC10-141B-4605-81BF-D8C67284EFD8}" destId="{62DE3D61-8DB8-4CAE-ACAC-B18C4C0C3516}" srcOrd="17" destOrd="0" presId="urn:microsoft.com/office/officeart/2005/8/layout/pyramid2"/>
    <dgm:cxn modelId="{8CFE284A-B26A-4ACE-A467-A3DFD803DCC1}" type="presParOf" srcId="{FBF8FC10-141B-4605-81BF-D8C67284EFD8}" destId="{63493908-2922-49B6-9B68-6BB24E064855}" srcOrd="18" destOrd="0" presId="urn:microsoft.com/office/officeart/2005/8/layout/pyramid2"/>
    <dgm:cxn modelId="{3C699A80-B33E-4EB3-911D-7304764CCF2C}" type="presParOf" srcId="{FBF8FC10-141B-4605-81BF-D8C67284EFD8}" destId="{832BF150-4DFE-42E0-8D8A-39F360815294}" srcOrd="19" destOrd="0" presId="urn:microsoft.com/office/officeart/2005/8/layout/pyramid2"/>
    <dgm:cxn modelId="{5A6ADB23-E7B7-4172-A207-0F4EE8C51EB6}" type="presParOf" srcId="{FBF8FC10-141B-4605-81BF-D8C67284EFD8}" destId="{DB1EE990-D1BB-4B11-89D7-F98AAEA85EF4}" srcOrd="20" destOrd="0" presId="urn:microsoft.com/office/officeart/2005/8/layout/pyramid2"/>
    <dgm:cxn modelId="{96C61D7B-4830-4665-9296-12773875B775}" type="presParOf" srcId="{FBF8FC10-141B-4605-81BF-D8C67284EFD8}" destId="{662E3F4D-BCE5-4E52-8EA6-010BDDC7CA5E}" srcOrd="21" destOrd="0" presId="urn:microsoft.com/office/officeart/2005/8/layout/pyramid2"/>
    <dgm:cxn modelId="{85E1370F-AFA2-4346-9539-7817D3BA3486}" type="presParOf" srcId="{FBF8FC10-141B-4605-81BF-D8C67284EFD8}" destId="{02A82A4E-86F7-4988-88EE-DA9031D355DB}" srcOrd="22" destOrd="0" presId="urn:microsoft.com/office/officeart/2005/8/layout/pyramid2"/>
    <dgm:cxn modelId="{979D37FE-FC10-468A-B280-E2DB95F4BDA2}" type="presParOf" srcId="{FBF8FC10-141B-4605-81BF-D8C67284EFD8}" destId="{FBB8827B-3E7B-4E30-B47A-4D881ADFC01D}" srcOrd="23" destOrd="0" presId="urn:microsoft.com/office/officeart/2005/8/layout/pyramid2"/>
    <dgm:cxn modelId="{9A69474B-194A-4096-AA31-66DA25129BA8}" type="presParOf" srcId="{FBF8FC10-141B-4605-81BF-D8C67284EFD8}" destId="{1EBCE87B-8E4E-4A5A-B664-3FDCFC537077}" srcOrd="24" destOrd="0" presId="urn:microsoft.com/office/officeart/2005/8/layout/pyramid2"/>
    <dgm:cxn modelId="{1FB3CC10-7F2D-4C05-A84F-633DF3026AA6}" type="presParOf" srcId="{FBF8FC10-141B-4605-81BF-D8C67284EFD8}" destId="{CCB358B4-295A-414D-90F0-A8D71199522A}" srcOrd="25" destOrd="0" presId="urn:microsoft.com/office/officeart/2005/8/layout/pyramid2"/>
    <dgm:cxn modelId="{99D89E26-9402-4BE6-83E2-CCBBB1A9292F}" type="presParOf" srcId="{FBF8FC10-141B-4605-81BF-D8C67284EFD8}" destId="{336EEC36-DC29-41DB-B452-F7A14CFE9EE7}" srcOrd="26" destOrd="0" presId="urn:microsoft.com/office/officeart/2005/8/layout/pyramid2"/>
    <dgm:cxn modelId="{E79CF626-EFBA-457C-97C1-F4C7796E9E38}" type="presParOf" srcId="{FBF8FC10-141B-4605-81BF-D8C67284EFD8}" destId="{36641726-AD6A-41FB-A2CF-25E55F8145AB}" srcOrd="27" destOrd="0" presId="urn:microsoft.com/office/officeart/2005/8/layout/pyramid2"/>
    <dgm:cxn modelId="{18FDF286-D2A1-4F36-874A-2A5C6208B26B}" type="presParOf" srcId="{FBF8FC10-141B-4605-81BF-D8C67284EFD8}" destId="{A761F49A-0790-40CF-A20A-CA722CB91D1A}" srcOrd="28" destOrd="0" presId="urn:microsoft.com/office/officeart/2005/8/layout/pyramid2"/>
    <dgm:cxn modelId="{F6915FD6-6967-4102-B027-F2C127BB296F}" type="presParOf" srcId="{FBF8FC10-141B-4605-81BF-D8C67284EFD8}" destId="{487C115A-B1CB-44FA-848A-9CE83FFF9B0D}" srcOrd="2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E76880-CF68-4AA8-9E3C-20E6E78E2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453DB75-867C-48ED-8F39-4A20A9A04CAA}">
      <dgm:prSet/>
      <dgm:spPr/>
      <dgm:t>
        <a:bodyPr/>
        <a:lstStyle/>
        <a:p>
          <a:pPr rtl="0"/>
          <a:r>
            <a:rPr lang="en-US" dirty="0"/>
            <a:t>Listing the possible strengths and weaknesses in the initial reading provides some perspective concerning the organization ’s resources, competencies, and capabilities.</a:t>
          </a:r>
        </a:p>
      </dgm:t>
    </dgm:pt>
    <dgm:pt modelId="{C4F500C5-D3FA-464B-8DB5-48321539F993}" type="parTrans" cxnId="{C4DB19B9-435F-4CD5-8BA2-41C58C6CFE68}">
      <dgm:prSet/>
      <dgm:spPr/>
      <dgm:t>
        <a:bodyPr/>
        <a:lstStyle/>
        <a:p>
          <a:endParaRPr lang="en-US"/>
        </a:p>
      </dgm:t>
    </dgm:pt>
    <dgm:pt modelId="{20C706AD-8543-430F-B8B0-82436315B3B4}" type="sibTrans" cxnId="{C4DB19B9-435F-4CD5-8BA2-41C58C6CFE68}">
      <dgm:prSet/>
      <dgm:spPr/>
      <dgm:t>
        <a:bodyPr/>
        <a:lstStyle/>
        <a:p>
          <a:endParaRPr lang="en-US"/>
        </a:p>
      </dgm:t>
    </dgm:pt>
    <dgm:pt modelId="{C8429EBB-2ADF-46FC-ABDB-2DF044EAF9A9}" type="pres">
      <dgm:prSet presAssocID="{69E76880-CF68-4AA8-9E3C-20E6E78E26D2}" presName="linear" presStyleCnt="0">
        <dgm:presLayoutVars>
          <dgm:animLvl val="lvl"/>
          <dgm:resizeHandles val="exact"/>
        </dgm:presLayoutVars>
      </dgm:prSet>
      <dgm:spPr/>
    </dgm:pt>
    <dgm:pt modelId="{5A146047-260D-47CD-AAB2-F894C2C6021F}" type="pres">
      <dgm:prSet presAssocID="{F453DB75-867C-48ED-8F39-4A20A9A04CA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550271C-5E6E-4C23-97C4-5F05F544BF8D}" type="presOf" srcId="{69E76880-CF68-4AA8-9E3C-20E6E78E26D2}" destId="{C8429EBB-2ADF-46FC-ABDB-2DF044EAF9A9}" srcOrd="0" destOrd="0" presId="urn:microsoft.com/office/officeart/2005/8/layout/vList2"/>
    <dgm:cxn modelId="{C4DB19B9-435F-4CD5-8BA2-41C58C6CFE68}" srcId="{69E76880-CF68-4AA8-9E3C-20E6E78E26D2}" destId="{F453DB75-867C-48ED-8F39-4A20A9A04CAA}" srcOrd="0" destOrd="0" parTransId="{C4F500C5-D3FA-464B-8DB5-48321539F993}" sibTransId="{20C706AD-8543-430F-B8B0-82436315B3B4}"/>
    <dgm:cxn modelId="{6FAAF2C2-0634-492D-825D-4BDCE7676B78}" type="presOf" srcId="{F453DB75-867C-48ED-8F39-4A20A9A04CAA}" destId="{5A146047-260D-47CD-AAB2-F894C2C6021F}" srcOrd="0" destOrd="0" presId="urn:microsoft.com/office/officeart/2005/8/layout/vList2"/>
    <dgm:cxn modelId="{F5D742E0-0130-4CDB-AFE4-F6BAF4301BB4}" type="presParOf" srcId="{C8429EBB-2ADF-46FC-ABDB-2DF044EAF9A9}" destId="{5A146047-260D-47CD-AAB2-F894C2C602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BA1042-93B2-4639-91CA-819CB55A492A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en-US"/>
        </a:p>
      </dgm:t>
    </dgm:pt>
    <dgm:pt modelId="{2B8C172D-E86F-4E11-A961-40C56003C7CB}">
      <dgm:prSet/>
      <dgm:spPr/>
      <dgm:t>
        <a:bodyPr/>
        <a:lstStyle/>
        <a:p>
          <a:pPr rtl="0"/>
          <a:r>
            <a:rPr lang="en-US" dirty="0"/>
            <a:t>A ﬁrst type of information is given as part of the case</a:t>
          </a:r>
        </a:p>
      </dgm:t>
    </dgm:pt>
    <dgm:pt modelId="{4E199267-AB5A-46C4-B04A-991A6961EC1B}" type="parTrans" cxnId="{414120A0-56F1-4CAB-947D-A3D6318B74DB}">
      <dgm:prSet/>
      <dgm:spPr/>
      <dgm:t>
        <a:bodyPr/>
        <a:lstStyle/>
        <a:p>
          <a:endParaRPr lang="en-US"/>
        </a:p>
      </dgm:t>
    </dgm:pt>
    <dgm:pt modelId="{925619D7-0622-4AEC-AB19-662E8FBED501}" type="sibTrans" cxnId="{414120A0-56F1-4CAB-947D-A3D6318B74DB}">
      <dgm:prSet/>
      <dgm:spPr/>
      <dgm:t>
        <a:bodyPr/>
        <a:lstStyle/>
        <a:p>
          <a:endParaRPr lang="en-US"/>
        </a:p>
      </dgm:t>
    </dgm:pt>
    <dgm:pt modelId="{EF68404B-BE49-4B5F-8EED-C833EBE676AD}">
      <dgm:prSet/>
      <dgm:spPr/>
      <dgm:t>
        <a:bodyPr/>
        <a:lstStyle/>
        <a:p>
          <a:pPr rtl="0"/>
          <a:r>
            <a:rPr lang="en-US" dirty="0"/>
            <a:t>A second type of information is “obtainable</a:t>
          </a:r>
        </a:p>
      </dgm:t>
    </dgm:pt>
    <dgm:pt modelId="{DCF0C30B-CFB8-4BB2-93C6-81CB52F8EF46}" type="parTrans" cxnId="{0B0C16B4-A9D6-4D49-9363-C0D63DB3840D}">
      <dgm:prSet/>
      <dgm:spPr/>
      <dgm:t>
        <a:bodyPr/>
        <a:lstStyle/>
        <a:p>
          <a:endParaRPr lang="en-US"/>
        </a:p>
      </dgm:t>
    </dgm:pt>
    <dgm:pt modelId="{B70E338A-1DC1-49C7-8B2A-EF9F98D16CA3}" type="sibTrans" cxnId="{0B0C16B4-A9D6-4D49-9363-C0D63DB3840D}">
      <dgm:prSet/>
      <dgm:spPr/>
      <dgm:t>
        <a:bodyPr/>
        <a:lstStyle/>
        <a:p>
          <a:endParaRPr lang="en-US"/>
        </a:p>
      </dgm:t>
    </dgm:pt>
    <dgm:pt modelId="{0F6220CF-E032-4E7D-A2AB-C06E8413BB4D}" type="pres">
      <dgm:prSet presAssocID="{93BA1042-93B2-4639-91CA-819CB55A492A}" presName="linear" presStyleCnt="0">
        <dgm:presLayoutVars>
          <dgm:animLvl val="lvl"/>
          <dgm:resizeHandles val="exact"/>
        </dgm:presLayoutVars>
      </dgm:prSet>
      <dgm:spPr/>
    </dgm:pt>
    <dgm:pt modelId="{E44B3860-F897-46F9-9935-24401BDDF9FB}" type="pres">
      <dgm:prSet presAssocID="{2B8C172D-E86F-4E11-A961-40C56003C7C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DC905B9-C5FF-4DD2-97C6-7F47199B049F}" type="pres">
      <dgm:prSet presAssocID="{925619D7-0622-4AEC-AB19-662E8FBED501}" presName="spacer" presStyleCnt="0"/>
      <dgm:spPr/>
    </dgm:pt>
    <dgm:pt modelId="{AF043765-5845-42BF-95FA-FAD8FFD76D17}" type="pres">
      <dgm:prSet presAssocID="{EF68404B-BE49-4B5F-8EED-C833EBE676A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E59527E-7C3C-4C38-B4AF-E3EE0B12FEAE}" type="presOf" srcId="{EF68404B-BE49-4B5F-8EED-C833EBE676AD}" destId="{AF043765-5845-42BF-95FA-FAD8FFD76D17}" srcOrd="0" destOrd="0" presId="urn:microsoft.com/office/officeart/2005/8/layout/vList2"/>
    <dgm:cxn modelId="{414120A0-56F1-4CAB-947D-A3D6318B74DB}" srcId="{93BA1042-93B2-4639-91CA-819CB55A492A}" destId="{2B8C172D-E86F-4E11-A961-40C56003C7CB}" srcOrd="0" destOrd="0" parTransId="{4E199267-AB5A-46C4-B04A-991A6961EC1B}" sibTransId="{925619D7-0622-4AEC-AB19-662E8FBED501}"/>
    <dgm:cxn modelId="{0B0C16B4-A9D6-4D49-9363-C0D63DB3840D}" srcId="{93BA1042-93B2-4639-91CA-819CB55A492A}" destId="{EF68404B-BE49-4B5F-8EED-C833EBE676AD}" srcOrd="1" destOrd="0" parTransId="{DCF0C30B-CFB8-4BB2-93C6-81CB52F8EF46}" sibTransId="{B70E338A-1DC1-49C7-8B2A-EF9F98D16CA3}"/>
    <dgm:cxn modelId="{FB6A2DD2-CB47-4833-999C-81BA1EF28586}" type="presOf" srcId="{93BA1042-93B2-4639-91CA-819CB55A492A}" destId="{0F6220CF-E032-4E7D-A2AB-C06E8413BB4D}" srcOrd="0" destOrd="0" presId="urn:microsoft.com/office/officeart/2005/8/layout/vList2"/>
    <dgm:cxn modelId="{45589EEC-A017-4CBD-9DDB-657642BCE176}" type="presOf" srcId="{2B8C172D-E86F-4E11-A961-40C56003C7CB}" destId="{E44B3860-F897-46F9-9935-24401BDDF9FB}" srcOrd="0" destOrd="0" presId="urn:microsoft.com/office/officeart/2005/8/layout/vList2"/>
    <dgm:cxn modelId="{4D9BBAEA-07C7-467C-A67C-815414FE5953}" type="presParOf" srcId="{0F6220CF-E032-4E7D-A2AB-C06E8413BB4D}" destId="{E44B3860-F897-46F9-9935-24401BDDF9FB}" srcOrd="0" destOrd="0" presId="urn:microsoft.com/office/officeart/2005/8/layout/vList2"/>
    <dgm:cxn modelId="{A5C078FC-47F9-45FF-9B90-1B9F2061D3FB}" type="presParOf" srcId="{0F6220CF-E032-4E7D-A2AB-C06E8413BB4D}" destId="{6DC905B9-C5FF-4DD2-97C6-7F47199B049F}" srcOrd="1" destOrd="0" presId="urn:microsoft.com/office/officeart/2005/8/layout/vList2"/>
    <dgm:cxn modelId="{485FF4FE-2FF1-4D5E-A381-640B36803AA7}" type="presParOf" srcId="{0F6220CF-E032-4E7D-A2AB-C06E8413BB4D}" destId="{AF043765-5845-42BF-95FA-FAD8FFD76D1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C19A82-9100-458F-AECA-D9BF1B2E85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25A97C-8524-486C-8A8B-A7E15C2D4241}">
      <dgm:prSet custT="1"/>
      <dgm:spPr/>
      <dgm:t>
        <a:bodyPr/>
        <a:lstStyle/>
        <a:p>
          <a:pPr rtl="0"/>
          <a:r>
            <a:rPr lang="en-US" sz="2000" b="1" dirty="0"/>
            <a:t>Tips on Surfacing the Issues </a:t>
          </a:r>
          <a:endParaRPr lang="en-US" sz="2000" dirty="0"/>
        </a:p>
      </dgm:t>
    </dgm:pt>
    <dgm:pt modelId="{C5D6E286-FB43-49A9-A7E8-6656BFA7EC49}" type="parTrans" cxnId="{B4704529-864B-48D0-AC8D-629660A4DA5C}">
      <dgm:prSet/>
      <dgm:spPr/>
      <dgm:t>
        <a:bodyPr/>
        <a:lstStyle/>
        <a:p>
          <a:endParaRPr lang="en-US" sz="1400"/>
        </a:p>
      </dgm:t>
    </dgm:pt>
    <dgm:pt modelId="{F24BE758-1709-48FF-A669-664D54C6A03D}" type="sibTrans" cxnId="{B4704529-864B-48D0-AC8D-629660A4DA5C}">
      <dgm:prSet/>
      <dgm:spPr/>
      <dgm:t>
        <a:bodyPr/>
        <a:lstStyle/>
        <a:p>
          <a:endParaRPr lang="en-US" sz="1400"/>
        </a:p>
      </dgm:t>
    </dgm:pt>
    <dgm:pt modelId="{847F18F7-436A-40B5-92C1-AB34FEAF6DEA}">
      <dgm:prSet custT="1"/>
      <dgm:spPr/>
      <dgm:t>
        <a:bodyPr/>
        <a:lstStyle/>
        <a:p>
          <a:pPr algn="just" rtl="0"/>
          <a:r>
            <a:rPr lang="en-US" sz="1800" dirty="0"/>
            <a:t>In case analysis, issues include not only problems but also situations where things may be working well but improvements are possible. </a:t>
          </a:r>
        </a:p>
      </dgm:t>
    </dgm:pt>
    <dgm:pt modelId="{28AD9AD6-A20E-416F-9988-44E245A7D2E2}" type="parTrans" cxnId="{3F9D5F43-F3F6-412A-8984-6C2B5959B754}">
      <dgm:prSet/>
      <dgm:spPr/>
      <dgm:t>
        <a:bodyPr/>
        <a:lstStyle/>
        <a:p>
          <a:endParaRPr lang="en-US" sz="1400"/>
        </a:p>
      </dgm:t>
    </dgm:pt>
    <dgm:pt modelId="{9DFB7E79-DE06-4C43-9791-A05E8D806FB5}" type="sibTrans" cxnId="{3F9D5F43-F3F6-412A-8984-6C2B5959B754}">
      <dgm:prSet/>
      <dgm:spPr/>
      <dgm:t>
        <a:bodyPr/>
        <a:lstStyle/>
        <a:p>
          <a:endParaRPr lang="en-US" sz="1400"/>
        </a:p>
      </dgm:t>
    </dgm:pt>
    <dgm:pt modelId="{846F6E79-92D3-40B6-8AB1-C585A354B812}">
      <dgm:prSet custT="1"/>
      <dgm:spPr/>
      <dgm:t>
        <a:bodyPr/>
        <a:lstStyle/>
        <a:p>
          <a:pPr algn="just" rtl="0"/>
          <a:r>
            <a:rPr lang="en-US" sz="1800" dirty="0"/>
            <a:t>Fundamental issues, not mere symptoms, begin to emerge. </a:t>
          </a:r>
        </a:p>
      </dgm:t>
    </dgm:pt>
    <dgm:pt modelId="{F45FE875-0F64-45AB-9F3D-6346BD22F289}" type="parTrans" cxnId="{8D917F3C-7B67-487D-8E24-DB9D6F7A2382}">
      <dgm:prSet/>
      <dgm:spPr/>
      <dgm:t>
        <a:bodyPr/>
        <a:lstStyle/>
        <a:p>
          <a:endParaRPr lang="en-US" sz="1400"/>
        </a:p>
      </dgm:t>
    </dgm:pt>
    <dgm:pt modelId="{73EC718E-C0EF-49A4-B5F0-9265E5D8B691}" type="sibTrans" cxnId="{8D917F3C-7B67-487D-8E24-DB9D6F7A2382}">
      <dgm:prSet/>
      <dgm:spPr/>
      <dgm:t>
        <a:bodyPr/>
        <a:lstStyle/>
        <a:p>
          <a:endParaRPr lang="en-US" sz="1400"/>
        </a:p>
      </dgm:t>
    </dgm:pt>
    <dgm:pt modelId="{4E2D3263-54BF-4B16-A171-11FF6A36B3D8}" type="pres">
      <dgm:prSet presAssocID="{8FC19A82-9100-458F-AECA-D9BF1B2E85B6}" presName="linear" presStyleCnt="0">
        <dgm:presLayoutVars>
          <dgm:animLvl val="lvl"/>
          <dgm:resizeHandles val="exact"/>
        </dgm:presLayoutVars>
      </dgm:prSet>
      <dgm:spPr/>
    </dgm:pt>
    <dgm:pt modelId="{F947155F-B4F0-4BAA-A056-EDC1299B96B9}" type="pres">
      <dgm:prSet presAssocID="{7225A97C-8524-486C-8A8B-A7E15C2D4241}" presName="parentText" presStyleLbl="node1" presStyleIdx="0" presStyleCnt="1" custScaleY="37376">
        <dgm:presLayoutVars>
          <dgm:chMax val="0"/>
          <dgm:bulletEnabled val="1"/>
        </dgm:presLayoutVars>
      </dgm:prSet>
      <dgm:spPr/>
    </dgm:pt>
    <dgm:pt modelId="{75E84BE0-E684-403C-A1DD-7042A850A1C4}" type="pres">
      <dgm:prSet presAssocID="{7225A97C-8524-486C-8A8B-A7E15C2D424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4704529-864B-48D0-AC8D-629660A4DA5C}" srcId="{8FC19A82-9100-458F-AECA-D9BF1B2E85B6}" destId="{7225A97C-8524-486C-8A8B-A7E15C2D4241}" srcOrd="0" destOrd="0" parTransId="{C5D6E286-FB43-49A9-A7E8-6656BFA7EC49}" sibTransId="{F24BE758-1709-48FF-A669-664D54C6A03D}"/>
    <dgm:cxn modelId="{EE80C338-40CE-46F0-ACC6-47E581F03B49}" type="presOf" srcId="{846F6E79-92D3-40B6-8AB1-C585A354B812}" destId="{75E84BE0-E684-403C-A1DD-7042A850A1C4}" srcOrd="0" destOrd="1" presId="urn:microsoft.com/office/officeart/2005/8/layout/vList2"/>
    <dgm:cxn modelId="{8D917F3C-7B67-487D-8E24-DB9D6F7A2382}" srcId="{7225A97C-8524-486C-8A8B-A7E15C2D4241}" destId="{846F6E79-92D3-40B6-8AB1-C585A354B812}" srcOrd="1" destOrd="0" parTransId="{F45FE875-0F64-45AB-9F3D-6346BD22F289}" sibTransId="{73EC718E-C0EF-49A4-B5F0-9265E5D8B691}"/>
    <dgm:cxn modelId="{3F9D5F43-F3F6-412A-8984-6C2B5959B754}" srcId="{7225A97C-8524-486C-8A8B-A7E15C2D4241}" destId="{847F18F7-436A-40B5-92C1-AB34FEAF6DEA}" srcOrd="0" destOrd="0" parTransId="{28AD9AD6-A20E-416F-9988-44E245A7D2E2}" sibTransId="{9DFB7E79-DE06-4C43-9791-A05E8D806FB5}"/>
    <dgm:cxn modelId="{DAF27E51-A72A-4E20-B5F9-E827F5FE65FF}" type="presOf" srcId="{8FC19A82-9100-458F-AECA-D9BF1B2E85B6}" destId="{4E2D3263-54BF-4B16-A171-11FF6A36B3D8}" srcOrd="0" destOrd="0" presId="urn:microsoft.com/office/officeart/2005/8/layout/vList2"/>
    <dgm:cxn modelId="{ED2B4ED4-DDBC-4DB1-B308-E285B9890FC0}" type="presOf" srcId="{7225A97C-8524-486C-8A8B-A7E15C2D4241}" destId="{F947155F-B4F0-4BAA-A056-EDC1299B96B9}" srcOrd="0" destOrd="0" presId="urn:microsoft.com/office/officeart/2005/8/layout/vList2"/>
    <dgm:cxn modelId="{11F37CE1-F77B-4870-9C5D-95CE350F73AC}" type="presOf" srcId="{847F18F7-436A-40B5-92C1-AB34FEAF6DEA}" destId="{75E84BE0-E684-403C-A1DD-7042A850A1C4}" srcOrd="0" destOrd="0" presId="urn:microsoft.com/office/officeart/2005/8/layout/vList2"/>
    <dgm:cxn modelId="{38708A51-F33B-4C72-9C8B-3F33E633B7BA}" type="presParOf" srcId="{4E2D3263-54BF-4B16-A171-11FF6A36B3D8}" destId="{F947155F-B4F0-4BAA-A056-EDC1299B96B9}" srcOrd="0" destOrd="0" presId="urn:microsoft.com/office/officeart/2005/8/layout/vList2"/>
    <dgm:cxn modelId="{D298990D-2CAF-4E51-878D-8A7682C4DBC6}" type="presParOf" srcId="{4E2D3263-54BF-4B16-A171-11FF6A36B3D8}" destId="{75E84BE0-E684-403C-A1DD-7042A850A1C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D77C7-C752-4C87-8874-7A070DE5E425}">
      <dsp:nvSpPr>
        <dsp:cNvPr id="0" name=""/>
        <dsp:cNvSpPr/>
      </dsp:nvSpPr>
      <dsp:spPr>
        <a:xfrm>
          <a:off x="-6" y="65078"/>
          <a:ext cx="8763012" cy="456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2">
                  <a:lumMod val="75000"/>
                </a:schemeClr>
              </a:solidFill>
              <a:latin typeface="Algerian" pitchFamily="82" charset="0"/>
            </a:rPr>
            <a:t>Healthcare Service Management</a:t>
          </a:r>
        </a:p>
      </dsp:txBody>
      <dsp:txXfrm>
        <a:off x="-6" y="65078"/>
        <a:ext cx="8763012" cy="456753"/>
      </dsp:txXfrm>
    </dsp:sp>
    <dsp:sp modelId="{C201932C-2FE3-48D2-A587-A877F7914365}">
      <dsp:nvSpPr>
        <dsp:cNvPr id="0" name=""/>
        <dsp:cNvSpPr/>
      </dsp:nvSpPr>
      <dsp:spPr>
        <a:xfrm>
          <a:off x="-6" y="521832"/>
          <a:ext cx="1050532" cy="1750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9D78D1-3AC0-4513-9C6D-9113DA49903F}">
      <dsp:nvSpPr>
        <dsp:cNvPr id="0" name=""/>
        <dsp:cNvSpPr/>
      </dsp:nvSpPr>
      <dsp:spPr>
        <a:xfrm>
          <a:off x="1111807" y="521832"/>
          <a:ext cx="1050532" cy="1750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50000"/>
                <a:satMod val="300000"/>
              </a:schemeClr>
            </a:gs>
            <a:gs pos="35000">
              <a:schemeClr val="accent2">
                <a:hueOff val="780253"/>
                <a:satOff val="-973"/>
                <a:lumOff val="229"/>
                <a:alphaOff val="0"/>
                <a:tint val="37000"/>
                <a:satMod val="30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3A6850-D5AF-4988-ABE5-74A2B9556DA1}">
      <dsp:nvSpPr>
        <dsp:cNvPr id="0" name=""/>
        <dsp:cNvSpPr/>
      </dsp:nvSpPr>
      <dsp:spPr>
        <a:xfrm>
          <a:off x="2223621" y="521832"/>
          <a:ext cx="1050532" cy="1750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796FED-14FE-4806-9F7C-208BB17A10B2}">
      <dsp:nvSpPr>
        <dsp:cNvPr id="0" name=""/>
        <dsp:cNvSpPr/>
      </dsp:nvSpPr>
      <dsp:spPr>
        <a:xfrm>
          <a:off x="3335435" y="521832"/>
          <a:ext cx="1050532" cy="1750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4A646B-8CA1-4000-9D84-DEAAF3752C9F}">
      <dsp:nvSpPr>
        <dsp:cNvPr id="0" name=""/>
        <dsp:cNvSpPr/>
      </dsp:nvSpPr>
      <dsp:spPr>
        <a:xfrm>
          <a:off x="4447249" y="521832"/>
          <a:ext cx="1050532" cy="1750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A5E7BB-59EB-4DA8-AD7E-9DF75411E701}">
      <dsp:nvSpPr>
        <dsp:cNvPr id="0" name=""/>
        <dsp:cNvSpPr/>
      </dsp:nvSpPr>
      <dsp:spPr>
        <a:xfrm>
          <a:off x="5559063" y="521832"/>
          <a:ext cx="1050532" cy="1750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tint val="50000"/>
                <a:satMod val="300000"/>
              </a:schemeClr>
            </a:gs>
            <a:gs pos="35000">
              <a:schemeClr val="accent2">
                <a:hueOff val="3901266"/>
                <a:satOff val="-4866"/>
                <a:lumOff val="1144"/>
                <a:alphaOff val="0"/>
                <a:tint val="37000"/>
                <a:satMod val="30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F788E5-745F-47C5-BB10-361266249570}">
      <dsp:nvSpPr>
        <dsp:cNvPr id="0" name=""/>
        <dsp:cNvSpPr/>
      </dsp:nvSpPr>
      <dsp:spPr>
        <a:xfrm>
          <a:off x="6670877" y="521832"/>
          <a:ext cx="1050532" cy="17508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8BC5C-FBBE-4AFC-81DE-C98AB65CE70C}">
      <dsp:nvSpPr>
        <dsp:cNvPr id="0" name=""/>
        <dsp:cNvSpPr/>
      </dsp:nvSpPr>
      <dsp:spPr>
        <a:xfrm>
          <a:off x="0" y="356699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380BD-7C75-4EEB-9208-E9D2950624C0}">
      <dsp:nvSpPr>
        <dsp:cNvPr id="0" name=""/>
        <dsp:cNvSpPr/>
      </dsp:nvSpPr>
      <dsp:spPr>
        <a:xfrm>
          <a:off x="411480" y="61499"/>
          <a:ext cx="576072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Tips on Analyzing the Situation</a:t>
          </a:r>
          <a:endParaRPr lang="en-US" sz="2000" kern="1200" dirty="0"/>
        </a:p>
      </dsp:txBody>
      <dsp:txXfrm>
        <a:off x="440301" y="90320"/>
        <a:ext cx="5703078" cy="532758"/>
      </dsp:txXfrm>
    </dsp:sp>
    <dsp:sp modelId="{8E1039BB-92A6-4144-AEAB-80A1164CB7B7}">
      <dsp:nvSpPr>
        <dsp:cNvPr id="0" name=""/>
        <dsp:cNvSpPr/>
      </dsp:nvSpPr>
      <dsp:spPr>
        <a:xfrm>
          <a:off x="0" y="1263899"/>
          <a:ext cx="8229600" cy="378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 trend analysis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stakeholder analysis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development of a scenario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service area competitive analysis.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Internal Environment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strengths and weaknesses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resources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competencies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capabilities.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evaluation of directional strategies </a:t>
          </a:r>
        </a:p>
      </dsp:txBody>
      <dsp:txXfrm>
        <a:off x="0" y="1263899"/>
        <a:ext cx="8229600" cy="3780000"/>
      </dsp:txXfrm>
    </dsp:sp>
    <dsp:sp modelId="{32290AD9-C5C0-43C8-BF34-125A72F8C2C0}">
      <dsp:nvSpPr>
        <dsp:cNvPr id="0" name=""/>
        <dsp:cNvSpPr/>
      </dsp:nvSpPr>
      <dsp:spPr>
        <a:xfrm>
          <a:off x="411480" y="968699"/>
          <a:ext cx="5760720" cy="5904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External Environmental Analysis</a:t>
          </a:r>
          <a:endParaRPr lang="en-US" sz="2000" kern="1200" dirty="0"/>
        </a:p>
      </dsp:txBody>
      <dsp:txXfrm>
        <a:off x="440301" y="997520"/>
        <a:ext cx="5703078" cy="5327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88DF3-8EAB-4C64-BA32-7B09BB1E6419}">
      <dsp:nvSpPr>
        <dsp:cNvPr id="0" name=""/>
        <dsp:cNvSpPr/>
      </dsp:nvSpPr>
      <dsp:spPr>
        <a:xfrm>
          <a:off x="0" y="195374"/>
          <a:ext cx="8001000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270764" rIns="620967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Effective Alternatives </a:t>
          </a:r>
          <a:endParaRPr lang="en-US" sz="1600" kern="1200" dirty="0"/>
        </a:p>
      </dsp:txBody>
      <dsp:txXfrm>
        <a:off x="0" y="195374"/>
        <a:ext cx="8001000" cy="614250"/>
      </dsp:txXfrm>
    </dsp:sp>
    <dsp:sp modelId="{64CAB296-22D9-4E99-A1EE-C248C2609CFB}">
      <dsp:nvSpPr>
        <dsp:cNvPr id="0" name=""/>
        <dsp:cNvSpPr/>
      </dsp:nvSpPr>
      <dsp:spPr>
        <a:xfrm>
          <a:off x="400050" y="3494"/>
          <a:ext cx="5600700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Tips on Formulating the Strategy</a:t>
          </a:r>
          <a:endParaRPr lang="en-US" sz="1600" kern="1200" dirty="0"/>
        </a:p>
      </dsp:txBody>
      <dsp:txXfrm>
        <a:off x="418784" y="22228"/>
        <a:ext cx="5563232" cy="346292"/>
      </dsp:txXfrm>
    </dsp:sp>
    <dsp:sp modelId="{C0B50F19-AE14-44C6-AE14-0929C409D5B0}">
      <dsp:nvSpPr>
        <dsp:cNvPr id="0" name=""/>
        <dsp:cNvSpPr/>
      </dsp:nvSpPr>
      <dsp:spPr>
        <a:xfrm>
          <a:off x="0" y="1071704"/>
          <a:ext cx="8001000" cy="425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270764" rIns="620967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They should be practical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Alternatives should be speciﬁc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Alternatives should be related to the key issue they are intended to address.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Alternatives should be usable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Alternatives should be ones that can be placed into action in a relatively short period of time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Alternative Evaluation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 external/internal strategy matrix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 PLC analysis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 BCG portfolio analysis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extended portfolio matrix analysis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SPACE analysis, or program evaluation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show the ends–means decision logic for each strategic initiative and provide an excellent overview of the strategy of the organization. </a:t>
          </a:r>
        </a:p>
      </dsp:txBody>
      <dsp:txXfrm>
        <a:off x="0" y="1071704"/>
        <a:ext cx="8001000" cy="4258800"/>
      </dsp:txXfrm>
    </dsp:sp>
    <dsp:sp modelId="{D48F246A-B1B9-439B-8F94-77A29B716402}">
      <dsp:nvSpPr>
        <dsp:cNvPr id="0" name=""/>
        <dsp:cNvSpPr/>
      </dsp:nvSpPr>
      <dsp:spPr>
        <a:xfrm>
          <a:off x="400050" y="879824"/>
          <a:ext cx="5600700" cy="3837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Good alternatives possess speciﬁc characteristics;</a:t>
          </a:r>
          <a:endParaRPr lang="en-US" sz="1600" kern="1200" dirty="0"/>
        </a:p>
      </dsp:txBody>
      <dsp:txXfrm>
        <a:off x="418784" y="898558"/>
        <a:ext cx="5563232" cy="3462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516C8-B48E-4B53-BFE8-BE18B562F0FE}">
      <dsp:nvSpPr>
        <dsp:cNvPr id="0" name=""/>
        <dsp:cNvSpPr/>
      </dsp:nvSpPr>
      <dsp:spPr>
        <a:xfrm>
          <a:off x="0" y="8"/>
          <a:ext cx="8458200" cy="541028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Tips on Developing Implementation Strategies </a:t>
          </a:r>
          <a:endParaRPr lang="en-US" sz="2800" kern="1200" dirty="0"/>
        </a:p>
      </dsp:txBody>
      <dsp:txXfrm>
        <a:off x="26411" y="26419"/>
        <a:ext cx="8405378" cy="488206"/>
      </dsp:txXfrm>
    </dsp:sp>
    <dsp:sp modelId="{22A4B4B4-3DC4-4BE1-B978-0B98812CD013}">
      <dsp:nvSpPr>
        <dsp:cNvPr id="0" name=""/>
        <dsp:cNvSpPr/>
      </dsp:nvSpPr>
      <dsp:spPr>
        <a:xfrm>
          <a:off x="0" y="930873"/>
          <a:ext cx="8458200" cy="264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48" tIns="30480" rIns="170688" bIns="30480" numCol="1" spcCol="1270" anchor="t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“How does the group accomplish the work in the most effective and efﬁcient way possible?” </a:t>
          </a: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Value-adding service delivery and support strategies must be developed as well as action plans. </a:t>
          </a: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Objectives, action plans, and budgets should be addressed </a:t>
          </a: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Responsibility for accomplishing the different groups of tasks must be clearly assigned </a:t>
          </a:r>
        </a:p>
      </dsp:txBody>
      <dsp:txXfrm>
        <a:off x="0" y="930873"/>
        <a:ext cx="8458200" cy="26496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A1775-5684-4A00-8327-75814AA92EE4}">
      <dsp:nvSpPr>
        <dsp:cNvPr id="0" name=""/>
        <dsp:cNvSpPr/>
      </dsp:nvSpPr>
      <dsp:spPr>
        <a:xfrm>
          <a:off x="0" y="619"/>
          <a:ext cx="811970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635F6-9E59-426E-93E9-6461EA4BA9E2}">
      <dsp:nvSpPr>
        <dsp:cNvPr id="0" name=""/>
        <dsp:cNvSpPr/>
      </dsp:nvSpPr>
      <dsp:spPr>
        <a:xfrm>
          <a:off x="0" y="619"/>
          <a:ext cx="8119709" cy="72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Making Recommendations </a:t>
          </a:r>
          <a:endParaRPr lang="en-US" sz="1600" kern="1200" dirty="0"/>
        </a:p>
      </dsp:txBody>
      <dsp:txXfrm>
        <a:off x="0" y="619"/>
        <a:ext cx="8119709" cy="725296"/>
      </dsp:txXfrm>
    </dsp:sp>
    <dsp:sp modelId="{47B0FDCA-2C78-4911-B280-7DE1DF62F4E1}">
      <dsp:nvSpPr>
        <dsp:cNvPr id="0" name=""/>
        <dsp:cNvSpPr/>
      </dsp:nvSpPr>
      <dsp:spPr>
        <a:xfrm>
          <a:off x="0" y="725916"/>
          <a:ext cx="8119709" cy="0"/>
        </a:xfrm>
        <a:prstGeom prst="lin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51976-209B-4FD1-99A3-6D45E9559E44}">
      <dsp:nvSpPr>
        <dsp:cNvPr id="0" name=""/>
        <dsp:cNvSpPr/>
      </dsp:nvSpPr>
      <dsp:spPr>
        <a:xfrm>
          <a:off x="0" y="725916"/>
          <a:ext cx="8119709" cy="72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will be particularly useful to ask the following questions when making recommendations:</a:t>
          </a:r>
        </a:p>
      </dsp:txBody>
      <dsp:txXfrm>
        <a:off x="0" y="725916"/>
        <a:ext cx="8119709" cy="725296"/>
      </dsp:txXfrm>
    </dsp:sp>
    <dsp:sp modelId="{EC957FF1-4534-4CD3-8F9F-E39EA3132C25}">
      <dsp:nvSpPr>
        <dsp:cNvPr id="0" name=""/>
        <dsp:cNvSpPr/>
      </dsp:nvSpPr>
      <dsp:spPr>
        <a:xfrm>
          <a:off x="0" y="1451212"/>
          <a:ext cx="8119709" cy="0"/>
        </a:xfrm>
        <a:prstGeom prst="lin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D7C02-67B2-4BAB-A5AE-F19A9E58665A}">
      <dsp:nvSpPr>
        <dsp:cNvPr id="0" name=""/>
        <dsp:cNvSpPr/>
      </dsp:nvSpPr>
      <dsp:spPr>
        <a:xfrm>
          <a:off x="0" y="1451212"/>
          <a:ext cx="8119709" cy="72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●  Does the health care organization have the ﬁnancial resources needed to make the recommendation work?  </a:t>
          </a:r>
        </a:p>
      </dsp:txBody>
      <dsp:txXfrm>
        <a:off x="0" y="1451212"/>
        <a:ext cx="8119709" cy="725296"/>
      </dsp:txXfrm>
    </dsp:sp>
    <dsp:sp modelId="{E2C15F1C-0A4D-4BF6-BF91-7EB370E9067C}">
      <dsp:nvSpPr>
        <dsp:cNvPr id="0" name=""/>
        <dsp:cNvSpPr/>
      </dsp:nvSpPr>
      <dsp:spPr>
        <a:xfrm>
          <a:off x="0" y="2176508"/>
          <a:ext cx="8119709" cy="0"/>
        </a:xfrm>
        <a:prstGeom prst="lin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CF2DE-BC49-4926-A24F-C7B28E35122A}">
      <dsp:nvSpPr>
        <dsp:cNvPr id="0" name=""/>
        <dsp:cNvSpPr/>
      </dsp:nvSpPr>
      <dsp:spPr>
        <a:xfrm>
          <a:off x="0" y="2176508"/>
          <a:ext cx="8119709" cy="72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● Does the organization have the personnel with the right skills to accomplish what will be required by each recommendation?  </a:t>
          </a:r>
        </a:p>
      </dsp:txBody>
      <dsp:txXfrm>
        <a:off x="0" y="2176508"/>
        <a:ext cx="8119709" cy="725296"/>
      </dsp:txXfrm>
    </dsp:sp>
    <dsp:sp modelId="{1E7F60A1-8EB8-40E1-B643-C1B63FD8D056}">
      <dsp:nvSpPr>
        <dsp:cNvPr id="0" name=""/>
        <dsp:cNvSpPr/>
      </dsp:nvSpPr>
      <dsp:spPr>
        <a:xfrm>
          <a:off x="0" y="2901804"/>
          <a:ext cx="8119709" cy="0"/>
        </a:xfrm>
        <a:prstGeom prst="lin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6EA29-7C02-4BBE-90A1-5197A7F7E632}">
      <dsp:nvSpPr>
        <dsp:cNvPr id="0" name=""/>
        <dsp:cNvSpPr/>
      </dsp:nvSpPr>
      <dsp:spPr>
        <a:xfrm>
          <a:off x="0" y="2901804"/>
          <a:ext cx="8119709" cy="72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● Does the organization have methods to monitor whether or not the recommendations are being accomplished?  </a:t>
          </a:r>
        </a:p>
      </dsp:txBody>
      <dsp:txXfrm>
        <a:off x="0" y="2901804"/>
        <a:ext cx="8119709" cy="725296"/>
      </dsp:txXfrm>
    </dsp:sp>
    <dsp:sp modelId="{186B17C0-B237-46C5-B48A-681D0F22FC38}">
      <dsp:nvSpPr>
        <dsp:cNvPr id="0" name=""/>
        <dsp:cNvSpPr/>
      </dsp:nvSpPr>
      <dsp:spPr>
        <a:xfrm>
          <a:off x="0" y="3627100"/>
          <a:ext cx="8119709" cy="0"/>
        </a:xfrm>
        <a:prstGeom prst="lin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9857C-D0AC-4EB7-8537-3CA767D8DFF1}">
      <dsp:nvSpPr>
        <dsp:cNvPr id="0" name=""/>
        <dsp:cNvSpPr/>
      </dsp:nvSpPr>
      <dsp:spPr>
        <a:xfrm>
          <a:off x="0" y="3627100"/>
          <a:ext cx="8119709" cy="72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● Is the timing right to implement each recommendation? If not, when will the timing be right? Can the organization afford to wait?   </a:t>
          </a:r>
        </a:p>
      </dsp:txBody>
      <dsp:txXfrm>
        <a:off x="0" y="3627100"/>
        <a:ext cx="8119709" cy="725296"/>
      </dsp:txXfrm>
    </dsp:sp>
    <dsp:sp modelId="{EF56C716-E8D8-4265-A813-FBA62CA596F1}">
      <dsp:nvSpPr>
        <dsp:cNvPr id="0" name=""/>
        <dsp:cNvSpPr/>
      </dsp:nvSpPr>
      <dsp:spPr>
        <a:xfrm>
          <a:off x="0" y="4352396"/>
          <a:ext cx="8119709" cy="0"/>
        </a:xfrm>
        <a:prstGeom prst="lin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182B5-C6B3-47B6-8807-EDFE23FC0D18}">
      <dsp:nvSpPr>
        <dsp:cNvPr id="0" name=""/>
        <dsp:cNvSpPr/>
      </dsp:nvSpPr>
      <dsp:spPr>
        <a:xfrm>
          <a:off x="0" y="4352396"/>
          <a:ext cx="8119709" cy="72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0" y="4352396"/>
        <a:ext cx="8119709" cy="725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527C5-5B68-4FB5-8168-DCF18AE86F68}">
      <dsp:nvSpPr>
        <dsp:cNvPr id="0" name=""/>
        <dsp:cNvSpPr/>
      </dsp:nvSpPr>
      <dsp:spPr>
        <a:xfrm>
          <a:off x="0" y="14665"/>
          <a:ext cx="2628396" cy="505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Wafaa</a:t>
          </a:r>
          <a:r>
            <a:rPr lang="en-US" sz="1400" kern="1200" dirty="0"/>
            <a:t> </a:t>
          </a:r>
          <a:r>
            <a:rPr lang="en-US" sz="1400" kern="1200" dirty="0" err="1"/>
            <a:t>Menawi</a:t>
          </a:r>
          <a:r>
            <a:rPr lang="en-US" sz="1400" kern="1200" dirty="0"/>
            <a:t> </a:t>
          </a:r>
        </a:p>
      </dsp:txBody>
      <dsp:txXfrm>
        <a:off x="24674" y="39339"/>
        <a:ext cx="2579048" cy="456092"/>
      </dsp:txXfrm>
    </dsp:sp>
    <dsp:sp modelId="{A1D1E4DE-2D3B-4AFB-88BC-72E76FDE38D5}">
      <dsp:nvSpPr>
        <dsp:cNvPr id="0" name=""/>
        <dsp:cNvSpPr/>
      </dsp:nvSpPr>
      <dsp:spPr>
        <a:xfrm>
          <a:off x="0" y="597865"/>
          <a:ext cx="2628396" cy="505440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Ph.D. Health Care Management</a:t>
          </a:r>
        </a:p>
      </dsp:txBody>
      <dsp:txXfrm>
        <a:off x="24674" y="622539"/>
        <a:ext cx="2579048" cy="456092"/>
      </dsp:txXfrm>
    </dsp:sp>
    <dsp:sp modelId="{B7A8C16C-5DBB-40FF-A23A-A889266DD7CC}">
      <dsp:nvSpPr>
        <dsp:cNvPr id="0" name=""/>
        <dsp:cNvSpPr/>
      </dsp:nvSpPr>
      <dsp:spPr>
        <a:xfrm>
          <a:off x="0" y="1181065"/>
          <a:ext cx="2628396" cy="50544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Head of Quality Assurance Unit </a:t>
          </a:r>
        </a:p>
      </dsp:txBody>
      <dsp:txXfrm>
        <a:off x="24674" y="1205739"/>
        <a:ext cx="2579048" cy="456092"/>
      </dsp:txXfrm>
    </dsp:sp>
    <dsp:sp modelId="{B5FBE0E1-6C87-4B3D-8218-7447C7B7BC56}">
      <dsp:nvSpPr>
        <dsp:cNvPr id="0" name=""/>
        <dsp:cNvSpPr/>
      </dsp:nvSpPr>
      <dsp:spPr>
        <a:xfrm>
          <a:off x="0" y="1764265"/>
          <a:ext cx="2628396" cy="505440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An-Najah BioSciences Unit (NBU) </a:t>
          </a:r>
        </a:p>
      </dsp:txBody>
      <dsp:txXfrm>
        <a:off x="24674" y="1788939"/>
        <a:ext cx="2579048" cy="456092"/>
      </dsp:txXfrm>
    </dsp:sp>
    <dsp:sp modelId="{D51E889A-9972-4DA1-949E-861592BF20DB}">
      <dsp:nvSpPr>
        <dsp:cNvPr id="0" name=""/>
        <dsp:cNvSpPr/>
      </dsp:nvSpPr>
      <dsp:spPr>
        <a:xfrm>
          <a:off x="0" y="2347465"/>
          <a:ext cx="2628396" cy="505440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Mobile: +972 568279063 </a:t>
          </a:r>
        </a:p>
      </dsp:txBody>
      <dsp:txXfrm>
        <a:off x="24674" y="2372139"/>
        <a:ext cx="2579048" cy="456092"/>
      </dsp:txXfrm>
    </dsp:sp>
    <dsp:sp modelId="{9B79893C-F79B-43DA-8999-DA516CE9FAE1}">
      <dsp:nvSpPr>
        <dsp:cNvPr id="0" name=""/>
        <dsp:cNvSpPr/>
      </dsp:nvSpPr>
      <dsp:spPr>
        <a:xfrm>
          <a:off x="0" y="2930665"/>
          <a:ext cx="2628396" cy="505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E. mail: w.menawi@najah.edu </a:t>
          </a:r>
        </a:p>
      </dsp:txBody>
      <dsp:txXfrm>
        <a:off x="24674" y="2955339"/>
        <a:ext cx="2579048" cy="456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0E0B2-5AD3-445F-9BBC-F606D5E81C8D}">
      <dsp:nvSpPr>
        <dsp:cNvPr id="0" name=""/>
        <dsp:cNvSpPr/>
      </dsp:nvSpPr>
      <dsp:spPr>
        <a:xfrm>
          <a:off x="0" y="234791"/>
          <a:ext cx="8229600" cy="51692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Hospitals, HMOs, long-term care facilities, public health and other health services organizations prefer to trust important decision making to experienced managers and leaders. </a:t>
          </a: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Case studies have been used successfully as a surrogate method to provide aspiring managers and leaders with experience in strategic thinking, strategic planning, and making decisions without undue risk. </a:t>
          </a: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best case studies contain real situations actually faced by managers and leaders in health care organizations and are documented in a way that makes them useful in providing experience for future strategic decision makers. </a:t>
          </a: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This appendix has been included, not to prescribe how cases should always be solved, but to offer some initial direction on how to surface and address the real issues. </a:t>
          </a:r>
        </a:p>
      </dsp:txBody>
      <dsp:txXfrm>
        <a:off x="151401" y="386192"/>
        <a:ext cx="7926798" cy="4866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75A3E-E18D-409A-9450-81B0AF751A0C}">
      <dsp:nvSpPr>
        <dsp:cNvPr id="0" name=""/>
        <dsp:cNvSpPr/>
      </dsp:nvSpPr>
      <dsp:spPr>
        <a:xfrm>
          <a:off x="1651" y="0"/>
          <a:ext cx="3522873" cy="17543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fundamental task of the case analyst is to make decisions that will serve as a map to guide the organization into the future. </a:t>
          </a:r>
        </a:p>
      </dsp:txBody>
      <dsp:txXfrm>
        <a:off x="53033" y="51382"/>
        <a:ext cx="3420109" cy="1651562"/>
      </dsp:txXfrm>
    </dsp:sp>
    <dsp:sp modelId="{AAD9E2C4-08DB-4C18-8FA7-4974ED55C4A2}">
      <dsp:nvSpPr>
        <dsp:cNvPr id="0" name=""/>
        <dsp:cNvSpPr/>
      </dsp:nvSpPr>
      <dsp:spPr>
        <a:xfrm>
          <a:off x="3876812" y="440326"/>
          <a:ext cx="746849" cy="873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876812" y="615060"/>
        <a:ext cx="522794" cy="524204"/>
      </dsp:txXfrm>
    </dsp:sp>
    <dsp:sp modelId="{3EC50171-9372-446C-B0B9-E33F3BCA9461}">
      <dsp:nvSpPr>
        <dsp:cNvPr id="0" name=""/>
        <dsp:cNvSpPr/>
      </dsp:nvSpPr>
      <dsp:spPr>
        <a:xfrm>
          <a:off x="4933674" y="0"/>
          <a:ext cx="3522873" cy="1754326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Most case instructors will expect a comprehensive plan for the organization that addresses relevant current issues and provides a viable and reasonably complete strategy for the future.</a:t>
          </a:r>
        </a:p>
      </dsp:txBody>
      <dsp:txXfrm>
        <a:off x="4985056" y="51382"/>
        <a:ext cx="3420109" cy="1651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0954D-6292-4F90-98D8-97F35C265E53}">
      <dsp:nvSpPr>
        <dsp:cNvPr id="0" name=""/>
        <dsp:cNvSpPr/>
      </dsp:nvSpPr>
      <dsp:spPr>
        <a:xfrm>
          <a:off x="0" y="17099"/>
          <a:ext cx="84582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In order to achieve this goal, the case analyst typically should:</a:t>
          </a:r>
          <a:endParaRPr lang="en-US" sz="2000" kern="1200"/>
        </a:p>
      </dsp:txBody>
      <dsp:txXfrm>
        <a:off x="23417" y="40516"/>
        <a:ext cx="8411366" cy="432866"/>
      </dsp:txXfrm>
    </dsp:sp>
    <dsp:sp modelId="{64E0A13E-C69A-4B3D-AC65-F4EDA922F87B}">
      <dsp:nvSpPr>
        <dsp:cNvPr id="0" name=""/>
        <dsp:cNvSpPr/>
      </dsp:nvSpPr>
      <dsp:spPr>
        <a:xfrm>
          <a:off x="0" y="554399"/>
          <a:ext cx="8458200" cy="479700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●  surface and summarize the key issues,  </a:t>
          </a:r>
        </a:p>
      </dsp:txBody>
      <dsp:txXfrm>
        <a:off x="23417" y="577816"/>
        <a:ext cx="8411366" cy="432866"/>
      </dsp:txXfrm>
    </dsp:sp>
    <dsp:sp modelId="{964B84F9-12B6-46AE-9C68-770C1A4F0BF3}">
      <dsp:nvSpPr>
        <dsp:cNvPr id="0" name=""/>
        <dsp:cNvSpPr/>
      </dsp:nvSpPr>
      <dsp:spPr>
        <a:xfrm>
          <a:off x="0" y="1091700"/>
          <a:ext cx="8458200" cy="47970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● analyze the situation,  </a:t>
          </a:r>
        </a:p>
      </dsp:txBody>
      <dsp:txXfrm>
        <a:off x="23417" y="1115117"/>
        <a:ext cx="8411366" cy="432866"/>
      </dsp:txXfrm>
    </dsp:sp>
    <dsp:sp modelId="{6545F516-2D2F-493D-A430-942E2029CE71}">
      <dsp:nvSpPr>
        <dsp:cNvPr id="0" name=""/>
        <dsp:cNvSpPr/>
      </dsp:nvSpPr>
      <dsp:spPr>
        <a:xfrm>
          <a:off x="0" y="1629000"/>
          <a:ext cx="8458200" cy="479700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● develop an organizational strategy,  </a:t>
          </a:r>
        </a:p>
      </dsp:txBody>
      <dsp:txXfrm>
        <a:off x="23417" y="1652417"/>
        <a:ext cx="8411366" cy="432866"/>
      </dsp:txXfrm>
    </dsp:sp>
    <dsp:sp modelId="{F44E8DFD-34D7-4300-BF8F-F1BB3B900E42}">
      <dsp:nvSpPr>
        <dsp:cNvPr id="0" name=""/>
        <dsp:cNvSpPr/>
      </dsp:nvSpPr>
      <dsp:spPr>
        <a:xfrm>
          <a:off x="0" y="2166300"/>
          <a:ext cx="8458200" cy="479700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● develop an implementation plan, and  </a:t>
          </a:r>
        </a:p>
      </dsp:txBody>
      <dsp:txXfrm>
        <a:off x="23417" y="2189717"/>
        <a:ext cx="8411366" cy="432866"/>
      </dsp:txXfrm>
    </dsp:sp>
    <dsp:sp modelId="{834BA12D-336A-4433-8052-F6618B3089FB}">
      <dsp:nvSpPr>
        <dsp:cNvPr id="0" name=""/>
        <dsp:cNvSpPr/>
      </dsp:nvSpPr>
      <dsp:spPr>
        <a:xfrm>
          <a:off x="0" y="2703600"/>
          <a:ext cx="8458200" cy="4797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● set some benchmarks to measure success.   </a:t>
          </a:r>
        </a:p>
      </dsp:txBody>
      <dsp:txXfrm>
        <a:off x="23417" y="2727017"/>
        <a:ext cx="8411366" cy="432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94BB9-63A3-40C6-83AB-11D96340FF4F}">
      <dsp:nvSpPr>
        <dsp:cNvPr id="0" name=""/>
        <dsp:cNvSpPr/>
      </dsp:nvSpPr>
      <dsp:spPr>
        <a:xfrm>
          <a:off x="533267" y="761991"/>
          <a:ext cx="5715290" cy="617190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F681C-66B2-4337-803E-81515C1A323C}">
      <dsp:nvSpPr>
        <dsp:cNvPr id="0" name=""/>
        <dsp:cNvSpPr/>
      </dsp:nvSpPr>
      <dsp:spPr>
        <a:xfrm>
          <a:off x="3412024" y="787752"/>
          <a:ext cx="5101396" cy="37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Strategic thinking about the external environment</a:t>
          </a:r>
        </a:p>
      </dsp:txBody>
      <dsp:txXfrm>
        <a:off x="3430170" y="805898"/>
        <a:ext cx="5065104" cy="335429"/>
      </dsp:txXfrm>
    </dsp:sp>
    <dsp:sp modelId="{826A7EBC-A081-4583-B9BC-278A202F97F2}">
      <dsp:nvSpPr>
        <dsp:cNvPr id="0" name=""/>
        <dsp:cNvSpPr/>
      </dsp:nvSpPr>
      <dsp:spPr>
        <a:xfrm>
          <a:off x="3412024" y="1205938"/>
          <a:ext cx="5101396" cy="37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34394"/>
              <a:satOff val="-417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political/legal, …and competitive situations</a:t>
          </a:r>
        </a:p>
      </dsp:txBody>
      <dsp:txXfrm>
        <a:off x="3430170" y="1224084"/>
        <a:ext cx="5065104" cy="335429"/>
      </dsp:txXfrm>
    </dsp:sp>
    <dsp:sp modelId="{F8DCB62E-158E-4DBA-9240-31443178CE00}">
      <dsp:nvSpPr>
        <dsp:cNvPr id="0" name=""/>
        <dsp:cNvSpPr/>
      </dsp:nvSpPr>
      <dsp:spPr>
        <a:xfrm>
          <a:off x="3412024" y="1624125"/>
          <a:ext cx="5101396" cy="37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service area competitors should be assessed</a:t>
          </a:r>
        </a:p>
      </dsp:txBody>
      <dsp:txXfrm>
        <a:off x="3430170" y="1642271"/>
        <a:ext cx="5065104" cy="335429"/>
      </dsp:txXfrm>
    </dsp:sp>
    <dsp:sp modelId="{AF1BA701-56C9-479C-A2E3-E0C53540B7F0}">
      <dsp:nvSpPr>
        <dsp:cNvPr id="0" name=""/>
        <dsp:cNvSpPr/>
      </dsp:nvSpPr>
      <dsp:spPr>
        <a:xfrm>
          <a:off x="3412024" y="2042311"/>
          <a:ext cx="5101396" cy="37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003183"/>
              <a:satOff val="-1251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Strengths and weaknesses must be evaluated</a:t>
          </a:r>
        </a:p>
      </dsp:txBody>
      <dsp:txXfrm>
        <a:off x="3430170" y="2060457"/>
        <a:ext cx="5065104" cy="335429"/>
      </dsp:txXfrm>
    </dsp:sp>
    <dsp:sp modelId="{269CF8CA-F706-4437-8F13-FB67FE6F81C0}">
      <dsp:nvSpPr>
        <dsp:cNvPr id="0" name=""/>
        <dsp:cNvSpPr/>
      </dsp:nvSpPr>
      <dsp:spPr>
        <a:xfrm>
          <a:off x="3412024" y="2460498"/>
          <a:ext cx="5101396" cy="37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Strategy formulation</a:t>
          </a:r>
        </a:p>
      </dsp:txBody>
      <dsp:txXfrm>
        <a:off x="3430170" y="2478644"/>
        <a:ext cx="5065104" cy="335429"/>
      </dsp:txXfrm>
    </dsp:sp>
    <dsp:sp modelId="{C465CEFC-6ADF-4B5C-88AF-A07D0BE3063A}">
      <dsp:nvSpPr>
        <dsp:cNvPr id="0" name=""/>
        <dsp:cNvSpPr/>
      </dsp:nvSpPr>
      <dsp:spPr>
        <a:xfrm>
          <a:off x="3412024" y="2878684"/>
          <a:ext cx="5101396" cy="37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671971"/>
              <a:satOff val="-2085"/>
              <a:lumOff val="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Directional strategies</a:t>
          </a:r>
        </a:p>
      </dsp:txBody>
      <dsp:txXfrm>
        <a:off x="3430170" y="2896830"/>
        <a:ext cx="5065104" cy="335429"/>
      </dsp:txXfrm>
    </dsp:sp>
    <dsp:sp modelId="{75945CCF-C843-4AE5-B421-EBC52F9D24C4}">
      <dsp:nvSpPr>
        <dsp:cNvPr id="0" name=""/>
        <dsp:cNvSpPr/>
      </dsp:nvSpPr>
      <dsp:spPr>
        <a:xfrm>
          <a:off x="3412024" y="3296871"/>
          <a:ext cx="5101396" cy="37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Adaptive strategies</a:t>
          </a:r>
        </a:p>
      </dsp:txBody>
      <dsp:txXfrm>
        <a:off x="3430170" y="3315017"/>
        <a:ext cx="5065104" cy="335429"/>
      </dsp:txXfrm>
    </dsp:sp>
    <dsp:sp modelId="{5A816DD1-B9FD-4778-8FC1-16F9B059930B}">
      <dsp:nvSpPr>
        <dsp:cNvPr id="0" name=""/>
        <dsp:cNvSpPr/>
      </dsp:nvSpPr>
      <dsp:spPr>
        <a:xfrm>
          <a:off x="3412024" y="3715057"/>
          <a:ext cx="5101396" cy="37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Market entry strategies</a:t>
          </a:r>
        </a:p>
      </dsp:txBody>
      <dsp:txXfrm>
        <a:off x="3430170" y="3733203"/>
        <a:ext cx="5065104" cy="335429"/>
      </dsp:txXfrm>
    </dsp:sp>
    <dsp:sp modelId="{6E412171-F426-440B-B550-AB90A0BF2CCC}">
      <dsp:nvSpPr>
        <dsp:cNvPr id="0" name=""/>
        <dsp:cNvSpPr/>
      </dsp:nvSpPr>
      <dsp:spPr>
        <a:xfrm>
          <a:off x="3412024" y="4133244"/>
          <a:ext cx="5101396" cy="37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Competitive strategies</a:t>
          </a:r>
        </a:p>
      </dsp:txBody>
      <dsp:txXfrm>
        <a:off x="3430170" y="4151390"/>
        <a:ext cx="5065104" cy="335429"/>
      </dsp:txXfrm>
    </dsp:sp>
    <dsp:sp modelId="{63493908-2922-49B6-9B68-6BB24E064855}">
      <dsp:nvSpPr>
        <dsp:cNvPr id="0" name=""/>
        <dsp:cNvSpPr/>
      </dsp:nvSpPr>
      <dsp:spPr>
        <a:xfrm>
          <a:off x="3412024" y="4551430"/>
          <a:ext cx="5101396" cy="37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009548"/>
              <a:satOff val="-3754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Alternative for each type of strategy must be evaluated</a:t>
          </a:r>
        </a:p>
      </dsp:txBody>
      <dsp:txXfrm>
        <a:off x="3430170" y="4569576"/>
        <a:ext cx="5065104" cy="335429"/>
      </dsp:txXfrm>
    </dsp:sp>
    <dsp:sp modelId="{DB1EE990-D1BB-4B11-89D7-F98AAEA85EF4}">
      <dsp:nvSpPr>
        <dsp:cNvPr id="0" name=""/>
        <dsp:cNvSpPr/>
      </dsp:nvSpPr>
      <dsp:spPr>
        <a:xfrm>
          <a:off x="3412024" y="4969617"/>
          <a:ext cx="5101396" cy="37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 recommendation</a:t>
          </a:r>
        </a:p>
      </dsp:txBody>
      <dsp:txXfrm>
        <a:off x="3430170" y="4987763"/>
        <a:ext cx="5065104" cy="335429"/>
      </dsp:txXfrm>
    </dsp:sp>
    <dsp:sp modelId="{02A82A4E-86F7-4988-88EE-DA9031D355DB}">
      <dsp:nvSpPr>
        <dsp:cNvPr id="0" name=""/>
        <dsp:cNvSpPr/>
      </dsp:nvSpPr>
      <dsp:spPr>
        <a:xfrm>
          <a:off x="3412024" y="5387803"/>
          <a:ext cx="5101396" cy="37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678336"/>
              <a:satOff val="-4588"/>
              <a:lumOff val="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Strategy can be implemented</a:t>
          </a:r>
        </a:p>
      </dsp:txBody>
      <dsp:txXfrm>
        <a:off x="3430170" y="5405949"/>
        <a:ext cx="5065104" cy="335429"/>
      </dsp:txXfrm>
    </dsp:sp>
    <dsp:sp modelId="{1EBCE87B-8E4E-4A5A-B664-3FDCFC537077}">
      <dsp:nvSpPr>
        <dsp:cNvPr id="0" name=""/>
        <dsp:cNvSpPr/>
      </dsp:nvSpPr>
      <dsp:spPr>
        <a:xfrm>
          <a:off x="3412024" y="5805990"/>
          <a:ext cx="5101396" cy="37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Service delivery and support strategies and action plans</a:t>
          </a:r>
        </a:p>
      </dsp:txBody>
      <dsp:txXfrm>
        <a:off x="3430170" y="5824136"/>
        <a:ext cx="5065104" cy="335429"/>
      </dsp:txXfrm>
    </dsp:sp>
    <dsp:sp modelId="{336EEC36-DC29-41DB-B452-F7A14CFE9EE7}">
      <dsp:nvSpPr>
        <dsp:cNvPr id="0" name=""/>
        <dsp:cNvSpPr/>
      </dsp:nvSpPr>
      <dsp:spPr>
        <a:xfrm>
          <a:off x="3412024" y="6224176"/>
          <a:ext cx="5101396" cy="37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347124"/>
              <a:satOff val="-5422"/>
              <a:lumOff val="1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success of the proposed strategy should be measured</a:t>
          </a:r>
        </a:p>
      </dsp:txBody>
      <dsp:txXfrm>
        <a:off x="3430170" y="6242322"/>
        <a:ext cx="5065104" cy="335429"/>
      </dsp:txXfrm>
    </dsp:sp>
    <dsp:sp modelId="{A761F49A-0790-40CF-A20A-CA722CB91D1A}">
      <dsp:nvSpPr>
        <dsp:cNvPr id="0" name=""/>
        <dsp:cNvSpPr/>
      </dsp:nvSpPr>
      <dsp:spPr>
        <a:xfrm>
          <a:off x="228625" y="533401"/>
          <a:ext cx="2662979" cy="37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An Overview of Case Analysis </a:t>
          </a:r>
          <a:endParaRPr lang="en-US" sz="1500" b="1" kern="1200" dirty="0"/>
        </a:p>
      </dsp:txBody>
      <dsp:txXfrm>
        <a:off x="246771" y="551547"/>
        <a:ext cx="2626687" cy="3354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46047-260D-47CD-AAB2-F894C2C6021F}">
      <dsp:nvSpPr>
        <dsp:cNvPr id="0" name=""/>
        <dsp:cNvSpPr/>
      </dsp:nvSpPr>
      <dsp:spPr>
        <a:xfrm>
          <a:off x="0" y="216997"/>
          <a:ext cx="1828800" cy="409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Listing the possible strengths and weaknesses in the initial reading provides some perspective concerning the organization ’s resources, competencies, and capabilities.</a:t>
          </a:r>
        </a:p>
      </dsp:txBody>
      <dsp:txXfrm>
        <a:off x="89275" y="306272"/>
        <a:ext cx="1650250" cy="39117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B3860-F897-46F9-9935-24401BDDF9FB}">
      <dsp:nvSpPr>
        <dsp:cNvPr id="0" name=""/>
        <dsp:cNvSpPr/>
      </dsp:nvSpPr>
      <dsp:spPr>
        <a:xfrm>
          <a:off x="0" y="4014"/>
          <a:ext cx="7696200" cy="43173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ﬁrst type of information is given as part of the case</a:t>
          </a:r>
        </a:p>
      </dsp:txBody>
      <dsp:txXfrm>
        <a:off x="21075" y="25089"/>
        <a:ext cx="7654050" cy="389580"/>
      </dsp:txXfrm>
    </dsp:sp>
    <dsp:sp modelId="{AF043765-5845-42BF-95FA-FAD8FFD76D17}">
      <dsp:nvSpPr>
        <dsp:cNvPr id="0" name=""/>
        <dsp:cNvSpPr/>
      </dsp:nvSpPr>
      <dsp:spPr>
        <a:xfrm>
          <a:off x="0" y="487585"/>
          <a:ext cx="7696200" cy="43173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second type of information is “obtainable</a:t>
          </a:r>
        </a:p>
      </dsp:txBody>
      <dsp:txXfrm>
        <a:off x="21075" y="508660"/>
        <a:ext cx="7654050" cy="3895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7155F-B4F0-4BAA-A056-EDC1299B96B9}">
      <dsp:nvSpPr>
        <dsp:cNvPr id="0" name=""/>
        <dsp:cNvSpPr/>
      </dsp:nvSpPr>
      <dsp:spPr>
        <a:xfrm>
          <a:off x="0" y="8182"/>
          <a:ext cx="8077200" cy="447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Tips on Surfacing the Issues </a:t>
          </a:r>
          <a:endParaRPr lang="en-US" sz="2000" kern="1200" dirty="0"/>
        </a:p>
      </dsp:txBody>
      <dsp:txXfrm>
        <a:off x="21860" y="30042"/>
        <a:ext cx="8033480" cy="404074"/>
      </dsp:txXfrm>
    </dsp:sp>
    <dsp:sp modelId="{75E84BE0-E684-403C-A1DD-7042A850A1C4}">
      <dsp:nvSpPr>
        <dsp:cNvPr id="0" name=""/>
        <dsp:cNvSpPr/>
      </dsp:nvSpPr>
      <dsp:spPr>
        <a:xfrm>
          <a:off x="0" y="455977"/>
          <a:ext cx="80772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22860" rIns="128016" bIns="22860" numCol="1" spcCol="1270" anchor="t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In case analysis, issues include not only problems but also situations where things may be working well but improvements are possible. </a:t>
          </a: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Fundamental issues, not mere symptoms, begin to emerge. </a:t>
          </a:r>
        </a:p>
      </dsp:txBody>
      <dsp:txXfrm>
        <a:off x="0" y="455977"/>
        <a:ext cx="8077200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7DEE1-9D27-4A35-AFDC-FD6B57E00C6F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Caop.1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AD7B9-E4E1-4C54-A26E-F1E9A3CA5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4589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81A80-162E-4B3F-B92A-56476647CBB1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Caop.1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49FED-00C2-4480-A677-C734B0DA65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1508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54486BB-08F9-4D00-AE92-3B7C4FC21972}" type="datetime1">
              <a:rPr lang="en-US" smtClean="0"/>
              <a:t>5/23/2018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Caop.1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FED-00C2-4480-A677-C734B0DA65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172-D70C-467E-BF83-61E3FA156CD6}" type="datetime1">
              <a:rPr lang="en-US" smtClean="0"/>
              <a:t>5/23/2018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0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03A7-DF2D-49F5-8CAD-B1C91F1CB9E5}" type="datetime1">
              <a:rPr lang="en-US" smtClean="0"/>
              <a:t>5/23/2018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7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1990-DB21-4BA5-A9B0-2745A0B3C45A}" type="datetime1">
              <a:rPr lang="en-US" smtClean="0"/>
              <a:t>5/23/2018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4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6346-978E-46DA-BFC3-FB7DF540E471}" type="datetime1">
              <a:rPr lang="en-US" smtClean="0"/>
              <a:t>5/23/2018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4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6A7D-5777-4936-A712-2C459E28FCCE}" type="datetime1">
              <a:rPr lang="en-US" smtClean="0"/>
              <a:t>5/23/2018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6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AC71-B6D2-4019-86D1-3107D839226B}" type="datetime1">
              <a:rPr lang="en-US" smtClean="0"/>
              <a:t>5/23/2018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A447-9D19-4CDB-AD19-37DAA379E362}" type="datetime1">
              <a:rPr lang="en-US" smtClean="0"/>
              <a:t>5/23/2018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4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E94-B60D-481E-BE9D-1AD95D083234}" type="datetime1">
              <a:rPr lang="en-US" smtClean="0"/>
              <a:t>5/23/2018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2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7336-AEC7-4601-B026-883FA8D775EB}" type="datetime1">
              <a:rPr lang="en-US" smtClean="0"/>
              <a:t>5/23/2018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1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A6D6-5811-42D1-AA10-E2B15B0EA9C8}" type="datetime1">
              <a:rPr lang="en-US" smtClean="0"/>
              <a:t>5/23/2018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0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D2EC-4A61-404D-8B1E-13E98FAE9D62}" type="datetime1">
              <a:rPr lang="en-US" smtClean="0"/>
              <a:t>5/23/2018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5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D9D77-2AD8-4260-9CCC-E31FD5D7CAE8}" type="datetime1">
              <a:rPr lang="en-US" smtClean="0"/>
              <a:t>5/23/2018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747EB-5D84-4934-B0DB-F12DFCF6C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0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731080518"/>
              </p:ext>
            </p:extLst>
          </p:nvPr>
        </p:nvGraphicFramePr>
        <p:xfrm>
          <a:off x="348344" y="838200"/>
          <a:ext cx="8762999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1997789125"/>
              </p:ext>
            </p:extLst>
          </p:nvPr>
        </p:nvGraphicFramePr>
        <p:xfrm>
          <a:off x="76200" y="2899002"/>
          <a:ext cx="2628396" cy="345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مستطيل 1"/>
          <p:cNvSpPr/>
          <p:nvPr/>
        </p:nvSpPr>
        <p:spPr>
          <a:xfrm>
            <a:off x="3200400" y="2895600"/>
            <a:ext cx="5638800" cy="28623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b="1" dirty="0">
              <a:latin typeface="Arial Black" pitchFamily="34" charset="0"/>
            </a:endParaRPr>
          </a:p>
          <a:p>
            <a:pPr algn="ctr"/>
            <a:r>
              <a:rPr lang="en-US" b="1" dirty="0">
                <a:latin typeface="Arial Black" pitchFamily="34" charset="0"/>
              </a:rPr>
              <a:t>STRATEGIC MANAGEMENT OF HEALTH CARE ORGANIZATIONS</a:t>
            </a:r>
          </a:p>
          <a:p>
            <a:pPr algn="ctr"/>
            <a:endParaRPr lang="en-US" b="1" dirty="0">
              <a:latin typeface="Arial Black" pitchFamily="34" charset="0"/>
            </a:endParaRPr>
          </a:p>
          <a:p>
            <a:pPr algn="ctr"/>
            <a:r>
              <a:rPr lang="en-US" b="1" dirty="0">
                <a:latin typeface="Arial Black" pitchFamily="34" charset="0"/>
              </a:rPr>
              <a:t>Peter M. </a:t>
            </a:r>
            <a:r>
              <a:rPr lang="en-US" b="1" dirty="0" err="1">
                <a:latin typeface="Arial Black" pitchFamily="34" charset="0"/>
              </a:rPr>
              <a:t>Ginter</a:t>
            </a:r>
            <a:r>
              <a:rPr lang="en-US" b="1" dirty="0">
                <a:latin typeface="Arial Black" pitchFamily="34" charset="0"/>
              </a:rPr>
              <a:t>, W. Jack Duncan,  Linda E. Swayne. — 7th ed.</a:t>
            </a:r>
          </a:p>
          <a:p>
            <a:pPr algn="ctr"/>
            <a:endParaRPr lang="en-US" b="1" dirty="0">
              <a:latin typeface="Arial Black" pitchFamily="34" charset="0"/>
            </a:endParaRPr>
          </a:p>
          <a:p>
            <a:pPr algn="ctr"/>
            <a:endParaRPr lang="en-US" b="1" dirty="0">
              <a:latin typeface="Arial Black" pitchFamily="34" charset="0"/>
            </a:endParaRPr>
          </a:p>
          <a:p>
            <a:pPr algn="ctr"/>
            <a:r>
              <a:rPr lang="en-US" b="1" dirty="0">
                <a:latin typeface="Arial Black" pitchFamily="34" charset="0"/>
              </a:rPr>
              <a:t> A :    Analyzing Strategic Health Care Cases  </a:t>
            </a:r>
          </a:p>
        </p:txBody>
      </p:sp>
    </p:spTree>
    <p:extLst>
      <p:ext uri="{BB962C8B-B14F-4D97-AF65-F5344CB8AC3E}">
        <p14:creationId xmlns:p14="http://schemas.microsoft.com/office/powerpoint/2010/main" val="31831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07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11</a:t>
            </a:fld>
            <a:endParaRPr lang="en-US" dirty="0"/>
          </a:p>
        </p:txBody>
      </p:sp>
      <p:pic>
        <p:nvPicPr>
          <p:cNvPr id="3074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8700"/>
            <a:ext cx="7162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941778" y="381000"/>
            <a:ext cx="3324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/>
              <a:t>service area competitive analysis</a:t>
            </a:r>
          </a:p>
        </p:txBody>
      </p:sp>
    </p:spTree>
    <p:extLst>
      <p:ext uri="{BB962C8B-B14F-4D97-AF65-F5344CB8AC3E}">
        <p14:creationId xmlns:p14="http://schemas.microsoft.com/office/powerpoint/2010/main" val="205999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1828800" y="3810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Case Analysis Using the Strategic Thinking Maps </a:t>
            </a: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272453398"/>
              </p:ext>
            </p:extLst>
          </p:nvPr>
        </p:nvGraphicFramePr>
        <p:xfrm>
          <a:off x="457200" y="990600"/>
          <a:ext cx="8001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111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15925"/>
            <a:ext cx="8604250" cy="60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36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14</a:t>
            </a:fld>
            <a:endParaRPr lang="en-US" dirty="0"/>
          </a:p>
        </p:txBody>
      </p:sp>
      <p:pic>
        <p:nvPicPr>
          <p:cNvPr id="6146" name="Picture 2" descr="https://image.slidesharecdn.com/pbm-140427225959-phpapp01/95/plc-analysis-of-nokia-and-samsung-2-638.jpg?cb=13986396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9893"/>
            <a:ext cx="7543800" cy="51917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72179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15</a:t>
            </a:fld>
            <a:endParaRPr lang="en-US" dirty="0"/>
          </a:p>
        </p:txBody>
      </p:sp>
      <p:pic>
        <p:nvPicPr>
          <p:cNvPr id="7172" name="Picture 4" descr="https://s-media-cache-ak0.pinimg.com/originals/e6/da/5d/e6da5d2adae0f4007035c9037bd42a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2296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3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16</a:t>
            </a:fld>
            <a:endParaRPr lang="en-US" dirty="0"/>
          </a:p>
        </p:txBody>
      </p:sp>
      <p:pic>
        <p:nvPicPr>
          <p:cNvPr id="8194" name="Picture 2" descr="ÙØªÙØ¬Ø© Ø¨Ø­Ø« Ø§ÙØµÙØ± Ø¹Ù âªSPACE analysis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1374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88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1524000" y="416957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Case Analysis Using the Strategic Thinking Maps </a:t>
            </a: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70025593"/>
              </p:ext>
            </p:extLst>
          </p:nvPr>
        </p:nvGraphicFramePr>
        <p:xfrm>
          <a:off x="228600" y="1447800"/>
          <a:ext cx="845820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505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92819287"/>
              </p:ext>
            </p:extLst>
          </p:nvPr>
        </p:nvGraphicFramePr>
        <p:xfrm>
          <a:off x="490891" y="1143000"/>
          <a:ext cx="8119709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ستطيل 4"/>
          <p:cNvSpPr/>
          <p:nvPr/>
        </p:nvSpPr>
        <p:spPr>
          <a:xfrm>
            <a:off x="1524000" y="416957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Case Analysis Using the Strategic Thinking Maps </a:t>
            </a:r>
          </a:p>
        </p:txBody>
      </p:sp>
    </p:spTree>
    <p:extLst>
      <p:ext uri="{BB962C8B-B14F-4D97-AF65-F5344CB8AC3E}">
        <p14:creationId xmlns:p14="http://schemas.microsoft.com/office/powerpoint/2010/main" val="358752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438150" y="838200"/>
            <a:ext cx="8229600" cy="55707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/>
              <a:t> Finalizing the Report </a:t>
            </a:r>
          </a:p>
          <a:p>
            <a:pPr algn="just"/>
            <a:endParaRPr lang="en-US" b="1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600" dirty="0"/>
              <a:t> Decision making is the intended result of the report.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600" dirty="0"/>
              <a:t> entire report should be brief enough to encourage people to read it and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600" dirty="0"/>
              <a:t>comprehensive enough to ensure that no major factors are overlooked – especially those that might adversely affect the decision.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600" dirty="0"/>
              <a:t>charts and ﬂow diagrams can be effective. </a:t>
            </a:r>
          </a:p>
          <a:p>
            <a:pPr algn="just"/>
            <a:r>
              <a:rPr lang="en-US" sz="1600" dirty="0"/>
              <a:t> </a:t>
            </a:r>
          </a:p>
          <a:p>
            <a:pPr algn="just"/>
            <a:r>
              <a:rPr lang="en-US" sz="1600" b="1" dirty="0"/>
              <a:t>a case analysis report include:</a:t>
            </a:r>
          </a:p>
          <a:p>
            <a:pPr algn="just"/>
            <a:r>
              <a:rPr lang="en-US" sz="1600" dirty="0"/>
              <a:t>●   Executive summary –the accumulated facts and data. </a:t>
            </a:r>
          </a:p>
          <a:p>
            <a:pPr algn="just"/>
            <a:r>
              <a:rPr lang="en-US" sz="1600" dirty="0"/>
              <a:t>●  Body of the case report       </a:t>
            </a:r>
          </a:p>
          <a:p>
            <a:pPr algn="just"/>
            <a:r>
              <a:rPr lang="en-US" sz="1600" dirty="0"/>
              <a:t>–      </a:t>
            </a:r>
            <a:r>
              <a:rPr lang="en-US" sz="1600" i="1" dirty="0"/>
              <a:t>Key Issues </a:t>
            </a:r>
            <a:r>
              <a:rPr lang="en-US" sz="1600" dirty="0"/>
              <a:t>: with the rationale for focusing on them.     </a:t>
            </a:r>
          </a:p>
          <a:p>
            <a:pPr algn="just"/>
            <a:r>
              <a:rPr lang="en-US" sz="1600" dirty="0"/>
              <a:t>–       </a:t>
            </a:r>
            <a:r>
              <a:rPr lang="en-US" sz="1600" i="1" dirty="0"/>
              <a:t>Situational Analysis </a:t>
            </a:r>
            <a:r>
              <a:rPr lang="en-US" sz="1600" dirty="0"/>
              <a:t>: results of the external environmental analysis, service area competitor analysis, and internal environmental analysis, as well as analysis of the directional strategies.   </a:t>
            </a:r>
          </a:p>
          <a:p>
            <a:pPr algn="just"/>
            <a:r>
              <a:rPr lang="en-US" sz="1600" dirty="0"/>
              <a:t> –       </a:t>
            </a:r>
            <a:r>
              <a:rPr lang="en-US" sz="1600" i="1" dirty="0"/>
              <a:t>Strategy Formulation </a:t>
            </a:r>
            <a:r>
              <a:rPr lang="en-US" sz="1600" dirty="0"/>
              <a:t>: feasible alternatives for directional, adaptive, market entry, and competitive strategies.   </a:t>
            </a:r>
          </a:p>
          <a:p>
            <a:pPr algn="just"/>
            <a:r>
              <a:rPr lang="en-US" sz="1600" dirty="0"/>
              <a:t>  –       </a:t>
            </a:r>
            <a:r>
              <a:rPr lang="en-US" sz="1600" i="1" dirty="0"/>
              <a:t>Recommendation</a:t>
            </a:r>
            <a:r>
              <a:rPr lang="en-US" sz="1600" dirty="0"/>
              <a:t> : analysis of the feasible alternatives, and which one or ones is/are recommended.     </a:t>
            </a:r>
          </a:p>
          <a:p>
            <a:pPr algn="just"/>
            <a:r>
              <a:rPr lang="en-US" sz="1600" i="1" dirty="0"/>
              <a:t>–       Implementation Strategies </a:t>
            </a:r>
            <a:r>
              <a:rPr lang="en-US" sz="1600" dirty="0"/>
              <a:t>: service delivery and support strategies with linkage to the directional, adaptive, market entry, and competitive strategies.     </a:t>
            </a:r>
          </a:p>
          <a:p>
            <a:pPr algn="just"/>
            <a:r>
              <a:rPr lang="en-US" sz="1600" dirty="0"/>
              <a:t>–       </a:t>
            </a:r>
            <a:r>
              <a:rPr lang="en-US" sz="1600" i="1" dirty="0"/>
              <a:t>Benchmarks</a:t>
            </a:r>
            <a:r>
              <a:rPr lang="en-US" sz="1600" dirty="0"/>
              <a:t> for Success and Contingency Plans</a:t>
            </a:r>
          </a:p>
          <a:p>
            <a:pPr algn="just"/>
            <a:r>
              <a:rPr lang="en-US" sz="1600" dirty="0"/>
              <a:t> </a:t>
            </a:r>
            <a:r>
              <a:rPr lang="en-US" sz="1600" i="1" dirty="0"/>
              <a:t>-     Conclusions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524000" y="416957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Case Analysis Using the Strategic Thinking Maps </a:t>
            </a:r>
          </a:p>
        </p:txBody>
      </p:sp>
    </p:spTree>
    <p:extLst>
      <p:ext uri="{BB962C8B-B14F-4D97-AF65-F5344CB8AC3E}">
        <p14:creationId xmlns:p14="http://schemas.microsoft.com/office/powerpoint/2010/main" val="38395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203727032"/>
              </p:ext>
            </p:extLst>
          </p:nvPr>
        </p:nvGraphicFramePr>
        <p:xfrm>
          <a:off x="457200" y="685800"/>
          <a:ext cx="8229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819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685800" y="2136339"/>
            <a:ext cx="7848600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/>
              <a:t> </a:t>
            </a:r>
            <a:r>
              <a:rPr lang="en-US" b="1" dirty="0"/>
              <a:t>The analyst must keep in mind that case analysis is a logical process that involves: 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clearly deﬁning strategic issues; </a:t>
            </a:r>
          </a:p>
          <a:p>
            <a:pPr marL="342900" indent="-342900">
              <a:buAutoNum type="arabicParenR"/>
            </a:pPr>
            <a:r>
              <a:rPr lang="en-US" dirty="0"/>
              <a:t>understanding the situation – the organization, service area/service category, and environment; </a:t>
            </a:r>
          </a:p>
          <a:p>
            <a:pPr marL="342900" indent="-342900">
              <a:buAutoNum type="arabicParenR"/>
            </a:pPr>
            <a:r>
              <a:rPr lang="en-US" dirty="0"/>
              <a:t>developing a strategy to enable the organization to accomplish its mission and vision; and </a:t>
            </a:r>
          </a:p>
          <a:p>
            <a:pPr marL="342900" indent="-342900">
              <a:buAutoNum type="arabicParenR"/>
            </a:pPr>
            <a:r>
              <a:rPr lang="en-US" dirty="0"/>
              <a:t>formulating an implementation plan.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066800" y="914400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Conclusions </a:t>
            </a:r>
          </a:p>
        </p:txBody>
      </p:sp>
    </p:spTree>
    <p:extLst>
      <p:ext uri="{BB962C8B-B14F-4D97-AF65-F5344CB8AC3E}">
        <p14:creationId xmlns:p14="http://schemas.microsoft.com/office/powerpoint/2010/main" val="1298051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http://asqhcd.org/pages/left-nav-sidebar/hcd-case-studies/</a:t>
            </a:r>
          </a:p>
        </p:txBody>
      </p:sp>
    </p:spTree>
    <p:extLst>
      <p:ext uri="{BB962C8B-B14F-4D97-AF65-F5344CB8AC3E}">
        <p14:creationId xmlns:p14="http://schemas.microsoft.com/office/powerpoint/2010/main" val="2704885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3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2895600" y="381000"/>
            <a:ext cx="3043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An Overview of Case Analysis </a:t>
            </a:r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690586018"/>
              </p:ext>
            </p:extLst>
          </p:nvPr>
        </p:nvGraphicFramePr>
        <p:xfrm>
          <a:off x="304800" y="1066800"/>
          <a:ext cx="845820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2993504195"/>
              </p:ext>
            </p:extLst>
          </p:nvPr>
        </p:nvGraphicFramePr>
        <p:xfrm>
          <a:off x="304800" y="3200400"/>
          <a:ext cx="8458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937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956368128"/>
              </p:ext>
            </p:extLst>
          </p:nvPr>
        </p:nvGraphicFramePr>
        <p:xfrm>
          <a:off x="-76200" y="-381000"/>
          <a:ext cx="9067800" cy="784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369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1143000" y="3810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Cases, Strategic Management, and Health Care Organizations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00075" y="1066800"/>
            <a:ext cx="8077199" cy="452431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Risk taking in case analysis- making decisions in low-risk environments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Solving case problems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 solving a case is much like solving any problem. First, information is gathered and issues are deﬁned; the competitive situation is analyzed; alternatives are generated, evaluated, selected, and implemented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Recommendations must be tempered by the limitations imposed on the organization in terms of its resources, competencies, and capabilities.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3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3429000" y="609600"/>
            <a:ext cx="187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Reading the Case </a:t>
            </a:r>
          </a:p>
        </p:txBody>
      </p:sp>
      <p:pic>
        <p:nvPicPr>
          <p:cNvPr id="1028" name="Picture 4" descr="ÙØªÙØ¬Ø© Ø¨Ø­Ø« Ø§ÙØµÙØ± Ø¹Ù âªReading the Case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6096000" cy="441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504838351"/>
              </p:ext>
            </p:extLst>
          </p:nvPr>
        </p:nvGraphicFramePr>
        <p:xfrm>
          <a:off x="304800" y="1219200"/>
          <a:ext cx="1828800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792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1371600" y="304800"/>
            <a:ext cx="6245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Reading the Case - Gathering Information </a:t>
            </a:r>
          </a:p>
        </p:txBody>
      </p:sp>
      <p:pic>
        <p:nvPicPr>
          <p:cNvPr id="2050" name="Picture 2" descr="https://tse2.mm.bing.net/th?id=OIP.Ny2ecVECNacwEF9jA2d4OQHaE8&amp;pid=15.1&amp;P=0&amp;w=307&amp;h=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97" y="990600"/>
            <a:ext cx="5638800" cy="34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666529715"/>
              </p:ext>
            </p:extLst>
          </p:nvPr>
        </p:nvGraphicFramePr>
        <p:xfrm>
          <a:off x="685800" y="4876800"/>
          <a:ext cx="76962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016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1828800" y="3810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Case Analysis Using the Strategic Thinking Maps </a:t>
            </a:r>
          </a:p>
        </p:txBody>
      </p:sp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:p14="http://schemas.microsoft.com/office/powerpoint/2010/main" val="2331731926"/>
              </p:ext>
            </p:extLst>
          </p:nvPr>
        </p:nvGraphicFramePr>
        <p:xfrm>
          <a:off x="457200" y="914400"/>
          <a:ext cx="8077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مجموعة 9"/>
          <p:cNvGrpSpPr/>
          <p:nvPr/>
        </p:nvGrpSpPr>
        <p:grpSpPr>
          <a:xfrm>
            <a:off x="457199" y="2514600"/>
            <a:ext cx="8534401" cy="3134618"/>
            <a:chOff x="457199" y="3048000"/>
            <a:chExt cx="8534401" cy="3134618"/>
          </a:xfrm>
        </p:grpSpPr>
        <p:sp>
          <p:nvSpPr>
            <p:cNvPr id="5" name="مستطيل 4"/>
            <p:cNvSpPr/>
            <p:nvPr/>
          </p:nvSpPr>
          <p:spPr>
            <a:xfrm>
              <a:off x="457199" y="3048000"/>
              <a:ext cx="22565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Problems vs. Symptoms </a:t>
              </a:r>
            </a:p>
          </p:txBody>
        </p:sp>
        <p:sp>
          <p:nvSpPr>
            <p:cNvPr id="6" name="مستطيل 5"/>
            <p:cNvSpPr/>
            <p:nvPr/>
          </p:nvSpPr>
          <p:spPr>
            <a:xfrm>
              <a:off x="609599" y="3581400"/>
              <a:ext cx="7467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/>
                <a:t>what analysts observe are the symptoms of more serious core problems. </a:t>
              </a:r>
            </a:p>
          </p:txBody>
        </p:sp>
        <p:sp>
          <p:nvSpPr>
            <p:cNvPr id="7" name="مستطيل 6"/>
            <p:cNvSpPr/>
            <p:nvPr/>
          </p:nvSpPr>
          <p:spPr>
            <a:xfrm>
              <a:off x="533400" y="4114800"/>
              <a:ext cx="8458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Using Tools    </a:t>
              </a:r>
            </a:p>
            <a:p>
              <a:endParaRPr lang="en-US" sz="1600" b="1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/>
                <a:t>Identifying key issues requires that information be carefully examined and analyzed. </a:t>
              </a:r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533400" y="5105400"/>
              <a:ext cx="84582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Check Facts </a:t>
              </a:r>
            </a:p>
            <a:p>
              <a:endParaRPr lang="en-US" sz="1600" b="1" dirty="0"/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US" sz="1600" b="1" dirty="0"/>
                <a:t> </a:t>
              </a:r>
              <a:r>
                <a:rPr lang="en-US" sz="1600" dirty="0"/>
                <a:t>Information, either given or obtained, must never be accepted at face value , the ﬁnancial ratios in a historical perspective.</a:t>
              </a:r>
            </a:p>
          </p:txBody>
        </p:sp>
      </p:grpSp>
      <p:sp>
        <p:nvSpPr>
          <p:cNvPr id="11" name="مستطيل 10"/>
          <p:cNvSpPr/>
          <p:nvPr/>
        </p:nvSpPr>
        <p:spPr>
          <a:xfrm>
            <a:off x="533400" y="58674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 </a:t>
            </a:r>
            <a:r>
              <a:rPr lang="en-US" sz="1600" b="1" dirty="0"/>
              <a:t>Relevant issues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Once the issues are identiﬁed, they must be precisely stated and their selection defended</a:t>
            </a:r>
          </a:p>
        </p:txBody>
      </p:sp>
    </p:spTree>
    <p:extLst>
      <p:ext uri="{BB962C8B-B14F-4D97-AF65-F5344CB8AC3E}">
        <p14:creationId xmlns:p14="http://schemas.microsoft.com/office/powerpoint/2010/main" val="40192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7EB-5D84-4934-B0DB-F12DFCF6C9C9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1828800" y="3810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Case Analysis Using the Strategic Thinking Maps </a:t>
            </a:r>
          </a:p>
        </p:txBody>
      </p:sp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1678816232"/>
              </p:ext>
            </p:extLst>
          </p:nvPr>
        </p:nvGraphicFramePr>
        <p:xfrm>
          <a:off x="381000" y="9906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00992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64846</TotalTime>
  <Words>1262</Words>
  <Application>Microsoft Office PowerPoint</Application>
  <PresentationFormat>On-screen Show (4:3)</PresentationFormat>
  <Paragraphs>165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Algerian</vt:lpstr>
      <vt:lpstr>Arial</vt:lpstr>
      <vt:lpstr>Arial Black</vt:lpstr>
      <vt:lpstr>Calibri</vt:lpstr>
      <vt:lpstr>Times New Roman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Management and Quality Control</dc:title>
  <dc:creator>Windows User</dc:creator>
  <cp:lastModifiedBy>Wafaa Menawi</cp:lastModifiedBy>
  <cp:revision>1875</cp:revision>
  <dcterms:created xsi:type="dcterms:W3CDTF">2018-01-13T08:44:23Z</dcterms:created>
  <dcterms:modified xsi:type="dcterms:W3CDTF">2018-05-23T09:27:52Z</dcterms:modified>
</cp:coreProperties>
</file>