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1C2492-C5BF-438D-B553-D032DBEC3C09}" type="doc">
      <dgm:prSet loTypeId="urn:microsoft.com/office/officeart/2005/8/layout/list1" loCatId="list" qsTypeId="urn:microsoft.com/office/officeart/2005/8/quickstyle/simple1" qsCatId="simple" csTypeId="urn:microsoft.com/office/officeart/2005/8/colors/accent1_2" csCatId="accent1" phldr="1"/>
      <dgm:spPr/>
      <dgm:t>
        <a:bodyPr/>
        <a:lstStyle/>
        <a:p>
          <a:pPr rtl="1"/>
          <a:endParaRPr lang="ar-SA"/>
        </a:p>
      </dgm:t>
    </dgm:pt>
    <dgm:pt modelId="{1C76ECFC-8FE1-4B66-90B3-8C9597DB0B05}">
      <dgm:prSet phldrT="[نص]" custT="1"/>
      <dgm:spPr>
        <a:solidFill>
          <a:srgbClr val="FF0000"/>
        </a:solidFill>
      </dgm:spPr>
      <dgm:t>
        <a:bodyPr/>
        <a:lstStyle/>
        <a:p>
          <a:pPr rtl="1"/>
          <a:r>
            <a:rPr lang="en-US" sz="2900" dirty="0"/>
            <a:t>Poetry</a:t>
          </a:r>
          <a:r>
            <a:rPr lang="en-US" sz="2800" dirty="0"/>
            <a:t> </a:t>
          </a:r>
          <a:endParaRPr lang="ar-SA" sz="2800" dirty="0"/>
        </a:p>
      </dgm:t>
    </dgm:pt>
    <dgm:pt modelId="{87661F97-C99C-4E00-85F7-7C398FF9A04E}" type="parTrans" cxnId="{3D63500E-A398-4FF4-B47B-CAF36E172FC3}">
      <dgm:prSet/>
      <dgm:spPr/>
      <dgm:t>
        <a:bodyPr/>
        <a:lstStyle/>
        <a:p>
          <a:pPr rtl="1"/>
          <a:endParaRPr lang="ar-SA"/>
        </a:p>
      </dgm:t>
    </dgm:pt>
    <dgm:pt modelId="{3DD2D016-7968-424C-9652-2FE554500237}" type="sibTrans" cxnId="{3D63500E-A398-4FF4-B47B-CAF36E172FC3}">
      <dgm:prSet/>
      <dgm:spPr/>
      <dgm:t>
        <a:bodyPr/>
        <a:lstStyle/>
        <a:p>
          <a:pPr rtl="1"/>
          <a:endParaRPr lang="ar-SA"/>
        </a:p>
      </dgm:t>
    </dgm:pt>
    <dgm:pt modelId="{0C10C116-76C8-4CD4-B575-E2A2019DB91F}">
      <dgm:prSet phldrT="[نص]"/>
      <dgm:spPr>
        <a:solidFill>
          <a:srgbClr val="FF0000"/>
        </a:solidFill>
      </dgm:spPr>
      <dgm:t>
        <a:bodyPr/>
        <a:lstStyle/>
        <a:p>
          <a:pPr rtl="1"/>
          <a:r>
            <a:rPr lang="en-US" dirty="0"/>
            <a:t>Drama </a:t>
          </a:r>
          <a:endParaRPr lang="ar-SA" dirty="0"/>
        </a:p>
      </dgm:t>
    </dgm:pt>
    <dgm:pt modelId="{038C5A93-F95B-4F3D-B112-2144ED4C1B8F}" type="parTrans" cxnId="{FD137ACA-6FFB-4C9C-94B0-08A3DB5E3803}">
      <dgm:prSet/>
      <dgm:spPr/>
      <dgm:t>
        <a:bodyPr/>
        <a:lstStyle/>
        <a:p>
          <a:pPr rtl="1"/>
          <a:endParaRPr lang="ar-SA"/>
        </a:p>
      </dgm:t>
    </dgm:pt>
    <dgm:pt modelId="{5D0EE423-CDFF-4495-B244-C06FDAB334D2}" type="sibTrans" cxnId="{FD137ACA-6FFB-4C9C-94B0-08A3DB5E3803}">
      <dgm:prSet/>
      <dgm:spPr/>
      <dgm:t>
        <a:bodyPr/>
        <a:lstStyle/>
        <a:p>
          <a:pPr rtl="1"/>
          <a:endParaRPr lang="ar-SA"/>
        </a:p>
      </dgm:t>
    </dgm:pt>
    <dgm:pt modelId="{3336D2AB-B05E-4B2C-8134-23E55D5F7FF4}">
      <dgm:prSet phldrT="[نص]"/>
      <dgm:spPr>
        <a:solidFill>
          <a:srgbClr val="FF0000"/>
        </a:solidFill>
      </dgm:spPr>
      <dgm:t>
        <a:bodyPr/>
        <a:lstStyle/>
        <a:p>
          <a:pPr rtl="1"/>
          <a:r>
            <a:rPr lang="en-GB" dirty="0"/>
            <a:t>prose </a:t>
          </a:r>
          <a:endParaRPr lang="ar-SA" dirty="0"/>
        </a:p>
      </dgm:t>
    </dgm:pt>
    <dgm:pt modelId="{A66B72A3-4241-4589-AC7A-B727890C5378}" type="parTrans" cxnId="{0677825E-6B07-451A-ADDC-8EB39F3AE0F5}">
      <dgm:prSet/>
      <dgm:spPr/>
      <dgm:t>
        <a:bodyPr/>
        <a:lstStyle/>
        <a:p>
          <a:pPr rtl="1"/>
          <a:endParaRPr lang="ar-SA"/>
        </a:p>
      </dgm:t>
    </dgm:pt>
    <dgm:pt modelId="{1DD9E1B5-1B17-4829-A968-81C138F29E22}" type="sibTrans" cxnId="{0677825E-6B07-451A-ADDC-8EB39F3AE0F5}">
      <dgm:prSet/>
      <dgm:spPr/>
      <dgm:t>
        <a:bodyPr/>
        <a:lstStyle/>
        <a:p>
          <a:pPr rtl="1"/>
          <a:endParaRPr lang="ar-SA"/>
        </a:p>
      </dgm:t>
    </dgm:pt>
    <dgm:pt modelId="{8AD6A84F-E526-4A72-86CD-5D46E8B3FAF8}">
      <dgm:prSet/>
      <dgm:spPr>
        <a:solidFill>
          <a:srgbClr val="FF0000"/>
        </a:solidFill>
      </dgm:spPr>
      <dgm:t>
        <a:bodyPr/>
        <a:lstStyle/>
        <a:p>
          <a:pPr rtl="1"/>
          <a:r>
            <a:rPr lang="en-GB" dirty="0"/>
            <a:t>Speeches</a:t>
          </a:r>
          <a:endParaRPr lang="ar-SA" dirty="0"/>
        </a:p>
      </dgm:t>
    </dgm:pt>
    <dgm:pt modelId="{4FDA516E-1384-4FA0-ACB2-516BFD3BC112}" type="parTrans" cxnId="{157FBFFF-32FF-4C9B-9D1F-5927AEB86237}">
      <dgm:prSet/>
      <dgm:spPr/>
      <dgm:t>
        <a:bodyPr/>
        <a:lstStyle/>
        <a:p>
          <a:pPr rtl="1"/>
          <a:endParaRPr lang="ar-SA"/>
        </a:p>
      </dgm:t>
    </dgm:pt>
    <dgm:pt modelId="{1EFAA710-D205-47ED-AC2E-CBCE6A78CB88}" type="sibTrans" cxnId="{157FBFFF-32FF-4C9B-9D1F-5927AEB86237}">
      <dgm:prSet/>
      <dgm:spPr/>
      <dgm:t>
        <a:bodyPr/>
        <a:lstStyle/>
        <a:p>
          <a:pPr rtl="1"/>
          <a:endParaRPr lang="ar-SA"/>
        </a:p>
      </dgm:t>
    </dgm:pt>
    <dgm:pt modelId="{18C2F3B8-85D7-4C9D-AC3F-E906D66B7EA6}" type="pres">
      <dgm:prSet presAssocID="{FB1C2492-C5BF-438D-B553-D032DBEC3C09}" presName="linear" presStyleCnt="0">
        <dgm:presLayoutVars>
          <dgm:dir/>
          <dgm:animLvl val="lvl"/>
          <dgm:resizeHandles val="exact"/>
        </dgm:presLayoutVars>
      </dgm:prSet>
      <dgm:spPr/>
    </dgm:pt>
    <dgm:pt modelId="{FAE499F3-AFEB-4982-B7CE-72CDC26694F0}" type="pres">
      <dgm:prSet presAssocID="{1C76ECFC-8FE1-4B66-90B3-8C9597DB0B05}" presName="parentLin" presStyleCnt="0"/>
      <dgm:spPr/>
    </dgm:pt>
    <dgm:pt modelId="{2982725C-FA7F-4410-84B3-E4B60DA22105}" type="pres">
      <dgm:prSet presAssocID="{1C76ECFC-8FE1-4B66-90B3-8C9597DB0B05}" presName="parentLeftMargin" presStyleLbl="node1" presStyleIdx="0" presStyleCnt="4"/>
      <dgm:spPr/>
    </dgm:pt>
    <dgm:pt modelId="{91E492E5-40FF-442A-AC36-74134DBEF98F}" type="pres">
      <dgm:prSet presAssocID="{1C76ECFC-8FE1-4B66-90B3-8C9597DB0B05}" presName="parentText" presStyleLbl="node1" presStyleIdx="0" presStyleCnt="4">
        <dgm:presLayoutVars>
          <dgm:chMax val="0"/>
          <dgm:bulletEnabled val="1"/>
        </dgm:presLayoutVars>
      </dgm:prSet>
      <dgm:spPr/>
    </dgm:pt>
    <dgm:pt modelId="{FED2A337-EACB-445C-B3E0-603D760D86F4}" type="pres">
      <dgm:prSet presAssocID="{1C76ECFC-8FE1-4B66-90B3-8C9597DB0B05}" presName="negativeSpace" presStyleCnt="0"/>
      <dgm:spPr/>
    </dgm:pt>
    <dgm:pt modelId="{EA44606F-71E1-427E-BE69-076175CB3E5E}" type="pres">
      <dgm:prSet presAssocID="{1C76ECFC-8FE1-4B66-90B3-8C9597DB0B05}" presName="childText" presStyleLbl="conFgAcc1" presStyleIdx="0" presStyleCnt="4">
        <dgm:presLayoutVars>
          <dgm:bulletEnabled val="1"/>
        </dgm:presLayoutVars>
      </dgm:prSet>
      <dgm:spPr>
        <a:solidFill>
          <a:srgbClr val="FF0000"/>
        </a:solidFill>
      </dgm:spPr>
    </dgm:pt>
    <dgm:pt modelId="{88EC5641-3770-43D0-AE86-997E0CBF4E78}" type="pres">
      <dgm:prSet presAssocID="{3DD2D016-7968-424C-9652-2FE554500237}" presName="spaceBetweenRectangles" presStyleCnt="0"/>
      <dgm:spPr/>
    </dgm:pt>
    <dgm:pt modelId="{37FEC4B2-56A9-4906-93B8-9E5777524972}" type="pres">
      <dgm:prSet presAssocID="{0C10C116-76C8-4CD4-B575-E2A2019DB91F}" presName="parentLin" presStyleCnt="0"/>
      <dgm:spPr/>
    </dgm:pt>
    <dgm:pt modelId="{81C6BCA4-8F50-428D-AE2C-CBFD9225B5B3}" type="pres">
      <dgm:prSet presAssocID="{0C10C116-76C8-4CD4-B575-E2A2019DB91F}" presName="parentLeftMargin" presStyleLbl="node1" presStyleIdx="0" presStyleCnt="4"/>
      <dgm:spPr/>
    </dgm:pt>
    <dgm:pt modelId="{9B89AB97-EFE5-43DA-ADDC-B10BB2FEFDED}" type="pres">
      <dgm:prSet presAssocID="{0C10C116-76C8-4CD4-B575-E2A2019DB91F}" presName="parentText" presStyleLbl="node1" presStyleIdx="1" presStyleCnt="4">
        <dgm:presLayoutVars>
          <dgm:chMax val="0"/>
          <dgm:bulletEnabled val="1"/>
        </dgm:presLayoutVars>
      </dgm:prSet>
      <dgm:spPr/>
    </dgm:pt>
    <dgm:pt modelId="{43B88181-8740-4E6C-ABF4-8BA13FE5BA45}" type="pres">
      <dgm:prSet presAssocID="{0C10C116-76C8-4CD4-B575-E2A2019DB91F}" presName="negativeSpace" presStyleCnt="0"/>
      <dgm:spPr/>
    </dgm:pt>
    <dgm:pt modelId="{8F621417-9BD1-4EC1-ABC9-F091B1FEEC8B}" type="pres">
      <dgm:prSet presAssocID="{0C10C116-76C8-4CD4-B575-E2A2019DB91F}" presName="childText" presStyleLbl="conFgAcc1" presStyleIdx="1" presStyleCnt="4">
        <dgm:presLayoutVars>
          <dgm:bulletEnabled val="1"/>
        </dgm:presLayoutVars>
      </dgm:prSet>
      <dgm:spPr>
        <a:solidFill>
          <a:srgbClr val="FF0000"/>
        </a:solidFill>
      </dgm:spPr>
    </dgm:pt>
    <dgm:pt modelId="{44EBE686-CA03-44F7-A1B7-B9BA3D399CB6}" type="pres">
      <dgm:prSet presAssocID="{5D0EE423-CDFF-4495-B244-C06FDAB334D2}" presName="spaceBetweenRectangles" presStyleCnt="0"/>
      <dgm:spPr/>
    </dgm:pt>
    <dgm:pt modelId="{F00EF6A3-FF1A-48C8-94A4-28FEA815EAC4}" type="pres">
      <dgm:prSet presAssocID="{3336D2AB-B05E-4B2C-8134-23E55D5F7FF4}" presName="parentLin" presStyleCnt="0"/>
      <dgm:spPr/>
    </dgm:pt>
    <dgm:pt modelId="{8EEC7E12-FFFE-41B1-9A52-434A7C26CB64}" type="pres">
      <dgm:prSet presAssocID="{3336D2AB-B05E-4B2C-8134-23E55D5F7FF4}" presName="parentLeftMargin" presStyleLbl="node1" presStyleIdx="1" presStyleCnt="4"/>
      <dgm:spPr/>
    </dgm:pt>
    <dgm:pt modelId="{AEF88AD4-D5FB-497C-A84D-2F6F4E19B4BA}" type="pres">
      <dgm:prSet presAssocID="{3336D2AB-B05E-4B2C-8134-23E55D5F7FF4}" presName="parentText" presStyleLbl="node1" presStyleIdx="2" presStyleCnt="4">
        <dgm:presLayoutVars>
          <dgm:chMax val="0"/>
          <dgm:bulletEnabled val="1"/>
        </dgm:presLayoutVars>
      </dgm:prSet>
      <dgm:spPr/>
    </dgm:pt>
    <dgm:pt modelId="{E0EEFECF-B0EE-42DE-9E4B-05E88C56A6C8}" type="pres">
      <dgm:prSet presAssocID="{3336D2AB-B05E-4B2C-8134-23E55D5F7FF4}" presName="negativeSpace" presStyleCnt="0"/>
      <dgm:spPr/>
    </dgm:pt>
    <dgm:pt modelId="{26D4420C-2BC0-4A15-9376-8E44AD414EB3}" type="pres">
      <dgm:prSet presAssocID="{3336D2AB-B05E-4B2C-8134-23E55D5F7FF4}" presName="childText" presStyleLbl="conFgAcc1" presStyleIdx="2" presStyleCnt="4">
        <dgm:presLayoutVars>
          <dgm:bulletEnabled val="1"/>
        </dgm:presLayoutVars>
      </dgm:prSet>
      <dgm:spPr>
        <a:solidFill>
          <a:srgbClr val="FF0000"/>
        </a:solidFill>
      </dgm:spPr>
    </dgm:pt>
    <dgm:pt modelId="{16E19019-DE14-4637-AF3F-F9C8F7EE5089}" type="pres">
      <dgm:prSet presAssocID="{1DD9E1B5-1B17-4829-A968-81C138F29E22}" presName="spaceBetweenRectangles" presStyleCnt="0"/>
      <dgm:spPr/>
    </dgm:pt>
    <dgm:pt modelId="{BA42B529-E724-46A9-A292-21ABBBA57E41}" type="pres">
      <dgm:prSet presAssocID="{8AD6A84F-E526-4A72-86CD-5D46E8B3FAF8}" presName="parentLin" presStyleCnt="0"/>
      <dgm:spPr/>
    </dgm:pt>
    <dgm:pt modelId="{D1A28232-343E-482A-88B7-C960CF5D51F0}" type="pres">
      <dgm:prSet presAssocID="{8AD6A84F-E526-4A72-86CD-5D46E8B3FAF8}" presName="parentLeftMargin" presStyleLbl="node1" presStyleIdx="2" presStyleCnt="4"/>
      <dgm:spPr/>
    </dgm:pt>
    <dgm:pt modelId="{3569E654-EBC2-4D4F-A1DE-EBEFD8DCF52D}" type="pres">
      <dgm:prSet presAssocID="{8AD6A84F-E526-4A72-86CD-5D46E8B3FAF8}" presName="parentText" presStyleLbl="node1" presStyleIdx="3" presStyleCnt="4">
        <dgm:presLayoutVars>
          <dgm:chMax val="0"/>
          <dgm:bulletEnabled val="1"/>
        </dgm:presLayoutVars>
      </dgm:prSet>
      <dgm:spPr/>
    </dgm:pt>
    <dgm:pt modelId="{88431045-1CF6-4790-8DF9-885F0A68A608}" type="pres">
      <dgm:prSet presAssocID="{8AD6A84F-E526-4A72-86CD-5D46E8B3FAF8}" presName="negativeSpace" presStyleCnt="0"/>
      <dgm:spPr/>
    </dgm:pt>
    <dgm:pt modelId="{9CB0E857-8707-4521-A729-F7F1642B3A09}" type="pres">
      <dgm:prSet presAssocID="{8AD6A84F-E526-4A72-86CD-5D46E8B3FAF8}" presName="childText" presStyleLbl="conFgAcc1" presStyleIdx="3" presStyleCnt="4">
        <dgm:presLayoutVars>
          <dgm:bulletEnabled val="1"/>
        </dgm:presLayoutVars>
      </dgm:prSet>
      <dgm:spPr>
        <a:solidFill>
          <a:srgbClr val="FF0000"/>
        </a:solidFill>
      </dgm:spPr>
    </dgm:pt>
  </dgm:ptLst>
  <dgm:cxnLst>
    <dgm:cxn modelId="{E527890C-DBF8-4F37-B6C2-653DF16DCF6B}" type="presOf" srcId="{1C76ECFC-8FE1-4B66-90B3-8C9597DB0B05}" destId="{2982725C-FA7F-4410-84B3-E4B60DA22105}" srcOrd="0" destOrd="0" presId="urn:microsoft.com/office/officeart/2005/8/layout/list1"/>
    <dgm:cxn modelId="{3D63500E-A398-4FF4-B47B-CAF36E172FC3}" srcId="{FB1C2492-C5BF-438D-B553-D032DBEC3C09}" destId="{1C76ECFC-8FE1-4B66-90B3-8C9597DB0B05}" srcOrd="0" destOrd="0" parTransId="{87661F97-C99C-4E00-85F7-7C398FF9A04E}" sibTransId="{3DD2D016-7968-424C-9652-2FE554500237}"/>
    <dgm:cxn modelId="{7D74941C-3CF5-4E73-B9D7-C22ABF45175B}" type="presOf" srcId="{8AD6A84F-E526-4A72-86CD-5D46E8B3FAF8}" destId="{3569E654-EBC2-4D4F-A1DE-EBEFD8DCF52D}" srcOrd="1" destOrd="0" presId="urn:microsoft.com/office/officeart/2005/8/layout/list1"/>
    <dgm:cxn modelId="{0677825E-6B07-451A-ADDC-8EB39F3AE0F5}" srcId="{FB1C2492-C5BF-438D-B553-D032DBEC3C09}" destId="{3336D2AB-B05E-4B2C-8134-23E55D5F7FF4}" srcOrd="2" destOrd="0" parTransId="{A66B72A3-4241-4589-AC7A-B727890C5378}" sibTransId="{1DD9E1B5-1B17-4829-A968-81C138F29E22}"/>
    <dgm:cxn modelId="{3DBD4F73-5921-4FAE-8AF5-DF12106EE5AE}" type="presOf" srcId="{0C10C116-76C8-4CD4-B575-E2A2019DB91F}" destId="{9B89AB97-EFE5-43DA-ADDC-B10BB2FEFDED}" srcOrd="1" destOrd="0" presId="urn:microsoft.com/office/officeart/2005/8/layout/list1"/>
    <dgm:cxn modelId="{836A6F82-19B9-42C7-9677-9AD68904AA99}" type="presOf" srcId="{0C10C116-76C8-4CD4-B575-E2A2019DB91F}" destId="{81C6BCA4-8F50-428D-AE2C-CBFD9225B5B3}" srcOrd="0" destOrd="0" presId="urn:microsoft.com/office/officeart/2005/8/layout/list1"/>
    <dgm:cxn modelId="{70B4408D-6A08-4EEE-A980-8CCC0056EF96}" type="presOf" srcId="{FB1C2492-C5BF-438D-B553-D032DBEC3C09}" destId="{18C2F3B8-85D7-4C9D-AC3F-E906D66B7EA6}" srcOrd="0" destOrd="0" presId="urn:microsoft.com/office/officeart/2005/8/layout/list1"/>
    <dgm:cxn modelId="{88AC4894-9778-478C-BEAA-E7F36C0DF120}" type="presOf" srcId="{8AD6A84F-E526-4A72-86CD-5D46E8B3FAF8}" destId="{D1A28232-343E-482A-88B7-C960CF5D51F0}" srcOrd="0" destOrd="0" presId="urn:microsoft.com/office/officeart/2005/8/layout/list1"/>
    <dgm:cxn modelId="{426639AF-C42A-4AB5-8CAA-38239D0C4F2D}" type="presOf" srcId="{1C76ECFC-8FE1-4B66-90B3-8C9597DB0B05}" destId="{91E492E5-40FF-442A-AC36-74134DBEF98F}" srcOrd="1" destOrd="0" presId="urn:microsoft.com/office/officeart/2005/8/layout/list1"/>
    <dgm:cxn modelId="{FD137ACA-6FFB-4C9C-94B0-08A3DB5E3803}" srcId="{FB1C2492-C5BF-438D-B553-D032DBEC3C09}" destId="{0C10C116-76C8-4CD4-B575-E2A2019DB91F}" srcOrd="1" destOrd="0" parTransId="{038C5A93-F95B-4F3D-B112-2144ED4C1B8F}" sibTransId="{5D0EE423-CDFF-4495-B244-C06FDAB334D2}"/>
    <dgm:cxn modelId="{74B391E7-661D-415F-9D0B-7570D0237F4B}" type="presOf" srcId="{3336D2AB-B05E-4B2C-8134-23E55D5F7FF4}" destId="{AEF88AD4-D5FB-497C-A84D-2F6F4E19B4BA}" srcOrd="1" destOrd="0" presId="urn:microsoft.com/office/officeart/2005/8/layout/list1"/>
    <dgm:cxn modelId="{097C15FD-B2EA-43DD-99C6-10C0A3C20F6A}" type="presOf" srcId="{3336D2AB-B05E-4B2C-8134-23E55D5F7FF4}" destId="{8EEC7E12-FFFE-41B1-9A52-434A7C26CB64}" srcOrd="0" destOrd="0" presId="urn:microsoft.com/office/officeart/2005/8/layout/list1"/>
    <dgm:cxn modelId="{157FBFFF-32FF-4C9B-9D1F-5927AEB86237}" srcId="{FB1C2492-C5BF-438D-B553-D032DBEC3C09}" destId="{8AD6A84F-E526-4A72-86CD-5D46E8B3FAF8}" srcOrd="3" destOrd="0" parTransId="{4FDA516E-1384-4FA0-ACB2-516BFD3BC112}" sibTransId="{1EFAA710-D205-47ED-AC2E-CBCE6A78CB88}"/>
    <dgm:cxn modelId="{EE9E720C-2027-4000-AD22-057D5B546752}" type="presParOf" srcId="{18C2F3B8-85D7-4C9D-AC3F-E906D66B7EA6}" destId="{FAE499F3-AFEB-4982-B7CE-72CDC26694F0}" srcOrd="0" destOrd="0" presId="urn:microsoft.com/office/officeart/2005/8/layout/list1"/>
    <dgm:cxn modelId="{89EB56FB-790B-44F5-9513-4A16A7D00320}" type="presParOf" srcId="{FAE499F3-AFEB-4982-B7CE-72CDC26694F0}" destId="{2982725C-FA7F-4410-84B3-E4B60DA22105}" srcOrd="0" destOrd="0" presId="urn:microsoft.com/office/officeart/2005/8/layout/list1"/>
    <dgm:cxn modelId="{A071CF6C-5BDE-4212-98DE-0E0BC1002307}" type="presParOf" srcId="{FAE499F3-AFEB-4982-B7CE-72CDC26694F0}" destId="{91E492E5-40FF-442A-AC36-74134DBEF98F}" srcOrd="1" destOrd="0" presId="urn:microsoft.com/office/officeart/2005/8/layout/list1"/>
    <dgm:cxn modelId="{600A7912-9F1C-4EA2-AD20-AF724173D4CA}" type="presParOf" srcId="{18C2F3B8-85D7-4C9D-AC3F-E906D66B7EA6}" destId="{FED2A337-EACB-445C-B3E0-603D760D86F4}" srcOrd="1" destOrd="0" presId="urn:microsoft.com/office/officeart/2005/8/layout/list1"/>
    <dgm:cxn modelId="{F959C9A7-9D4C-4FC3-805A-14EBA2CA90F1}" type="presParOf" srcId="{18C2F3B8-85D7-4C9D-AC3F-E906D66B7EA6}" destId="{EA44606F-71E1-427E-BE69-076175CB3E5E}" srcOrd="2" destOrd="0" presId="urn:microsoft.com/office/officeart/2005/8/layout/list1"/>
    <dgm:cxn modelId="{FEB594FA-D4A9-46CC-9A4A-70BA5398805A}" type="presParOf" srcId="{18C2F3B8-85D7-4C9D-AC3F-E906D66B7EA6}" destId="{88EC5641-3770-43D0-AE86-997E0CBF4E78}" srcOrd="3" destOrd="0" presId="urn:microsoft.com/office/officeart/2005/8/layout/list1"/>
    <dgm:cxn modelId="{EAC2888F-E41C-4488-B1E5-AA4636F99BF6}" type="presParOf" srcId="{18C2F3B8-85D7-4C9D-AC3F-E906D66B7EA6}" destId="{37FEC4B2-56A9-4906-93B8-9E5777524972}" srcOrd="4" destOrd="0" presId="urn:microsoft.com/office/officeart/2005/8/layout/list1"/>
    <dgm:cxn modelId="{89E11AB3-28E4-4BD0-834C-51BDC1FAC5B0}" type="presParOf" srcId="{37FEC4B2-56A9-4906-93B8-9E5777524972}" destId="{81C6BCA4-8F50-428D-AE2C-CBFD9225B5B3}" srcOrd="0" destOrd="0" presId="urn:microsoft.com/office/officeart/2005/8/layout/list1"/>
    <dgm:cxn modelId="{D90791AE-0C32-4EDE-88E5-3B632AD02B53}" type="presParOf" srcId="{37FEC4B2-56A9-4906-93B8-9E5777524972}" destId="{9B89AB97-EFE5-43DA-ADDC-B10BB2FEFDED}" srcOrd="1" destOrd="0" presId="urn:microsoft.com/office/officeart/2005/8/layout/list1"/>
    <dgm:cxn modelId="{E0125052-CD5E-442B-8AF5-241CAA43E9DE}" type="presParOf" srcId="{18C2F3B8-85D7-4C9D-AC3F-E906D66B7EA6}" destId="{43B88181-8740-4E6C-ABF4-8BA13FE5BA45}" srcOrd="5" destOrd="0" presId="urn:microsoft.com/office/officeart/2005/8/layout/list1"/>
    <dgm:cxn modelId="{FD0B2294-A305-4FC4-8666-4A5734829FDE}" type="presParOf" srcId="{18C2F3B8-85D7-4C9D-AC3F-E906D66B7EA6}" destId="{8F621417-9BD1-4EC1-ABC9-F091B1FEEC8B}" srcOrd="6" destOrd="0" presId="urn:microsoft.com/office/officeart/2005/8/layout/list1"/>
    <dgm:cxn modelId="{35512FA2-5D79-461B-9010-73CFF046998B}" type="presParOf" srcId="{18C2F3B8-85D7-4C9D-AC3F-E906D66B7EA6}" destId="{44EBE686-CA03-44F7-A1B7-B9BA3D399CB6}" srcOrd="7" destOrd="0" presId="urn:microsoft.com/office/officeart/2005/8/layout/list1"/>
    <dgm:cxn modelId="{2715F3B8-B350-4EA0-A5FE-17D50E6A9A94}" type="presParOf" srcId="{18C2F3B8-85D7-4C9D-AC3F-E906D66B7EA6}" destId="{F00EF6A3-FF1A-48C8-94A4-28FEA815EAC4}" srcOrd="8" destOrd="0" presId="urn:microsoft.com/office/officeart/2005/8/layout/list1"/>
    <dgm:cxn modelId="{07BC99A1-DBA1-41FF-9BAE-EC4119EEA4CF}" type="presParOf" srcId="{F00EF6A3-FF1A-48C8-94A4-28FEA815EAC4}" destId="{8EEC7E12-FFFE-41B1-9A52-434A7C26CB64}" srcOrd="0" destOrd="0" presId="urn:microsoft.com/office/officeart/2005/8/layout/list1"/>
    <dgm:cxn modelId="{6FE733AA-71E7-4692-88EF-E491CE57BABF}" type="presParOf" srcId="{F00EF6A3-FF1A-48C8-94A4-28FEA815EAC4}" destId="{AEF88AD4-D5FB-497C-A84D-2F6F4E19B4BA}" srcOrd="1" destOrd="0" presId="urn:microsoft.com/office/officeart/2005/8/layout/list1"/>
    <dgm:cxn modelId="{3270679D-F4DF-4A4A-A79D-83C0384F0C55}" type="presParOf" srcId="{18C2F3B8-85D7-4C9D-AC3F-E906D66B7EA6}" destId="{E0EEFECF-B0EE-42DE-9E4B-05E88C56A6C8}" srcOrd="9" destOrd="0" presId="urn:microsoft.com/office/officeart/2005/8/layout/list1"/>
    <dgm:cxn modelId="{03E16ABF-8A71-4ACA-805C-02B4CAB70512}" type="presParOf" srcId="{18C2F3B8-85D7-4C9D-AC3F-E906D66B7EA6}" destId="{26D4420C-2BC0-4A15-9376-8E44AD414EB3}" srcOrd="10" destOrd="0" presId="urn:microsoft.com/office/officeart/2005/8/layout/list1"/>
    <dgm:cxn modelId="{DAFB71AE-5538-47DD-AECB-155EBC78C6F5}" type="presParOf" srcId="{18C2F3B8-85D7-4C9D-AC3F-E906D66B7EA6}" destId="{16E19019-DE14-4637-AF3F-F9C8F7EE5089}" srcOrd="11" destOrd="0" presId="urn:microsoft.com/office/officeart/2005/8/layout/list1"/>
    <dgm:cxn modelId="{65896454-8B28-4752-9A14-A3381EE152E1}" type="presParOf" srcId="{18C2F3B8-85D7-4C9D-AC3F-E906D66B7EA6}" destId="{BA42B529-E724-46A9-A292-21ABBBA57E41}" srcOrd="12" destOrd="0" presId="urn:microsoft.com/office/officeart/2005/8/layout/list1"/>
    <dgm:cxn modelId="{69DC437B-F661-4C52-9277-E1E32EB28D86}" type="presParOf" srcId="{BA42B529-E724-46A9-A292-21ABBBA57E41}" destId="{D1A28232-343E-482A-88B7-C960CF5D51F0}" srcOrd="0" destOrd="0" presId="urn:microsoft.com/office/officeart/2005/8/layout/list1"/>
    <dgm:cxn modelId="{F179609C-2F4F-4322-B1C6-1DE4C1778EC6}" type="presParOf" srcId="{BA42B529-E724-46A9-A292-21ABBBA57E41}" destId="{3569E654-EBC2-4D4F-A1DE-EBEFD8DCF52D}" srcOrd="1" destOrd="0" presId="urn:microsoft.com/office/officeart/2005/8/layout/list1"/>
    <dgm:cxn modelId="{A82CA9C3-479D-4965-93F6-2D77879C8085}" type="presParOf" srcId="{18C2F3B8-85D7-4C9D-AC3F-E906D66B7EA6}" destId="{88431045-1CF6-4790-8DF9-885F0A68A608}" srcOrd="13" destOrd="0" presId="urn:microsoft.com/office/officeart/2005/8/layout/list1"/>
    <dgm:cxn modelId="{E9CA3B90-37D9-4B71-BC43-85608D1D6A84}" type="presParOf" srcId="{18C2F3B8-85D7-4C9D-AC3F-E906D66B7EA6}" destId="{9CB0E857-8707-4521-A729-F7F1642B3A0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E58D5A-BAFE-4F6E-9C3D-341A497D2883}"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pPr rtl="1"/>
          <a:endParaRPr lang="ar-SA"/>
        </a:p>
      </dgm:t>
    </dgm:pt>
    <dgm:pt modelId="{5DA9EB84-93B1-4F05-B061-AF853CF6AD66}">
      <dgm:prSet phldrT="[نص]"/>
      <dgm:spPr>
        <a:solidFill>
          <a:srgbClr val="FF0000"/>
        </a:solidFill>
      </dgm:spPr>
      <dgm:t>
        <a:bodyPr/>
        <a:lstStyle/>
        <a:p>
          <a:pPr rtl="1"/>
          <a:r>
            <a:rPr lang="en-US" dirty="0"/>
            <a:t>Prose </a:t>
          </a:r>
          <a:endParaRPr lang="ar-SA" dirty="0"/>
        </a:p>
      </dgm:t>
    </dgm:pt>
    <dgm:pt modelId="{2A7692B6-4ABB-4EF4-9CA0-8EE45D5868AF}" type="parTrans" cxnId="{0B38D0E5-285F-4FA4-981E-8F8D490C3493}">
      <dgm:prSet/>
      <dgm:spPr/>
      <dgm:t>
        <a:bodyPr/>
        <a:lstStyle/>
        <a:p>
          <a:pPr rtl="1"/>
          <a:endParaRPr lang="ar-SA"/>
        </a:p>
      </dgm:t>
    </dgm:pt>
    <dgm:pt modelId="{90D63AD3-6F3D-4F5B-9E6F-3009CFD78A7D}" type="sibTrans" cxnId="{0B38D0E5-285F-4FA4-981E-8F8D490C3493}">
      <dgm:prSet/>
      <dgm:spPr/>
      <dgm:t>
        <a:bodyPr/>
        <a:lstStyle/>
        <a:p>
          <a:pPr rtl="1"/>
          <a:endParaRPr lang="ar-SA"/>
        </a:p>
      </dgm:t>
    </dgm:pt>
    <dgm:pt modelId="{3657A5CF-0F38-439C-B148-16CACBA42FA7}">
      <dgm:prSet phldrT="[نص]"/>
      <dgm:spPr/>
      <dgm:t>
        <a:bodyPr/>
        <a:lstStyle/>
        <a:p>
          <a:pPr rtl="1"/>
          <a:r>
            <a:rPr lang="en-US" dirty="0"/>
            <a:t>Fiction </a:t>
          </a:r>
          <a:endParaRPr lang="ar-SA" dirty="0"/>
        </a:p>
      </dgm:t>
    </dgm:pt>
    <dgm:pt modelId="{18237071-4063-427A-933B-26A908679139}" type="parTrans" cxnId="{6DD0A087-7929-485A-A320-071641BB75B4}">
      <dgm:prSet/>
      <dgm:spPr/>
      <dgm:t>
        <a:bodyPr/>
        <a:lstStyle/>
        <a:p>
          <a:pPr rtl="1"/>
          <a:endParaRPr lang="ar-SA"/>
        </a:p>
      </dgm:t>
    </dgm:pt>
    <dgm:pt modelId="{8B1D1BD3-6ACF-4EEA-97C1-26E507543EB2}" type="sibTrans" cxnId="{6DD0A087-7929-485A-A320-071641BB75B4}">
      <dgm:prSet/>
      <dgm:spPr/>
      <dgm:t>
        <a:bodyPr/>
        <a:lstStyle/>
        <a:p>
          <a:pPr rtl="1"/>
          <a:endParaRPr lang="ar-SA"/>
        </a:p>
      </dgm:t>
    </dgm:pt>
    <dgm:pt modelId="{D63FEF63-51E8-4C14-9E93-6D803C7A090A}">
      <dgm:prSet phldrT="[نص]"/>
      <dgm:spPr/>
      <dgm:t>
        <a:bodyPr/>
        <a:lstStyle/>
        <a:p>
          <a:pPr rtl="1"/>
          <a:r>
            <a:rPr lang="en-US" dirty="0"/>
            <a:t>Non-fiction </a:t>
          </a:r>
          <a:endParaRPr lang="ar-SA" dirty="0"/>
        </a:p>
      </dgm:t>
    </dgm:pt>
    <dgm:pt modelId="{B375A847-9C43-49EC-8548-A6DA5686757C}" type="parTrans" cxnId="{63E30522-6361-4323-8DB8-3170E60C5528}">
      <dgm:prSet/>
      <dgm:spPr/>
      <dgm:t>
        <a:bodyPr/>
        <a:lstStyle/>
        <a:p>
          <a:pPr rtl="1"/>
          <a:endParaRPr lang="ar-SA"/>
        </a:p>
      </dgm:t>
    </dgm:pt>
    <dgm:pt modelId="{55DC764E-7545-4971-95C3-ADE340E9B3E5}" type="sibTrans" cxnId="{63E30522-6361-4323-8DB8-3170E60C5528}">
      <dgm:prSet/>
      <dgm:spPr/>
      <dgm:t>
        <a:bodyPr/>
        <a:lstStyle/>
        <a:p>
          <a:pPr rtl="1"/>
          <a:endParaRPr lang="ar-SA"/>
        </a:p>
      </dgm:t>
    </dgm:pt>
    <dgm:pt modelId="{06CBD861-5F7A-499B-887F-2B8BA163CB13}" type="pres">
      <dgm:prSet presAssocID="{ABE58D5A-BAFE-4F6E-9C3D-341A497D2883}" presName="diagram" presStyleCnt="0">
        <dgm:presLayoutVars>
          <dgm:chPref val="1"/>
          <dgm:dir/>
          <dgm:animOne val="branch"/>
          <dgm:animLvl val="lvl"/>
          <dgm:resizeHandles/>
        </dgm:presLayoutVars>
      </dgm:prSet>
      <dgm:spPr/>
    </dgm:pt>
    <dgm:pt modelId="{DEFDC5CE-8D00-48BB-86DD-10CFD46AAF24}" type="pres">
      <dgm:prSet presAssocID="{5DA9EB84-93B1-4F05-B061-AF853CF6AD66}" presName="root" presStyleCnt="0"/>
      <dgm:spPr/>
    </dgm:pt>
    <dgm:pt modelId="{45B3208D-773C-48A1-8837-D34A35921439}" type="pres">
      <dgm:prSet presAssocID="{5DA9EB84-93B1-4F05-B061-AF853CF6AD66}" presName="rootComposite" presStyleCnt="0"/>
      <dgm:spPr/>
    </dgm:pt>
    <dgm:pt modelId="{A676F9DC-3EB2-4883-B259-CE250D21E396}" type="pres">
      <dgm:prSet presAssocID="{5DA9EB84-93B1-4F05-B061-AF853CF6AD66}" presName="rootText" presStyleLbl="node1" presStyleIdx="0" presStyleCnt="1"/>
      <dgm:spPr/>
    </dgm:pt>
    <dgm:pt modelId="{4C064B05-3E1F-4260-B17E-857E934B69E9}" type="pres">
      <dgm:prSet presAssocID="{5DA9EB84-93B1-4F05-B061-AF853CF6AD66}" presName="rootConnector" presStyleLbl="node1" presStyleIdx="0" presStyleCnt="1"/>
      <dgm:spPr/>
    </dgm:pt>
    <dgm:pt modelId="{21CC86A6-8E64-422F-ACA2-B8F85F5CBFA8}" type="pres">
      <dgm:prSet presAssocID="{5DA9EB84-93B1-4F05-B061-AF853CF6AD66}" presName="childShape" presStyleCnt="0"/>
      <dgm:spPr/>
    </dgm:pt>
    <dgm:pt modelId="{FFE7BDC2-8B39-4146-9221-F3E944A26B5D}" type="pres">
      <dgm:prSet presAssocID="{18237071-4063-427A-933B-26A908679139}" presName="Name13" presStyleLbl="parChTrans1D2" presStyleIdx="0" presStyleCnt="2"/>
      <dgm:spPr/>
    </dgm:pt>
    <dgm:pt modelId="{CAFA785E-3985-43ED-B0E9-6CD5901D2B0F}" type="pres">
      <dgm:prSet presAssocID="{3657A5CF-0F38-439C-B148-16CACBA42FA7}" presName="childText" presStyleLbl="bgAcc1" presStyleIdx="0" presStyleCnt="2">
        <dgm:presLayoutVars>
          <dgm:bulletEnabled val="1"/>
        </dgm:presLayoutVars>
      </dgm:prSet>
      <dgm:spPr/>
    </dgm:pt>
    <dgm:pt modelId="{9FC74880-4B5B-47A1-A572-A792E6B3CCA0}" type="pres">
      <dgm:prSet presAssocID="{B375A847-9C43-49EC-8548-A6DA5686757C}" presName="Name13" presStyleLbl="parChTrans1D2" presStyleIdx="1" presStyleCnt="2"/>
      <dgm:spPr/>
    </dgm:pt>
    <dgm:pt modelId="{6CD4588C-81BF-425D-8BFC-2B827F004559}" type="pres">
      <dgm:prSet presAssocID="{D63FEF63-51E8-4C14-9E93-6D803C7A090A}" presName="childText" presStyleLbl="bgAcc1" presStyleIdx="1" presStyleCnt="2">
        <dgm:presLayoutVars>
          <dgm:bulletEnabled val="1"/>
        </dgm:presLayoutVars>
      </dgm:prSet>
      <dgm:spPr/>
    </dgm:pt>
  </dgm:ptLst>
  <dgm:cxnLst>
    <dgm:cxn modelId="{130D7512-2939-4B73-9FA2-655D211B12F2}" type="presOf" srcId="{18237071-4063-427A-933B-26A908679139}" destId="{FFE7BDC2-8B39-4146-9221-F3E944A26B5D}" srcOrd="0" destOrd="0" presId="urn:microsoft.com/office/officeart/2005/8/layout/hierarchy3"/>
    <dgm:cxn modelId="{63E30522-6361-4323-8DB8-3170E60C5528}" srcId="{5DA9EB84-93B1-4F05-B061-AF853CF6AD66}" destId="{D63FEF63-51E8-4C14-9E93-6D803C7A090A}" srcOrd="1" destOrd="0" parTransId="{B375A847-9C43-49EC-8548-A6DA5686757C}" sibTransId="{55DC764E-7545-4971-95C3-ADE340E9B3E5}"/>
    <dgm:cxn modelId="{BA81B96C-D31D-41CC-A24A-4F9849F2E667}" type="presOf" srcId="{3657A5CF-0F38-439C-B148-16CACBA42FA7}" destId="{CAFA785E-3985-43ED-B0E9-6CD5901D2B0F}" srcOrd="0" destOrd="0" presId="urn:microsoft.com/office/officeart/2005/8/layout/hierarchy3"/>
    <dgm:cxn modelId="{6DD0A087-7929-485A-A320-071641BB75B4}" srcId="{5DA9EB84-93B1-4F05-B061-AF853CF6AD66}" destId="{3657A5CF-0F38-439C-B148-16CACBA42FA7}" srcOrd="0" destOrd="0" parTransId="{18237071-4063-427A-933B-26A908679139}" sibTransId="{8B1D1BD3-6ACF-4EEA-97C1-26E507543EB2}"/>
    <dgm:cxn modelId="{4AA50595-06EE-4ACF-A85C-396ECFDF0670}" type="presOf" srcId="{ABE58D5A-BAFE-4F6E-9C3D-341A497D2883}" destId="{06CBD861-5F7A-499B-887F-2B8BA163CB13}" srcOrd="0" destOrd="0" presId="urn:microsoft.com/office/officeart/2005/8/layout/hierarchy3"/>
    <dgm:cxn modelId="{A30536A3-65BF-42CF-84DB-EF04CDBDE296}" type="presOf" srcId="{5DA9EB84-93B1-4F05-B061-AF853CF6AD66}" destId="{4C064B05-3E1F-4260-B17E-857E934B69E9}" srcOrd="1" destOrd="0" presId="urn:microsoft.com/office/officeart/2005/8/layout/hierarchy3"/>
    <dgm:cxn modelId="{7BE47EA4-EB93-467A-A2A0-C64506DEBEBB}" type="presOf" srcId="{5DA9EB84-93B1-4F05-B061-AF853CF6AD66}" destId="{A676F9DC-3EB2-4883-B259-CE250D21E396}" srcOrd="0" destOrd="0" presId="urn:microsoft.com/office/officeart/2005/8/layout/hierarchy3"/>
    <dgm:cxn modelId="{02AFA0BD-AF39-4D32-9F4E-34A97DB31A56}" type="presOf" srcId="{B375A847-9C43-49EC-8548-A6DA5686757C}" destId="{9FC74880-4B5B-47A1-A572-A792E6B3CCA0}" srcOrd="0" destOrd="0" presId="urn:microsoft.com/office/officeart/2005/8/layout/hierarchy3"/>
    <dgm:cxn modelId="{0B38D0E5-285F-4FA4-981E-8F8D490C3493}" srcId="{ABE58D5A-BAFE-4F6E-9C3D-341A497D2883}" destId="{5DA9EB84-93B1-4F05-B061-AF853CF6AD66}" srcOrd="0" destOrd="0" parTransId="{2A7692B6-4ABB-4EF4-9CA0-8EE45D5868AF}" sibTransId="{90D63AD3-6F3D-4F5B-9E6F-3009CFD78A7D}"/>
    <dgm:cxn modelId="{0F3725FE-4B88-4EDC-A208-D22B2D8F8560}" type="presOf" srcId="{D63FEF63-51E8-4C14-9E93-6D803C7A090A}" destId="{6CD4588C-81BF-425D-8BFC-2B827F004559}" srcOrd="0" destOrd="0" presId="urn:microsoft.com/office/officeart/2005/8/layout/hierarchy3"/>
    <dgm:cxn modelId="{CE86007D-30F2-4AE5-B45F-65328D3868F1}" type="presParOf" srcId="{06CBD861-5F7A-499B-887F-2B8BA163CB13}" destId="{DEFDC5CE-8D00-48BB-86DD-10CFD46AAF24}" srcOrd="0" destOrd="0" presId="urn:microsoft.com/office/officeart/2005/8/layout/hierarchy3"/>
    <dgm:cxn modelId="{1031C2B1-E1A0-4EEB-B9D8-A4A6A96AFDEF}" type="presParOf" srcId="{DEFDC5CE-8D00-48BB-86DD-10CFD46AAF24}" destId="{45B3208D-773C-48A1-8837-D34A35921439}" srcOrd="0" destOrd="0" presId="urn:microsoft.com/office/officeart/2005/8/layout/hierarchy3"/>
    <dgm:cxn modelId="{2F3FA7EE-143D-49DA-9ABC-6A1EE1BB756A}" type="presParOf" srcId="{45B3208D-773C-48A1-8837-D34A35921439}" destId="{A676F9DC-3EB2-4883-B259-CE250D21E396}" srcOrd="0" destOrd="0" presId="urn:microsoft.com/office/officeart/2005/8/layout/hierarchy3"/>
    <dgm:cxn modelId="{EA03CE94-E183-4684-8601-CC93DC07AD83}" type="presParOf" srcId="{45B3208D-773C-48A1-8837-D34A35921439}" destId="{4C064B05-3E1F-4260-B17E-857E934B69E9}" srcOrd="1" destOrd="0" presId="urn:microsoft.com/office/officeart/2005/8/layout/hierarchy3"/>
    <dgm:cxn modelId="{79C94DA0-59AB-47B8-B738-FA280AE332C2}" type="presParOf" srcId="{DEFDC5CE-8D00-48BB-86DD-10CFD46AAF24}" destId="{21CC86A6-8E64-422F-ACA2-B8F85F5CBFA8}" srcOrd="1" destOrd="0" presId="urn:microsoft.com/office/officeart/2005/8/layout/hierarchy3"/>
    <dgm:cxn modelId="{536DAAE1-5887-4268-A0B3-0449F603923A}" type="presParOf" srcId="{21CC86A6-8E64-422F-ACA2-B8F85F5CBFA8}" destId="{FFE7BDC2-8B39-4146-9221-F3E944A26B5D}" srcOrd="0" destOrd="0" presId="urn:microsoft.com/office/officeart/2005/8/layout/hierarchy3"/>
    <dgm:cxn modelId="{5DF7BFFF-9F9D-4B2A-9C60-400F19ECB909}" type="presParOf" srcId="{21CC86A6-8E64-422F-ACA2-B8F85F5CBFA8}" destId="{CAFA785E-3985-43ED-B0E9-6CD5901D2B0F}" srcOrd="1" destOrd="0" presId="urn:microsoft.com/office/officeart/2005/8/layout/hierarchy3"/>
    <dgm:cxn modelId="{5527DBE9-80E7-48DE-AAE3-87BC2E256449}" type="presParOf" srcId="{21CC86A6-8E64-422F-ACA2-B8F85F5CBFA8}" destId="{9FC74880-4B5B-47A1-A572-A792E6B3CCA0}" srcOrd="2" destOrd="0" presId="urn:microsoft.com/office/officeart/2005/8/layout/hierarchy3"/>
    <dgm:cxn modelId="{C0979D06-E58F-4864-BA8F-F6B5C947851E}" type="presParOf" srcId="{21CC86A6-8E64-422F-ACA2-B8F85F5CBFA8}" destId="{6CD4588C-81BF-425D-8BFC-2B827F004559}"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4606F-71E1-427E-BE69-076175CB3E5E}">
      <dsp:nvSpPr>
        <dsp:cNvPr id="0" name=""/>
        <dsp:cNvSpPr/>
      </dsp:nvSpPr>
      <dsp:spPr>
        <a:xfrm>
          <a:off x="0" y="504360"/>
          <a:ext cx="8229600" cy="730800"/>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E492E5-40FF-442A-AC36-74134DBEF98F}">
      <dsp:nvSpPr>
        <dsp:cNvPr id="0" name=""/>
        <dsp:cNvSpPr/>
      </dsp:nvSpPr>
      <dsp:spPr>
        <a:xfrm>
          <a:off x="411480" y="76320"/>
          <a:ext cx="5760720" cy="856080"/>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89050" rtl="1">
            <a:lnSpc>
              <a:spcPct val="90000"/>
            </a:lnSpc>
            <a:spcBef>
              <a:spcPct val="0"/>
            </a:spcBef>
            <a:spcAft>
              <a:spcPct val="35000"/>
            </a:spcAft>
            <a:buNone/>
          </a:pPr>
          <a:r>
            <a:rPr lang="en-US" sz="2900" kern="1200" dirty="0"/>
            <a:t>Poetry</a:t>
          </a:r>
          <a:r>
            <a:rPr lang="en-US" sz="2800" kern="1200" dirty="0"/>
            <a:t> </a:t>
          </a:r>
          <a:endParaRPr lang="ar-SA" sz="2800" kern="1200" dirty="0"/>
        </a:p>
      </dsp:txBody>
      <dsp:txXfrm>
        <a:off x="453270" y="118110"/>
        <a:ext cx="5677140" cy="772500"/>
      </dsp:txXfrm>
    </dsp:sp>
    <dsp:sp modelId="{8F621417-9BD1-4EC1-ABC9-F091B1FEEC8B}">
      <dsp:nvSpPr>
        <dsp:cNvPr id="0" name=""/>
        <dsp:cNvSpPr/>
      </dsp:nvSpPr>
      <dsp:spPr>
        <a:xfrm>
          <a:off x="0" y="1819800"/>
          <a:ext cx="8229600" cy="730800"/>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89AB97-EFE5-43DA-ADDC-B10BB2FEFDED}">
      <dsp:nvSpPr>
        <dsp:cNvPr id="0" name=""/>
        <dsp:cNvSpPr/>
      </dsp:nvSpPr>
      <dsp:spPr>
        <a:xfrm>
          <a:off x="411480" y="1391760"/>
          <a:ext cx="5760720" cy="856080"/>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89050" rtl="1">
            <a:lnSpc>
              <a:spcPct val="90000"/>
            </a:lnSpc>
            <a:spcBef>
              <a:spcPct val="0"/>
            </a:spcBef>
            <a:spcAft>
              <a:spcPct val="35000"/>
            </a:spcAft>
            <a:buNone/>
          </a:pPr>
          <a:r>
            <a:rPr lang="en-US" sz="2900" kern="1200" dirty="0"/>
            <a:t>Drama </a:t>
          </a:r>
          <a:endParaRPr lang="ar-SA" sz="2900" kern="1200" dirty="0"/>
        </a:p>
      </dsp:txBody>
      <dsp:txXfrm>
        <a:off x="453270" y="1433550"/>
        <a:ext cx="5677140" cy="772500"/>
      </dsp:txXfrm>
    </dsp:sp>
    <dsp:sp modelId="{26D4420C-2BC0-4A15-9376-8E44AD414EB3}">
      <dsp:nvSpPr>
        <dsp:cNvPr id="0" name=""/>
        <dsp:cNvSpPr/>
      </dsp:nvSpPr>
      <dsp:spPr>
        <a:xfrm>
          <a:off x="0" y="3135240"/>
          <a:ext cx="8229600" cy="730800"/>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F88AD4-D5FB-497C-A84D-2F6F4E19B4BA}">
      <dsp:nvSpPr>
        <dsp:cNvPr id="0" name=""/>
        <dsp:cNvSpPr/>
      </dsp:nvSpPr>
      <dsp:spPr>
        <a:xfrm>
          <a:off x="411480" y="2707200"/>
          <a:ext cx="5760720" cy="856080"/>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89050" rtl="1">
            <a:lnSpc>
              <a:spcPct val="90000"/>
            </a:lnSpc>
            <a:spcBef>
              <a:spcPct val="0"/>
            </a:spcBef>
            <a:spcAft>
              <a:spcPct val="35000"/>
            </a:spcAft>
            <a:buNone/>
          </a:pPr>
          <a:r>
            <a:rPr lang="en-GB" sz="2900" kern="1200" dirty="0"/>
            <a:t>prose </a:t>
          </a:r>
          <a:endParaRPr lang="ar-SA" sz="2900" kern="1200" dirty="0"/>
        </a:p>
      </dsp:txBody>
      <dsp:txXfrm>
        <a:off x="453270" y="2748990"/>
        <a:ext cx="5677140" cy="772500"/>
      </dsp:txXfrm>
    </dsp:sp>
    <dsp:sp modelId="{9CB0E857-8707-4521-A729-F7F1642B3A09}">
      <dsp:nvSpPr>
        <dsp:cNvPr id="0" name=""/>
        <dsp:cNvSpPr/>
      </dsp:nvSpPr>
      <dsp:spPr>
        <a:xfrm>
          <a:off x="0" y="4450680"/>
          <a:ext cx="8229600" cy="730800"/>
        </a:xfrm>
        <a:prstGeom prst="rect">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69E654-EBC2-4D4F-A1DE-EBEFD8DCF52D}">
      <dsp:nvSpPr>
        <dsp:cNvPr id="0" name=""/>
        <dsp:cNvSpPr/>
      </dsp:nvSpPr>
      <dsp:spPr>
        <a:xfrm>
          <a:off x="411480" y="4022640"/>
          <a:ext cx="5760720" cy="856080"/>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89050" rtl="1">
            <a:lnSpc>
              <a:spcPct val="90000"/>
            </a:lnSpc>
            <a:spcBef>
              <a:spcPct val="0"/>
            </a:spcBef>
            <a:spcAft>
              <a:spcPct val="35000"/>
            </a:spcAft>
            <a:buNone/>
          </a:pPr>
          <a:r>
            <a:rPr lang="en-GB" sz="2900" kern="1200" dirty="0"/>
            <a:t>Speeches</a:t>
          </a:r>
          <a:endParaRPr lang="ar-SA" sz="2900" kern="1200" dirty="0"/>
        </a:p>
      </dsp:txBody>
      <dsp:txXfrm>
        <a:off x="453270" y="4064430"/>
        <a:ext cx="5677140" cy="77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6F9DC-3EB2-4883-B259-CE250D21E396}">
      <dsp:nvSpPr>
        <dsp:cNvPr id="0" name=""/>
        <dsp:cNvSpPr/>
      </dsp:nvSpPr>
      <dsp:spPr>
        <a:xfrm>
          <a:off x="2417043" y="725"/>
          <a:ext cx="3395513" cy="1697756"/>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rtl="1">
            <a:lnSpc>
              <a:spcPct val="90000"/>
            </a:lnSpc>
            <a:spcBef>
              <a:spcPct val="0"/>
            </a:spcBef>
            <a:spcAft>
              <a:spcPct val="35000"/>
            </a:spcAft>
            <a:buNone/>
          </a:pPr>
          <a:r>
            <a:rPr lang="en-US" sz="6500" kern="1200" dirty="0"/>
            <a:t>Prose </a:t>
          </a:r>
          <a:endParaRPr lang="ar-SA" sz="6500" kern="1200" dirty="0"/>
        </a:p>
      </dsp:txBody>
      <dsp:txXfrm>
        <a:off x="2466769" y="50451"/>
        <a:ext cx="3296061" cy="1598304"/>
      </dsp:txXfrm>
    </dsp:sp>
    <dsp:sp modelId="{FFE7BDC2-8B39-4146-9221-F3E944A26B5D}">
      <dsp:nvSpPr>
        <dsp:cNvPr id="0" name=""/>
        <dsp:cNvSpPr/>
      </dsp:nvSpPr>
      <dsp:spPr>
        <a:xfrm>
          <a:off x="2756594" y="1698482"/>
          <a:ext cx="339551" cy="1273317"/>
        </a:xfrm>
        <a:custGeom>
          <a:avLst/>
          <a:gdLst/>
          <a:ahLst/>
          <a:cxnLst/>
          <a:rect l="0" t="0" r="0" b="0"/>
          <a:pathLst>
            <a:path>
              <a:moveTo>
                <a:pt x="0" y="0"/>
              </a:moveTo>
              <a:lnTo>
                <a:pt x="0" y="1273317"/>
              </a:lnTo>
              <a:lnTo>
                <a:pt x="339551" y="12733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FA785E-3985-43ED-B0E9-6CD5901D2B0F}">
      <dsp:nvSpPr>
        <dsp:cNvPr id="0" name=""/>
        <dsp:cNvSpPr/>
      </dsp:nvSpPr>
      <dsp:spPr>
        <a:xfrm>
          <a:off x="3096145" y="2122921"/>
          <a:ext cx="2716410" cy="169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66040" rIns="99060" bIns="66040" numCol="1" spcCol="1270" anchor="ctr" anchorCtr="0">
          <a:noAutofit/>
        </a:bodyPr>
        <a:lstStyle/>
        <a:p>
          <a:pPr marL="0" lvl="0" indent="0" algn="ctr" defTabSz="2311400" rtl="1">
            <a:lnSpc>
              <a:spcPct val="90000"/>
            </a:lnSpc>
            <a:spcBef>
              <a:spcPct val="0"/>
            </a:spcBef>
            <a:spcAft>
              <a:spcPct val="35000"/>
            </a:spcAft>
            <a:buNone/>
          </a:pPr>
          <a:r>
            <a:rPr lang="en-US" sz="5200" kern="1200" dirty="0"/>
            <a:t>Fiction </a:t>
          </a:r>
          <a:endParaRPr lang="ar-SA" sz="5200" kern="1200" dirty="0"/>
        </a:p>
      </dsp:txBody>
      <dsp:txXfrm>
        <a:off x="3145871" y="2172647"/>
        <a:ext cx="2616958" cy="1598304"/>
      </dsp:txXfrm>
    </dsp:sp>
    <dsp:sp modelId="{9FC74880-4B5B-47A1-A572-A792E6B3CCA0}">
      <dsp:nvSpPr>
        <dsp:cNvPr id="0" name=""/>
        <dsp:cNvSpPr/>
      </dsp:nvSpPr>
      <dsp:spPr>
        <a:xfrm>
          <a:off x="2756594" y="1698482"/>
          <a:ext cx="339551" cy="3395513"/>
        </a:xfrm>
        <a:custGeom>
          <a:avLst/>
          <a:gdLst/>
          <a:ahLst/>
          <a:cxnLst/>
          <a:rect l="0" t="0" r="0" b="0"/>
          <a:pathLst>
            <a:path>
              <a:moveTo>
                <a:pt x="0" y="0"/>
              </a:moveTo>
              <a:lnTo>
                <a:pt x="0" y="3395513"/>
              </a:lnTo>
              <a:lnTo>
                <a:pt x="339551" y="33955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D4588C-81BF-425D-8BFC-2B827F004559}">
      <dsp:nvSpPr>
        <dsp:cNvPr id="0" name=""/>
        <dsp:cNvSpPr/>
      </dsp:nvSpPr>
      <dsp:spPr>
        <a:xfrm>
          <a:off x="3096145" y="4245117"/>
          <a:ext cx="2716410" cy="169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66040" rIns="99060" bIns="66040" numCol="1" spcCol="1270" anchor="ctr" anchorCtr="0">
          <a:noAutofit/>
        </a:bodyPr>
        <a:lstStyle/>
        <a:p>
          <a:pPr marL="0" lvl="0" indent="0" algn="ctr" defTabSz="2311400" rtl="1">
            <a:lnSpc>
              <a:spcPct val="90000"/>
            </a:lnSpc>
            <a:spcBef>
              <a:spcPct val="0"/>
            </a:spcBef>
            <a:spcAft>
              <a:spcPct val="35000"/>
            </a:spcAft>
            <a:buNone/>
          </a:pPr>
          <a:r>
            <a:rPr lang="en-US" sz="5200" kern="1200" dirty="0"/>
            <a:t>Non-fiction </a:t>
          </a:r>
          <a:endParaRPr lang="ar-SA" sz="5200" kern="1200" dirty="0"/>
        </a:p>
      </dsp:txBody>
      <dsp:txXfrm>
        <a:off x="3145871" y="4294843"/>
        <a:ext cx="2616958" cy="159830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47D774B0-D624-4D5C-B55B-ACF906BE3ED5}" type="datetimeFigureOut">
              <a:rPr lang="ar-SA" smtClean="0"/>
              <a:t>18/03/1444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4270868C-1D85-44A7-8CD6-1E568D8475A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47D774B0-D624-4D5C-B55B-ACF906BE3ED5}" type="datetimeFigureOut">
              <a:rPr lang="ar-SA" smtClean="0"/>
              <a:t>18/03/1444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4270868C-1D85-44A7-8CD6-1E568D8475A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47D774B0-D624-4D5C-B55B-ACF906BE3ED5}" type="datetimeFigureOut">
              <a:rPr lang="ar-SA" smtClean="0"/>
              <a:t>18/03/1444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4270868C-1D85-44A7-8CD6-1E568D8475A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47D774B0-D624-4D5C-B55B-ACF906BE3ED5}" type="datetimeFigureOut">
              <a:rPr lang="ar-SA" smtClean="0"/>
              <a:t>18/03/1444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4270868C-1D85-44A7-8CD6-1E568D8475A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47D774B0-D624-4D5C-B55B-ACF906BE3ED5}" type="datetimeFigureOut">
              <a:rPr lang="ar-SA" smtClean="0"/>
              <a:t>18/03/1444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4270868C-1D85-44A7-8CD6-1E568D8475A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47D774B0-D624-4D5C-B55B-ACF906BE3ED5}" type="datetimeFigureOut">
              <a:rPr lang="ar-SA" smtClean="0"/>
              <a:t>18/03/1444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4270868C-1D85-44A7-8CD6-1E568D8475A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47D774B0-D624-4D5C-B55B-ACF906BE3ED5}" type="datetimeFigureOut">
              <a:rPr lang="ar-SA" smtClean="0"/>
              <a:t>18/03/1444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4270868C-1D85-44A7-8CD6-1E568D8475A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47D774B0-D624-4D5C-B55B-ACF906BE3ED5}" type="datetimeFigureOut">
              <a:rPr lang="ar-SA" smtClean="0"/>
              <a:t>18/03/1444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4270868C-1D85-44A7-8CD6-1E568D8475A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7D774B0-D624-4D5C-B55B-ACF906BE3ED5}" type="datetimeFigureOut">
              <a:rPr lang="ar-SA" smtClean="0"/>
              <a:t>18/03/1444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4270868C-1D85-44A7-8CD6-1E568D8475A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47D774B0-D624-4D5C-B55B-ACF906BE3ED5}" type="datetimeFigureOut">
              <a:rPr lang="ar-SA" smtClean="0"/>
              <a:t>18/03/1444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4270868C-1D85-44A7-8CD6-1E568D8475A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47D774B0-D624-4D5C-B55B-ACF906BE3ED5}" type="datetimeFigureOut">
              <a:rPr lang="ar-SA" smtClean="0"/>
              <a:t>18/03/1444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4270868C-1D85-44A7-8CD6-1E568D8475A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7D774B0-D624-4D5C-B55B-ACF906BE3ED5}" type="datetimeFigureOut">
              <a:rPr lang="ar-SA" smtClean="0"/>
              <a:t>18/03/1444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270868C-1D85-44A7-8CD6-1E568D8475A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a:t>Literary Genres</a:t>
            </a:r>
            <a:endParaRPr lang="ar-SA" dirty="0"/>
          </a:p>
        </p:txBody>
      </p:sp>
      <p:sp>
        <p:nvSpPr>
          <p:cNvPr id="3" name="عنوان فرعي 2"/>
          <p:cNvSpPr>
            <a:spLocks noGrp="1"/>
          </p:cNvSpPr>
          <p:nvPr>
            <p:ph type="subTitle" idx="1"/>
          </p:nvPr>
        </p:nvSpPr>
        <p:spPr/>
        <p:txBody>
          <a:bodyPr/>
          <a:lstStyle/>
          <a:p>
            <a:endParaRPr lang="ar-S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B7DAA-45AA-4F72-AA30-1FF136A2BFE0}"/>
              </a:ext>
            </a:extLst>
          </p:cNvPr>
          <p:cNvSpPr>
            <a:spLocks noGrp="1"/>
          </p:cNvSpPr>
          <p:nvPr>
            <p:ph type="title"/>
          </p:nvPr>
        </p:nvSpPr>
        <p:spPr/>
        <p:txBody>
          <a:bodyPr/>
          <a:lstStyle/>
          <a:p>
            <a:r>
              <a:rPr lang="en-US" dirty="0"/>
              <a:t>Examples of autobiographies </a:t>
            </a:r>
          </a:p>
        </p:txBody>
      </p:sp>
      <p:pic>
        <p:nvPicPr>
          <p:cNvPr id="4" name="Content Placeholder 3">
            <a:extLst>
              <a:ext uri="{FF2B5EF4-FFF2-40B4-BE49-F238E27FC236}">
                <a16:creationId xmlns:a16="http://schemas.microsoft.com/office/drawing/2014/main" id="{FD85981B-7BF1-44AE-AFAE-37328948F54E}"/>
              </a:ext>
            </a:extLst>
          </p:cNvPr>
          <p:cNvPicPr>
            <a:picLocks noGrp="1" noChangeAspect="1"/>
          </p:cNvPicPr>
          <p:nvPr>
            <p:ph idx="1"/>
          </p:nvPr>
        </p:nvPicPr>
        <p:blipFill>
          <a:blip r:embed="rId2"/>
          <a:stretch>
            <a:fillRect/>
          </a:stretch>
        </p:blipFill>
        <p:spPr>
          <a:xfrm>
            <a:off x="146125" y="1514765"/>
            <a:ext cx="3020387" cy="4525963"/>
          </a:xfrm>
          <a:prstGeom prst="rect">
            <a:avLst/>
          </a:prstGeom>
        </p:spPr>
      </p:pic>
      <p:pic>
        <p:nvPicPr>
          <p:cNvPr id="5" name="Picture 4">
            <a:extLst>
              <a:ext uri="{FF2B5EF4-FFF2-40B4-BE49-F238E27FC236}">
                <a16:creationId xmlns:a16="http://schemas.microsoft.com/office/drawing/2014/main" id="{EBC5374A-DF00-49D1-B1A8-666B454AEE34}"/>
              </a:ext>
            </a:extLst>
          </p:cNvPr>
          <p:cNvPicPr>
            <a:picLocks noChangeAspect="1"/>
          </p:cNvPicPr>
          <p:nvPr/>
        </p:nvPicPr>
        <p:blipFill>
          <a:blip r:embed="rId3"/>
          <a:stretch>
            <a:fillRect/>
          </a:stretch>
        </p:blipFill>
        <p:spPr>
          <a:xfrm>
            <a:off x="3318474" y="1525651"/>
            <a:ext cx="2900590" cy="4494861"/>
          </a:xfrm>
          <a:prstGeom prst="rect">
            <a:avLst/>
          </a:prstGeom>
        </p:spPr>
      </p:pic>
      <p:pic>
        <p:nvPicPr>
          <p:cNvPr id="6" name="Picture 5">
            <a:extLst>
              <a:ext uri="{FF2B5EF4-FFF2-40B4-BE49-F238E27FC236}">
                <a16:creationId xmlns:a16="http://schemas.microsoft.com/office/drawing/2014/main" id="{2A689078-2956-493B-960D-A0416495A2A1}"/>
              </a:ext>
            </a:extLst>
          </p:cNvPr>
          <p:cNvPicPr>
            <a:picLocks noChangeAspect="1"/>
          </p:cNvPicPr>
          <p:nvPr/>
        </p:nvPicPr>
        <p:blipFill>
          <a:blip r:embed="rId4"/>
          <a:stretch>
            <a:fillRect/>
          </a:stretch>
        </p:blipFill>
        <p:spPr>
          <a:xfrm>
            <a:off x="6297052" y="1525651"/>
            <a:ext cx="2724150" cy="4524375"/>
          </a:xfrm>
          <a:prstGeom prst="rect">
            <a:avLst/>
          </a:prstGeom>
        </p:spPr>
      </p:pic>
    </p:spTree>
    <p:extLst>
      <p:ext uri="{BB962C8B-B14F-4D97-AF65-F5344CB8AC3E}">
        <p14:creationId xmlns:p14="http://schemas.microsoft.com/office/powerpoint/2010/main" val="2281040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03238"/>
            <a:ext cx="8229600" cy="1143000"/>
          </a:xfrm>
        </p:spPr>
        <p:txBody>
          <a:bodyPr>
            <a:normAutofit fontScale="90000"/>
          </a:bodyPr>
          <a:lstStyle/>
          <a:p>
            <a:r>
              <a:rPr lang="en-US" dirty="0"/>
              <a:t>)literature)Literary Genres(types/forms)</a:t>
            </a:r>
            <a:endParaRPr lang="ar-SA" dirty="0"/>
          </a:p>
        </p:txBody>
      </p:sp>
      <p:graphicFrame>
        <p:nvGraphicFramePr>
          <p:cNvPr id="4" name="عنصر نائب للمحتوى 3"/>
          <p:cNvGraphicFramePr>
            <a:graphicFrameLocks noGrp="1"/>
          </p:cNvGraphicFramePr>
          <p:nvPr>
            <p:ph idx="1"/>
          </p:nvPr>
        </p:nvGraphicFramePr>
        <p:xfrm>
          <a:off x="533400" y="1600200"/>
          <a:ext cx="8229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457200" y="1600200"/>
            <a:ext cx="8229600" cy="4953000"/>
          </a:xfrm>
        </p:spPr>
        <p:txBody>
          <a:bodyPr/>
          <a:lstStyle/>
          <a:p>
            <a:pPr algn="l">
              <a:buNone/>
            </a:pPr>
            <a:r>
              <a:rPr lang="en-US" b="1" dirty="0"/>
              <a:t>Prose</a:t>
            </a:r>
          </a:p>
          <a:p>
            <a:pPr algn="l"/>
            <a:r>
              <a:rPr lang="en-US" dirty="0"/>
              <a:t>Prose is the most common form of writing. It is not restricted by rhythm or dialogue, and it most closely resembles everyday speech. It is usually straightforward, and may utilize figurative language, dialogue, characters, and imagery.</a:t>
            </a:r>
          </a:p>
          <a:p>
            <a:endParaRPr lang="ar-S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graphicFrame>
        <p:nvGraphicFramePr>
          <p:cNvPr id="4" name="عنصر نائب للمحتوى 3"/>
          <p:cNvGraphicFramePr>
            <a:graphicFrameLocks noGrp="1"/>
          </p:cNvGraphicFramePr>
          <p:nvPr>
            <p:ph idx="1"/>
          </p:nvPr>
        </p:nvGraphicFramePr>
        <p:xfrm>
          <a:off x="457200" y="533400"/>
          <a:ext cx="82296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1000" y="838200"/>
            <a:ext cx="8229600" cy="5257800"/>
          </a:xfrm>
        </p:spPr>
        <p:txBody>
          <a:bodyPr>
            <a:normAutofit fontScale="92500" lnSpcReduction="10000"/>
          </a:bodyPr>
          <a:lstStyle/>
          <a:p>
            <a:pPr algn="l" rtl="0"/>
            <a:r>
              <a:rPr lang="en-US" dirty="0"/>
              <a:t> Fiction :   is narrative writing that </a:t>
            </a:r>
            <a:r>
              <a:rPr lang="en-US" u="sng" dirty="0"/>
              <a:t>originates from the author’s imagination</a:t>
            </a:r>
            <a:r>
              <a:rPr lang="en-US" dirty="0"/>
              <a:t>. It is designed to </a:t>
            </a:r>
            <a:r>
              <a:rPr lang="en-US" u="sng" dirty="0"/>
              <a:t>entertain</a:t>
            </a:r>
            <a:r>
              <a:rPr lang="en-US" dirty="0"/>
              <a:t>, but it can also </a:t>
            </a:r>
            <a:r>
              <a:rPr lang="en-US" u="sng" dirty="0"/>
              <a:t>inspire</a:t>
            </a:r>
            <a:r>
              <a:rPr lang="en-US" dirty="0"/>
              <a:t>, </a:t>
            </a:r>
            <a:r>
              <a:rPr lang="en-US" u="sng" dirty="0"/>
              <a:t>inform</a:t>
            </a:r>
            <a:r>
              <a:rPr lang="en-US" dirty="0"/>
              <a:t>, or </a:t>
            </a:r>
            <a:r>
              <a:rPr lang="en-US" u="sng" dirty="0"/>
              <a:t>persuade. </a:t>
            </a:r>
          </a:p>
          <a:p>
            <a:pPr algn="l" rtl="0">
              <a:buNone/>
            </a:pPr>
            <a:endParaRPr lang="en-US" dirty="0"/>
          </a:p>
          <a:p>
            <a:pPr algn="l" rtl="0">
              <a:buNone/>
            </a:pPr>
            <a:r>
              <a:rPr lang="en-US" dirty="0"/>
              <a:t>It includes: </a:t>
            </a:r>
          </a:p>
          <a:p>
            <a:pPr algn="l" rtl="0"/>
            <a:r>
              <a:rPr lang="en-US" dirty="0"/>
              <a:t>Novel</a:t>
            </a:r>
          </a:p>
          <a:p>
            <a:pPr algn="l" rtl="0"/>
            <a:r>
              <a:rPr lang="en-US" dirty="0"/>
              <a:t>Novella</a:t>
            </a:r>
          </a:p>
          <a:p>
            <a:pPr algn="l" rtl="0"/>
            <a:r>
              <a:rPr lang="en-US" dirty="0"/>
              <a:t>Short Story</a:t>
            </a:r>
          </a:p>
          <a:p>
            <a:pPr algn="l" rtl="0"/>
            <a:r>
              <a:rPr lang="en-US" dirty="0"/>
              <a:t>Myths and Legends</a:t>
            </a:r>
          </a:p>
          <a:p>
            <a:pPr algn="l" rtl="0"/>
            <a:r>
              <a:rPr lang="en-US" dirty="0"/>
              <a:t>Fables</a:t>
            </a:r>
          </a:p>
          <a:p>
            <a:pPr algn="l" rtl="0">
              <a:buNone/>
            </a:pPr>
            <a:endParaRPr lang="en-US" dirty="0"/>
          </a:p>
          <a:p>
            <a:pPr algn="l" rtl="0">
              <a:buNone/>
            </a:pPr>
            <a:endParaRPr lang="en-US" dirty="0"/>
          </a:p>
          <a:p>
            <a:pPr algn="l" rtl="0">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09600"/>
            <a:ext cx="8229600" cy="6248400"/>
          </a:xfrm>
        </p:spPr>
        <p:txBody>
          <a:bodyPr/>
          <a:lstStyle/>
          <a:p>
            <a:pPr algn="l">
              <a:buNone/>
            </a:pPr>
            <a:r>
              <a:rPr lang="en-US" dirty="0"/>
              <a:t>Non-fiction is writing that is based on true events, people, places, and facts. It is designed </a:t>
            </a:r>
          </a:p>
          <a:p>
            <a:pPr algn="l" rtl="0">
              <a:buNone/>
            </a:pPr>
            <a:r>
              <a:rPr lang="en-US" dirty="0"/>
              <a:t>to </a:t>
            </a:r>
            <a:r>
              <a:rPr lang="en-US" u="sng" dirty="0"/>
              <a:t>inform</a:t>
            </a:r>
            <a:r>
              <a:rPr lang="en-US" dirty="0"/>
              <a:t>, and sometimes to </a:t>
            </a:r>
            <a:r>
              <a:rPr lang="en-US" u="sng" dirty="0"/>
              <a:t>entertain</a:t>
            </a:r>
            <a:r>
              <a:rPr lang="en-US" dirty="0"/>
              <a:t>:</a:t>
            </a:r>
          </a:p>
          <a:p>
            <a:pPr algn="l" rtl="0">
              <a:buNone/>
            </a:pPr>
            <a:r>
              <a:rPr lang="en-US" dirty="0"/>
              <a:t>It includes:</a:t>
            </a:r>
          </a:p>
          <a:p>
            <a:pPr algn="l" rtl="0">
              <a:buNone/>
            </a:pPr>
            <a:endParaRPr lang="en-US" dirty="0"/>
          </a:p>
          <a:p>
            <a:pPr algn="l" rtl="0"/>
            <a:r>
              <a:rPr lang="en-US" dirty="0"/>
              <a:t>Auto</a:t>
            </a:r>
            <a:r>
              <a:rPr lang="en-US" dirty="0">
                <a:solidFill>
                  <a:srgbClr val="FF0000"/>
                </a:solidFill>
              </a:rPr>
              <a:t>biography</a:t>
            </a:r>
          </a:p>
          <a:p>
            <a:pPr algn="l" rtl="0"/>
            <a:r>
              <a:rPr lang="en-US" dirty="0"/>
              <a:t>Biography</a:t>
            </a:r>
          </a:p>
          <a:p>
            <a:pPr algn="l" rtl="0"/>
            <a:r>
              <a:rPr lang="en-US" dirty="0"/>
              <a:t>Essay</a:t>
            </a:r>
          </a:p>
          <a:p>
            <a:pPr algn="l" rtl="0"/>
            <a:r>
              <a:rPr lang="en-US" dirty="0"/>
              <a:t>Diaries and Journals</a:t>
            </a:r>
          </a:p>
          <a:p>
            <a:pPr algn="l" rtl="0"/>
            <a:r>
              <a:rPr lang="en-US" dirty="0"/>
              <a:t>Narrative Nonfiction</a:t>
            </a:r>
          </a:p>
          <a:p>
            <a:pPr algn="ctr" rtl="0">
              <a:buNone/>
            </a:pPr>
            <a:endParaRPr lang="ar-S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457200" y="1600200"/>
            <a:ext cx="8229600" cy="4800600"/>
          </a:xfrm>
        </p:spPr>
        <p:txBody>
          <a:bodyPr/>
          <a:lstStyle/>
          <a:p>
            <a:pPr algn="l"/>
            <a:r>
              <a:rPr lang="en-US" dirty="0"/>
              <a:t>Biography is the life story of someone written by someone else </a:t>
            </a:r>
          </a:p>
          <a:p>
            <a:pPr algn="l"/>
            <a:endParaRPr lang="en-US" dirty="0"/>
          </a:p>
          <a:p>
            <a:pPr algn="l" rtl="0"/>
            <a:r>
              <a:rPr lang="en-US" dirty="0"/>
              <a:t>The author should know a lot about the person</a:t>
            </a:r>
          </a:p>
          <a:p>
            <a:pPr algn="l" rtl="0"/>
            <a:r>
              <a:rPr lang="en-US" dirty="0"/>
              <a:t> A lot of research must be done and interviews </a:t>
            </a:r>
            <a:endParaRPr lang="ar-S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Examples of biographies </a:t>
            </a:r>
            <a:endParaRPr lang="ar-SA" dirty="0"/>
          </a:p>
        </p:txBody>
      </p:sp>
      <p:pic>
        <p:nvPicPr>
          <p:cNvPr id="4" name="عنصر نائب للمحتوى 3" descr="5136HJ-CfzL.jpg"/>
          <p:cNvPicPr>
            <a:picLocks noGrp="1" noChangeAspect="1"/>
          </p:cNvPicPr>
          <p:nvPr>
            <p:ph idx="1"/>
          </p:nvPr>
        </p:nvPicPr>
        <p:blipFill>
          <a:blip r:embed="rId2" cstate="print"/>
          <a:stretch>
            <a:fillRect/>
          </a:stretch>
        </p:blipFill>
        <p:spPr>
          <a:xfrm>
            <a:off x="6324600" y="1295400"/>
            <a:ext cx="2057400" cy="3286581"/>
          </a:xfrm>
        </p:spPr>
      </p:pic>
      <p:pic>
        <p:nvPicPr>
          <p:cNvPr id="5" name="صورة 4" descr="41d-jSxfSML.jpg"/>
          <p:cNvPicPr>
            <a:picLocks noChangeAspect="1"/>
          </p:cNvPicPr>
          <p:nvPr/>
        </p:nvPicPr>
        <p:blipFill>
          <a:blip r:embed="rId3" cstate="print"/>
          <a:stretch>
            <a:fillRect/>
          </a:stretch>
        </p:blipFill>
        <p:spPr>
          <a:xfrm>
            <a:off x="228600" y="1447800"/>
            <a:ext cx="2362200" cy="3773482"/>
          </a:xfrm>
          <a:prstGeom prst="rect">
            <a:avLst/>
          </a:prstGeom>
        </p:spPr>
      </p:pic>
      <p:pic>
        <p:nvPicPr>
          <p:cNvPr id="6" name="صورة 5" descr="51F+-W834AL.jpg"/>
          <p:cNvPicPr>
            <a:picLocks noChangeAspect="1"/>
          </p:cNvPicPr>
          <p:nvPr/>
        </p:nvPicPr>
        <p:blipFill>
          <a:blip r:embed="rId4" cstate="print"/>
          <a:stretch>
            <a:fillRect/>
          </a:stretch>
        </p:blipFill>
        <p:spPr>
          <a:xfrm>
            <a:off x="2895601" y="1709922"/>
            <a:ext cx="3048000" cy="457657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algn="l" rtl="0"/>
            <a:r>
              <a:rPr lang="en-US" dirty="0"/>
              <a:t>Autobiography is the story of a person’s life written by that person himself/</a:t>
            </a:r>
            <a:r>
              <a:rPr lang="en-US" dirty="0" err="1"/>
              <a:t>hersef</a:t>
            </a:r>
            <a:r>
              <a:rPr lang="en-US"/>
              <a:t>.  </a:t>
            </a:r>
            <a:endParaRPr lang="ar-SA" dirty="0"/>
          </a:p>
        </p:txBody>
      </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2360</TotalTime>
  <Words>196</Words>
  <Application>Microsoft Office PowerPoint</Application>
  <PresentationFormat>On-screen Show (4:3)</PresentationFormat>
  <Paragraphs>36</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سمة Office</vt:lpstr>
      <vt:lpstr>Literary Genres</vt:lpstr>
      <vt:lpstr>)literature)Literary Genres(types/forms)</vt:lpstr>
      <vt:lpstr>PowerPoint Presentation</vt:lpstr>
      <vt:lpstr>PowerPoint Presentation</vt:lpstr>
      <vt:lpstr>PowerPoint Presentation</vt:lpstr>
      <vt:lpstr>PowerPoint Presentation</vt:lpstr>
      <vt:lpstr>PowerPoint Presentation</vt:lpstr>
      <vt:lpstr>Examples of biographies </vt:lpstr>
      <vt:lpstr>PowerPoint Presentation</vt:lpstr>
      <vt:lpstr>Examples of autobiographies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Literature Genres</dc:title>
  <dc:creator>top net</dc:creator>
  <cp:lastModifiedBy>Karam</cp:lastModifiedBy>
  <cp:revision>25</cp:revision>
  <dcterms:created xsi:type="dcterms:W3CDTF">2018-03-31T17:16:22Z</dcterms:created>
  <dcterms:modified xsi:type="dcterms:W3CDTF">2022-10-14T17:31:01Z</dcterms:modified>
</cp:coreProperties>
</file>