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76623-6B3C-FBD4-DDEA-4483F9247A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1DAB76-2B3E-EE17-C4DF-3436EBA34C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F13A8-315C-6848-F3BB-5B537AC1F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DDA2-ACB3-48DB-BC00-B63ED4BA1B3E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34CDF-26DD-4339-9966-6C2D7F5DC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BFF55-1775-00F9-9C4B-D9D8025FF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256B7-46C4-40D1-A6E0-2F41A9E4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7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5FB08-D376-3664-B55C-73970A0FB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020B19-DECB-7FD7-3305-C96CF6BC0D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FD0AF-4782-E728-FFC3-EA103BEDB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DDA2-ACB3-48DB-BC00-B63ED4BA1B3E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D64BB-98BB-537B-E292-FEDF06E75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6F942-FBFE-ED1F-3EFE-A8D7F24DF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256B7-46C4-40D1-A6E0-2F41A9E4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9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EF9521-57C5-F396-3392-94AEEF1D88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35245-691A-925A-D812-1266C4D96F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9C037-1016-BA29-881A-430F96DC2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DDA2-ACB3-48DB-BC00-B63ED4BA1B3E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FA967-CBEF-9EEB-3FA2-2888F15FD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49029-3922-FB93-E704-942F5BFE1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256B7-46C4-40D1-A6E0-2F41A9E4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529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364F6-034B-B0C4-E070-E5DB75427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2E986-D0FC-35B9-8112-490324158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DE6A9-8817-27E4-F09C-8FE859653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DDA2-ACB3-48DB-BC00-B63ED4BA1B3E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67A9C-9AA0-DF17-5A09-00237E149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C3E05-D898-E7F5-1FA6-62D64EFB8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256B7-46C4-40D1-A6E0-2F41A9E4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17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ED9F9-7FC9-9F43-0BEE-F548D2C45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C58228-7625-DB47-3FFA-F1078941C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C20EE-6CA9-3951-47F6-1C0572F2C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DDA2-ACB3-48DB-BC00-B63ED4BA1B3E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6DCA7-E2C7-F09C-7CE0-A3DEB2924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48986-56F0-79A0-11A6-80E888D50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256B7-46C4-40D1-A6E0-2F41A9E4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16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097E6-4E05-53B0-2F4C-9753FDCAC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03065-0102-E5CF-8092-A2CD340578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A8F3F1-ED38-FD57-30D9-F51C211463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65FA3-6DFA-2905-3647-119D67FBC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DDA2-ACB3-48DB-BC00-B63ED4BA1B3E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4A5A17-197E-7577-27EC-8F7776077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8F43C3-F022-BF69-5B46-5FD0A5707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256B7-46C4-40D1-A6E0-2F41A9E4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212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F2B6B-A066-E4BA-9574-4FAC28766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2433A6-D2BA-79E9-2A0B-3E07CB0D7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23BA11-E391-A96E-CC58-8916AF683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A8766D-3596-40F8-E518-C18564B92F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5804C7-2451-0046-2517-3C69DB663F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263485-EAF2-5B75-A1D9-842294E08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DDA2-ACB3-48DB-BC00-B63ED4BA1B3E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F09174-50F3-0450-6CA5-07EE47757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831897-16AA-E541-B144-D5EFF61B8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256B7-46C4-40D1-A6E0-2F41A9E4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40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915A1-DD40-23CD-CA8D-81E75F10F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18F6C6-1414-0152-8C1C-E431FCACF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DDA2-ACB3-48DB-BC00-B63ED4BA1B3E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4693AA-D2E6-5F0E-5577-4ECFD5B38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3E9DBC-475E-70F9-7AE3-14CB545E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256B7-46C4-40D1-A6E0-2F41A9E4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957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71334A-47DA-D1D0-9388-11DD331EE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DDA2-ACB3-48DB-BC00-B63ED4BA1B3E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74B2AC-5028-94A2-77D1-10C21BA6F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FD7C40-69A2-C189-66C4-63E5710BE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256B7-46C4-40D1-A6E0-2F41A9E4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83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37F07-920E-8C3A-C8A1-FC3896510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63BFB4-5289-2DE2-B99D-391B56645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3AA8C5-F70E-2A90-7641-913ADB5F7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C16AF1-5C1F-D997-9D3D-B97F2B86C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DDA2-ACB3-48DB-BC00-B63ED4BA1B3E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D267AF-1CA3-B289-C8E2-53D6791C8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E0307D-6D74-A6D2-5D7D-DD3DEEEA2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256B7-46C4-40D1-A6E0-2F41A9E4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654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9C873-7CE6-B229-6F09-1E4FB47F1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445BA4-5158-B94E-0CBE-31C202FE9F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E24C7F-B9C5-BB9E-8C4B-05B2F9A35C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EE7E3-73B6-4E2C-12EE-B7E6597E8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DDA2-ACB3-48DB-BC00-B63ED4BA1B3E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37CEB8-5D22-D96B-0F9E-B83B0D572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6C5E60-2A99-357A-8121-E75318395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256B7-46C4-40D1-A6E0-2F41A9E4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80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158408-D90C-B9FE-1CD8-0FAED8D4D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B870B-87C9-5291-C305-0ABED59FC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9EA64-7574-3212-A669-4B70A7A350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4DDA2-ACB3-48DB-BC00-B63ED4BA1B3E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CCCD7-5718-67BE-CDA1-4A2BF1A910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94474-1D88-F4A9-A65F-9DB625143A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256B7-46C4-40D1-A6E0-2F41A9E4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6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eb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4923E-2306-F571-BB74-1B0FD799F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99CEBBA-3CD1-54AA-92DA-48F6EFAC0B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40" y="-1"/>
            <a:ext cx="6371304" cy="3392129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2E64A1A-C7D7-5739-697D-25DACCBA3F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008" y="0"/>
            <a:ext cx="5771993" cy="34429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B682E6D-FA43-4D68-8314-FCBEED0713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15021"/>
            <a:ext cx="6371304" cy="344298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056FA63-FAE8-5683-CFCD-1741E916AEA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008" y="3429000"/>
            <a:ext cx="5748556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324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</cp:revision>
  <dcterms:created xsi:type="dcterms:W3CDTF">2023-08-26T18:08:14Z</dcterms:created>
  <dcterms:modified xsi:type="dcterms:W3CDTF">2023-08-26T18:12:10Z</dcterms:modified>
</cp:coreProperties>
</file>