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D50A4-C76F-4746-8674-2492A7AAFE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62A65-3043-4752-86AB-9150DF6E1E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27EF-8CC1-466D-B87A-F7D3B9FFA7A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A03E1-2EEC-4622-BBFC-C7F201FADAC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86022-6FF2-4FDA-91DA-94B389B2B4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C4B38-4321-41F6-9716-5DD2FFE0F2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8751D-07D8-4098-B9B7-F333A3E5A4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7230-E868-4AF5-953D-70E590DF08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D45ED-5582-46EC-8F46-0643807771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ECB7F-807C-4073-8660-780FB9DF46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2DFEC-0A1D-41A3-A175-8267535A1F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D5DBDF-2B88-409C-B3FD-9A6EC8593E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797300" y="69850"/>
            <a:ext cx="15494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2244725" y="1682750"/>
            <a:ext cx="46275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rtl="1"/>
            <a:r>
              <a:rPr lang="en-US" sz="2800">
                <a:solidFill>
                  <a:srgbClr val="025198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00">
              <a:solidFill>
                <a:srgbClr val="025198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rgbClr val="025198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4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2501900" y="3884613"/>
            <a:ext cx="400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846263" y="4572000"/>
            <a:ext cx="56435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Chapter 5:</a:t>
            </a:r>
          </a:p>
          <a:p>
            <a:pPr algn="ctr"/>
            <a:r>
              <a:rPr lang="en-US" sz="2800" dirty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The Nervous </a:t>
            </a:r>
            <a:r>
              <a:rPr lang="en-US" sz="2800" dirty="0" smtClean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algn="ctr"/>
            <a:r>
              <a:rPr lang="en-US" sz="2400" i="1" u="sng" dirty="0" smtClean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Part 8: Autonomic Nervous System</a:t>
            </a:r>
            <a:endParaRPr lang="en-US" sz="2800" dirty="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SA" sz="2800" dirty="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7750" y="425450"/>
            <a:ext cx="83820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100" dirty="0">
                <a:solidFill>
                  <a:schemeClr val="bg1"/>
                </a:solidFill>
                <a:latin typeface="+mj-lt"/>
              </a:rPr>
              <a:t>Autonomic Nervous System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57188" y="2206625"/>
            <a:ext cx="8245475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3200" dirty="0">
                <a:solidFill>
                  <a:srgbClr val="025198"/>
                </a:solidFill>
                <a:latin typeface="+mj-lt"/>
              </a:rPr>
              <a:t>The involuntary branch of the nervous system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3200" dirty="0">
                <a:solidFill>
                  <a:srgbClr val="025198"/>
                </a:solidFill>
                <a:latin typeface="+mj-lt"/>
              </a:rPr>
              <a:t>Consists of only motor nerves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3200" dirty="0">
                <a:solidFill>
                  <a:srgbClr val="025198"/>
                </a:solidFill>
                <a:latin typeface="+mj-lt"/>
              </a:rPr>
              <a:t>Divided into two divisions</a:t>
            </a:r>
          </a:p>
          <a:p>
            <a:pPr marL="971550" lvl="1" indent="-514350" algn="l" rtl="0">
              <a:lnSpc>
                <a:spcPct val="90000"/>
              </a:lnSpc>
              <a:spcAft>
                <a:spcPct val="50000"/>
              </a:spcAft>
              <a:buClr>
                <a:srgbClr val="025198"/>
              </a:buClr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Sympathetic division</a:t>
            </a:r>
          </a:p>
          <a:p>
            <a:pPr marL="971550" lvl="1" indent="-514350" algn="l" rtl="0">
              <a:lnSpc>
                <a:spcPct val="90000"/>
              </a:lnSpc>
              <a:spcAft>
                <a:spcPct val="50000"/>
              </a:spcAft>
              <a:buClr>
                <a:srgbClr val="025198"/>
              </a:buClr>
              <a:buFont typeface="+mj-lt"/>
              <a:buAutoNum type="arabicPeriod"/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Parasympathetic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04875" y="142875"/>
            <a:ext cx="83820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100" dirty="0">
                <a:solidFill>
                  <a:schemeClr val="bg1"/>
                </a:solidFill>
                <a:latin typeface="+mj-lt"/>
              </a:rPr>
              <a:t>Comparison of Somatic and Autonomic Nervous Systems</a:t>
            </a:r>
          </a:p>
        </p:txBody>
      </p:sp>
      <p:pic>
        <p:nvPicPr>
          <p:cNvPr id="3789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538" y="1643063"/>
            <a:ext cx="7715250" cy="497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24063" y="214313"/>
            <a:ext cx="6405562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100" dirty="0">
                <a:solidFill>
                  <a:schemeClr val="bg1"/>
                </a:solidFill>
                <a:latin typeface="+mj-lt"/>
              </a:rPr>
              <a:t>Anatomy of the Autonomic Nervous System</a:t>
            </a:r>
          </a:p>
        </p:txBody>
      </p:sp>
      <p:pic>
        <p:nvPicPr>
          <p:cNvPr id="3891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1150" y="1571625"/>
            <a:ext cx="400685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2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Diseño predeterminado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2012-08-06T13:08:51Z</dcterms:created>
  <dcterms:modified xsi:type="dcterms:W3CDTF">2012-08-06T13:09:44Z</dcterms:modified>
</cp:coreProperties>
</file>