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8" r:id="rId6"/>
    <p:sldId id="259" r:id="rId7"/>
    <p:sldId id="269" r:id="rId8"/>
    <p:sldId id="260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9BFD-49DF-47E5-9132-93CCEE8F5229}" type="datetimeFigureOut">
              <a:rPr lang="en-US" smtClean="0"/>
              <a:pPr/>
              <a:t>24-Feb-12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15E9-FC80-4736-BF12-207E044A1107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9BFD-49DF-47E5-9132-93CCEE8F5229}" type="datetimeFigureOut">
              <a:rPr lang="en-US" smtClean="0"/>
              <a:pPr/>
              <a:t>24-Feb-12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15E9-FC80-4736-BF12-207E044A1107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9BFD-49DF-47E5-9132-93CCEE8F5229}" type="datetimeFigureOut">
              <a:rPr lang="en-US" smtClean="0"/>
              <a:pPr/>
              <a:t>24-Feb-12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15E9-FC80-4736-BF12-207E044A1107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9BFD-49DF-47E5-9132-93CCEE8F5229}" type="datetimeFigureOut">
              <a:rPr lang="en-US" smtClean="0"/>
              <a:pPr/>
              <a:t>24-Feb-12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15E9-FC80-4736-BF12-207E044A1107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9BFD-49DF-47E5-9132-93CCEE8F5229}" type="datetimeFigureOut">
              <a:rPr lang="en-US" smtClean="0"/>
              <a:pPr/>
              <a:t>24-Feb-12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15E9-FC80-4736-BF12-207E044A1107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9BFD-49DF-47E5-9132-93CCEE8F5229}" type="datetimeFigureOut">
              <a:rPr lang="en-US" smtClean="0"/>
              <a:pPr/>
              <a:t>24-Feb-12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15E9-FC80-4736-BF12-207E044A1107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9BFD-49DF-47E5-9132-93CCEE8F5229}" type="datetimeFigureOut">
              <a:rPr lang="en-US" smtClean="0"/>
              <a:pPr/>
              <a:t>24-Feb-12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15E9-FC80-4736-BF12-207E044A1107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9BFD-49DF-47E5-9132-93CCEE8F5229}" type="datetimeFigureOut">
              <a:rPr lang="en-US" smtClean="0"/>
              <a:pPr/>
              <a:t>24-Feb-12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15E9-FC80-4736-BF12-207E044A1107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9BFD-49DF-47E5-9132-93CCEE8F5229}" type="datetimeFigureOut">
              <a:rPr lang="en-US" smtClean="0"/>
              <a:pPr/>
              <a:t>24-Feb-12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15E9-FC80-4736-BF12-207E044A1107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9BFD-49DF-47E5-9132-93CCEE8F5229}" type="datetimeFigureOut">
              <a:rPr lang="en-US" smtClean="0"/>
              <a:pPr/>
              <a:t>24-Feb-12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15E9-FC80-4736-BF12-207E044A1107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9BFD-49DF-47E5-9132-93CCEE8F5229}" type="datetimeFigureOut">
              <a:rPr lang="en-US" smtClean="0"/>
              <a:pPr/>
              <a:t>24-Feb-12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15E9-FC80-4736-BF12-207E044A1107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99BFD-49DF-47E5-9132-93CCEE8F5229}" type="datetimeFigureOut">
              <a:rPr lang="en-US" smtClean="0"/>
              <a:pPr/>
              <a:t>24-Feb-12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A15E9-FC80-4736-BF12-207E044A1107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Output 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33425"/>
            <a:ext cx="9344025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8429"/>
            <a:ext cx="9144000" cy="6241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475"/>
            <a:ext cx="986790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guide 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1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194"/>
            <a:ext cx="9144000" cy="671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78324"/>
            <a:ext cx="7772399" cy="646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Main parts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599"/>
            <a:ext cx="9144000" cy="624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CAD window 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62" y="1039123"/>
            <a:ext cx="9050033" cy="5818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271" y="609601"/>
            <a:ext cx="9213271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11011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Object 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1"/>
            <a:ext cx="8775982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Color 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66850"/>
            <a:ext cx="885825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Luminaries 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071" y="1447800"/>
            <a:ext cx="9183557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10</Words>
  <Application>Microsoft Office PowerPoint</Application>
  <PresentationFormat>Presentazione su schermo (4:3)</PresentationFormat>
  <Paragraphs>7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Diapositiva 1</vt:lpstr>
      <vt:lpstr>Diapositiva 2</vt:lpstr>
      <vt:lpstr>Main parts </vt:lpstr>
      <vt:lpstr>CAD window </vt:lpstr>
      <vt:lpstr>Diapositiva 5</vt:lpstr>
      <vt:lpstr>Diapositiva 6</vt:lpstr>
      <vt:lpstr>Object </vt:lpstr>
      <vt:lpstr>Color </vt:lpstr>
      <vt:lpstr>Luminaries </vt:lpstr>
      <vt:lpstr>Output </vt:lpstr>
      <vt:lpstr>Diapositiva 11</vt:lpstr>
      <vt:lpstr>Diapositiva 12</vt:lpstr>
      <vt:lpstr>The guide </vt:lpstr>
      <vt:lpstr>Diapositiva 14</vt:lpstr>
    </vt:vector>
  </TitlesOfParts>
  <Company>poli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SAM</dc:creator>
  <cp:lastModifiedBy>SAM</cp:lastModifiedBy>
  <cp:revision>7</cp:revision>
  <dcterms:created xsi:type="dcterms:W3CDTF">2011-06-03T17:00:59Z</dcterms:created>
  <dcterms:modified xsi:type="dcterms:W3CDTF">2012-02-24T15:21:33Z</dcterms:modified>
</cp:coreProperties>
</file>