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59F96-A0D2-48ED-A3CE-841314C3817D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562C-1065-4435-A5B7-5CDF4BC22D3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429132"/>
            <a:ext cx="792961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Chapter 2: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 Cells and Tissues</a:t>
            </a:r>
          </a:p>
          <a:p>
            <a:pPr algn="ctr" rtl="0"/>
            <a:r>
              <a:rPr lang="en-US" sz="3600" i="1" u="sng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Part </a:t>
            </a:r>
            <a:r>
              <a:rPr lang="en-US" sz="3600" i="1" u="sng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4: </a:t>
            </a:r>
            <a:r>
              <a:rPr lang="en-US" sz="2800" i="1" u="sng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Cell Division and Protein Synthesis</a:t>
            </a:r>
            <a:endParaRPr lang="en-US" sz="2800" i="1" u="sng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algn="ctr"/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382000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Cell Life Cycle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1" y="1479550"/>
            <a:ext cx="590551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Cells have two major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periods: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Interphase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1487488" lvl="3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Cell grows</a:t>
            </a:r>
          </a:p>
          <a:p>
            <a:pPr marL="1487488" lvl="3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Cell carries on metabolic processes</a:t>
            </a: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2. Cell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division</a:t>
            </a:r>
          </a:p>
          <a:p>
            <a:pPr marL="1487488" lvl="3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Cell replicates itself</a:t>
            </a:r>
          </a:p>
          <a:p>
            <a:pPr marL="1487488" lvl="3" indent="-2286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Function is to produce more cells for growth and repair processes</a:t>
            </a:r>
          </a:p>
        </p:txBody>
      </p:sp>
      <p:pic>
        <p:nvPicPr>
          <p:cNvPr id="55298" name="Picture 2" descr="http://geneticssuite.net/files/Cell%20life%20cy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3596204" cy="237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7158" y="302105"/>
            <a:ext cx="8382000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DNA Replication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42942" y="2143116"/>
            <a:ext cx="4572000" cy="27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Genetic material duplicated and readies a cell for division into two cells</a:t>
            </a:r>
          </a:p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Occurs toward the end of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interphase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DNA uncoils and each side serves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 template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446" y="1142984"/>
            <a:ext cx="259770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720" y="2573720"/>
            <a:ext cx="2286016" cy="15696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Events of Cell Division</a:t>
            </a: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 t="2334" b="1961"/>
          <a:stretch>
            <a:fillRect/>
          </a:stretch>
        </p:blipFill>
        <p:spPr bwMode="auto">
          <a:xfrm>
            <a:off x="2328394" y="256700"/>
            <a:ext cx="659055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44530"/>
            <a:ext cx="5500694" cy="632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2915663"/>
            <a:ext cx="32147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Protein Synthesis</a:t>
            </a:r>
            <a:endParaRPr lang="ar-S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Civic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2</cp:revision>
  <dcterms:created xsi:type="dcterms:W3CDTF">2012-07-25T19:32:31Z</dcterms:created>
  <dcterms:modified xsi:type="dcterms:W3CDTF">2012-07-25T19:38:53Z</dcterms:modified>
</cp:coreProperties>
</file>