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28F0E-56A7-4707-96AF-CAAEF289B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BBCE5-768F-4F1D-8CBA-9D85709E1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C1DCB-0A45-4B91-9C56-F1257E24E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C17D5-5896-4197-B983-A176A515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EA3C0-F376-4C6F-BC27-FD2FDD63E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8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4D0A-D8A3-4BE3-8344-35942FD1B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D9DFF-9E47-4D21-A7E1-F395588CC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11235-F86D-4343-9906-823AFE0F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84C94-4CBE-4EA2-A132-D0C112F6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B36C8-022E-49F5-834C-344F9BBD0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07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32B64-C1CA-4D42-BEA8-1F6A339C2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52560B-5B88-4995-876E-02DD71CAF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98889-B45C-45CA-8F38-7D7985F9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00EC-28AF-4E9C-A019-84CD0BEA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1DF9C-56B6-412A-BC73-E1010120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14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39F85-0F56-4FCA-9399-E8A4DF877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F6F0E-B472-46FA-8ADD-F8F596699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FD3D9-98CE-4862-99F2-232EE1C6B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FD3A7-D831-4989-BC05-02CC1C02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94A0B-54CE-446C-8FF6-2353A07A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01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DB44-BE1E-4336-80CB-70AEA7B4D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15E46-E809-4F6A-805C-B10157620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A634-2672-4EF5-9451-EC723442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14BC3-8835-40C0-A86B-E157425C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F336F-D2B2-4F63-AD83-E1926E503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67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9DE05-59E3-4F6A-BC6A-D830AFA94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023CC-3EDF-4D4E-9A6E-0DE2B805B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A6C73-7941-4CDD-92F0-8B1EFE4DA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9635A-97E0-4AF6-9C84-FA5043055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1BDB9-C648-44BD-B9A1-992F44EF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9E117-91A0-478E-B438-26CF2D56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8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0A15-9ECA-4AA7-9CB1-C144E038A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CECF6-F3BD-4693-B69F-E4A758C56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55926-3EBB-43D5-958B-FD43BC3E2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FAC02C-290E-41A6-A448-409E7DD79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8DC48B-7C0F-4E5D-8F0D-B76A4C130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2FF0E2-62B0-4B46-A0F2-80D7037A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D43DA2-CA9E-4AC7-8D54-68225910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115B12-DE3B-47C2-8A54-607DAB99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9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B3B3-5C99-4FD9-84C7-D9ABE5755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ACA96E-CD68-4E94-ACB3-3D0D4C201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0ECAF-3873-45DC-86B5-8C927450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9F414C-E867-41D7-A1C9-3BE96592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56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F09E0-CAC2-4972-A4B7-4A936CAE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EF11B-88C7-49D7-8B71-EB61C48C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688CA-EA1C-4EED-A400-B9AF0800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2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F79A3-A110-4DA4-897E-42430B781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5391A-0D62-43D7-8F85-7C8D4A16F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186FD-FCCD-4708-81E8-FF2F5745B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A24BF-2006-4409-AA73-F91F45C9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3AB8E-C041-4C9D-9C4E-5837A9B0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FFD4D-9A5D-4380-9ED7-C2725C9E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57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3B3D6-0EDB-4ECC-80C6-C7E1342C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DBE7F-F095-4993-B1DD-166F99C03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895BB-04A2-4685-AC13-4BB0D914A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FB6AD-0B33-4754-AA37-DBD62804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327CD-E41C-4FD7-8BB3-DDB5DFBDA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6AC0D-2A24-4942-B64A-D3060245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67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0C6D9-1410-48B5-8883-50CB77C3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182A3-9D08-4534-B223-8F1117FB9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4C26E-52A6-4B2D-9DAC-1BB97CC6E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E1F0-AAFB-4AA0-A3F5-E9C2E98DEBA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7216B-D5F0-4526-92E0-8F50BB8C6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BA37E-ADAF-4529-A01C-C15B0D1F9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EECE9-991F-4A41-8633-4972FF7C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40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6F22-AE46-4B96-8BC9-C48CE7F2C4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Files in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81383-7FF3-420C-BE73-46B06ED5E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Text Files</a:t>
            </a:r>
          </a:p>
        </p:txBody>
      </p:sp>
    </p:spTree>
    <p:extLst>
      <p:ext uri="{BB962C8B-B14F-4D97-AF65-F5344CB8AC3E}">
        <p14:creationId xmlns:p14="http://schemas.microsoft.com/office/powerpoint/2010/main" val="3458288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ACD5C-791C-4478-953A-F591C0F0A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167951"/>
            <a:ext cx="10989906" cy="652209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while(fp1&gt;&gt;</a:t>
            </a:r>
            <a:r>
              <a:rPr lang="en-GB" sz="1800" dirty="0" err="1"/>
              <a:t>t.Name</a:t>
            </a:r>
            <a:r>
              <a:rPr lang="en-GB" sz="1800" dirty="0"/>
              <a:t>&gt;&gt;</a:t>
            </a:r>
            <a:r>
              <a:rPr lang="en-GB" sz="1800" dirty="0" err="1"/>
              <a:t>t.grade</a:t>
            </a:r>
            <a:r>
              <a:rPr lang="en-GB" sz="1800" dirty="0"/>
              <a:t>)//while(!fp1.eof())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sum += </a:t>
            </a:r>
            <a:r>
              <a:rPr lang="en-GB" sz="1800" dirty="0" err="1"/>
              <a:t>t.grade</a:t>
            </a:r>
            <a:r>
              <a:rPr lang="en-GB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count++;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if (</a:t>
            </a:r>
            <a:r>
              <a:rPr lang="en-GB" sz="1800" dirty="0" err="1"/>
              <a:t>t.grade</a:t>
            </a:r>
            <a:r>
              <a:rPr lang="en-GB" sz="1800" dirty="0"/>
              <a:t> &gt; max)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max = </a:t>
            </a:r>
            <a:r>
              <a:rPr lang="en-GB" sz="1800" dirty="0" err="1"/>
              <a:t>t.grade</a:t>
            </a:r>
            <a:r>
              <a:rPr lang="en-GB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 err="1"/>
              <a:t>MaxName</a:t>
            </a:r>
            <a:r>
              <a:rPr lang="en-GB" sz="1800" dirty="0"/>
              <a:t> = </a:t>
            </a:r>
            <a:r>
              <a:rPr lang="en-GB" sz="1800" dirty="0" err="1"/>
              <a:t>t.Name</a:t>
            </a:r>
            <a:r>
              <a:rPr lang="en-GB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if (</a:t>
            </a:r>
            <a:r>
              <a:rPr lang="en-GB" sz="1800" dirty="0" err="1"/>
              <a:t>t.grade</a:t>
            </a:r>
            <a:r>
              <a:rPr lang="en-GB" sz="1800" dirty="0"/>
              <a:t> &lt;min)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min = </a:t>
            </a:r>
            <a:r>
              <a:rPr lang="en-GB" sz="1800" dirty="0" err="1"/>
              <a:t>t.grade</a:t>
            </a:r>
            <a:r>
              <a:rPr lang="en-GB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 err="1"/>
              <a:t>MinName</a:t>
            </a:r>
            <a:r>
              <a:rPr lang="en-GB" sz="1800" dirty="0"/>
              <a:t> = </a:t>
            </a:r>
            <a:r>
              <a:rPr lang="en-GB" sz="1800" dirty="0" err="1"/>
              <a:t>t.Name</a:t>
            </a:r>
            <a:r>
              <a:rPr lang="en-GB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if (</a:t>
            </a:r>
            <a:r>
              <a:rPr lang="en-GB" sz="1800" dirty="0" err="1"/>
              <a:t>t.Name</a:t>
            </a:r>
            <a:r>
              <a:rPr lang="en-GB" sz="1800" dirty="0"/>
              <a:t>[0] == 'A' || </a:t>
            </a:r>
            <a:r>
              <a:rPr lang="en-GB" sz="1800" dirty="0" err="1"/>
              <a:t>t.Name</a:t>
            </a:r>
            <a:r>
              <a:rPr lang="en-GB" sz="1800" dirty="0"/>
              <a:t>[0] == 'a')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fp2 &lt;&lt; </a:t>
            </a:r>
            <a:r>
              <a:rPr lang="en-GB" sz="1800" dirty="0" err="1"/>
              <a:t>t.Name</a:t>
            </a:r>
            <a:r>
              <a:rPr lang="en-GB" sz="1800" dirty="0"/>
              <a:t> &lt;&lt; " 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fp2 &lt;&lt; </a:t>
            </a:r>
            <a:r>
              <a:rPr lang="en-GB" sz="1800" dirty="0" err="1"/>
              <a:t>endl</a:t>
            </a:r>
            <a:r>
              <a:rPr lang="en-GB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fp2 &lt;&lt; "The average of all </a:t>
            </a:r>
            <a:r>
              <a:rPr lang="en-GB" sz="1800" dirty="0" err="1"/>
              <a:t>studetns</a:t>
            </a:r>
            <a:r>
              <a:rPr lang="en-GB" sz="1800" dirty="0"/>
              <a:t> is: " &lt;&lt; sum / count &lt;&lt; </a:t>
            </a:r>
            <a:r>
              <a:rPr lang="en-GB" sz="1800" dirty="0" err="1"/>
              <a:t>endl</a:t>
            </a:r>
            <a:r>
              <a:rPr lang="en-GB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fp2 &lt;&lt; "The student with minimum grade is " &lt;&lt; </a:t>
            </a:r>
            <a:r>
              <a:rPr lang="en-GB" sz="1800" dirty="0" err="1"/>
              <a:t>MinName</a:t>
            </a:r>
            <a:r>
              <a:rPr lang="en-GB" sz="1800" dirty="0"/>
              <a:t> &lt;&lt; " and has the average of " &lt;&lt; min &lt;&lt; </a:t>
            </a:r>
            <a:r>
              <a:rPr lang="en-GB" sz="1800" dirty="0" err="1"/>
              <a:t>endl</a:t>
            </a:r>
            <a:r>
              <a:rPr lang="en-GB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fp2 &lt;&lt; "The student with maximum grade is " &lt;&lt; </a:t>
            </a:r>
            <a:r>
              <a:rPr lang="en-GB" sz="1800" dirty="0" err="1"/>
              <a:t>MaxName</a:t>
            </a:r>
            <a:r>
              <a:rPr lang="en-GB" sz="1800" dirty="0"/>
              <a:t> &lt;&lt; " and has the average of " &lt;&lt; max &lt;&lt; </a:t>
            </a:r>
            <a:r>
              <a:rPr lang="en-GB" sz="1800" dirty="0" err="1"/>
              <a:t>endl</a:t>
            </a:r>
            <a:r>
              <a:rPr lang="en-GB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GB" sz="18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fp1.close();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fp2.close();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98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9E0CB-2833-423A-8AED-033551FA7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Creating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E761B-B5A1-4331-91CC-DB2218CC1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can create the text file</a:t>
            </a:r>
            <a:r>
              <a:rPr lang="ar-JO" dirty="0"/>
              <a:t> </a:t>
            </a:r>
            <a:r>
              <a:rPr lang="en-GB" dirty="0"/>
              <a:t>in the following ways:</a:t>
            </a:r>
          </a:p>
          <a:p>
            <a:r>
              <a:rPr lang="en-GB" dirty="0"/>
              <a:t>Manually</a:t>
            </a:r>
          </a:p>
          <a:p>
            <a:r>
              <a:rPr lang="en-GB" dirty="0"/>
              <a:t>Open a file for output (write):</a:t>
            </a:r>
          </a:p>
          <a:p>
            <a:pPr marL="0" indent="0">
              <a:buNone/>
            </a:pPr>
            <a:r>
              <a:rPr lang="en-GB" dirty="0"/>
              <a:t>  - Create an </a:t>
            </a:r>
            <a:r>
              <a:rPr lang="en-GB" dirty="0" err="1"/>
              <a:t>ofstream</a:t>
            </a:r>
            <a:r>
              <a:rPr lang="en-GB" dirty="0"/>
              <a:t> object</a:t>
            </a:r>
          </a:p>
          <a:p>
            <a:pPr marL="0" indent="0">
              <a:buNone/>
            </a:pPr>
            <a:r>
              <a:rPr lang="en-GB" dirty="0"/>
              <a:t>  - open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25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3D61-58F8-4D29-BC75-C0E5389F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910" y="337134"/>
            <a:ext cx="11045890" cy="810532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Read </a:t>
            </a:r>
            <a:r>
              <a:rPr lang="en-GB" sz="2400">
                <a:solidFill>
                  <a:srgbClr val="FF0000"/>
                </a:solidFill>
              </a:rPr>
              <a:t>3 students (names and grades) </a:t>
            </a:r>
            <a:r>
              <a:rPr lang="en-GB" sz="2400" dirty="0">
                <a:solidFill>
                  <a:srgbClr val="FF0000"/>
                </a:solidFill>
              </a:rPr>
              <a:t>from keyboard, write them on file.</a:t>
            </a:r>
            <a:br>
              <a:rPr lang="en-GB" sz="2400" dirty="0">
                <a:solidFill>
                  <a:srgbClr val="FF0000"/>
                </a:solidFill>
              </a:rPr>
            </a:b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428BA-AD93-4CD6-906D-599D7447C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7910" y="998376"/>
            <a:ext cx="5635690" cy="572899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void main()</a:t>
            </a:r>
          </a:p>
          <a:p>
            <a:pPr marL="0" indent="0">
              <a:buNone/>
            </a:pPr>
            <a:r>
              <a:rPr lang="en-GB" sz="2400" dirty="0"/>
              <a:t>{</a:t>
            </a:r>
          </a:p>
          <a:p>
            <a:pPr marL="0" indent="0">
              <a:buNone/>
            </a:pPr>
            <a:r>
              <a:rPr lang="en-GB" sz="2400" dirty="0" err="1"/>
              <a:t>ofstream</a:t>
            </a:r>
            <a:r>
              <a:rPr lang="en-GB" sz="2400" dirty="0"/>
              <a:t> fp1;</a:t>
            </a:r>
          </a:p>
          <a:p>
            <a:pPr marL="0" indent="0">
              <a:buNone/>
            </a:pPr>
            <a:r>
              <a:rPr lang="en-GB" sz="2400" dirty="0"/>
              <a:t>fp1.open("C:\\Users\\overh\\Desktop\\mai1.txt");</a:t>
            </a:r>
          </a:p>
          <a:p>
            <a:pPr marL="0" indent="0">
              <a:buNone/>
            </a:pPr>
            <a:r>
              <a:rPr lang="en-GB" sz="2400" dirty="0"/>
              <a:t>string S;</a:t>
            </a:r>
          </a:p>
          <a:p>
            <a:pPr marL="0" indent="0">
              <a:buNone/>
            </a:pPr>
            <a:r>
              <a:rPr lang="en-GB" sz="2400" dirty="0"/>
              <a:t>int x;</a:t>
            </a:r>
          </a:p>
          <a:p>
            <a:pPr marL="0" indent="0">
              <a:buNone/>
            </a:pPr>
            <a:r>
              <a:rPr lang="en-GB" sz="2400" dirty="0"/>
              <a:t>if (!fp1)</a:t>
            </a:r>
          </a:p>
          <a:p>
            <a:pPr marL="0" indent="0">
              <a:buNone/>
            </a:pPr>
            <a:r>
              <a:rPr lang="en-GB" sz="2400" dirty="0"/>
              <a:t>{</a:t>
            </a:r>
          </a:p>
          <a:p>
            <a:pPr marL="0" indent="0">
              <a:buNone/>
            </a:pPr>
            <a:r>
              <a:rPr lang="en-GB" sz="2400" dirty="0" err="1"/>
              <a:t>cout</a:t>
            </a:r>
            <a:r>
              <a:rPr lang="en-GB" sz="2400" dirty="0"/>
              <a:t> &lt;&lt; "Cannot open file" &lt;&lt; </a:t>
            </a:r>
            <a:r>
              <a:rPr lang="en-GB" sz="2400" dirty="0" err="1"/>
              <a:t>endl</a:t>
            </a:r>
            <a:r>
              <a:rPr lang="en-GB" sz="2400" dirty="0"/>
              <a:t>;</a:t>
            </a:r>
          </a:p>
          <a:p>
            <a:pPr marL="0" indent="0">
              <a:buNone/>
            </a:pPr>
            <a:r>
              <a:rPr lang="en-GB" sz="2400" dirty="0"/>
              <a:t>}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B384F-6F44-4696-B1B3-7E613C3BC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4816" y="914400"/>
            <a:ext cx="5318448" cy="52625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else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 err="1"/>
              <a:t>cout</a:t>
            </a:r>
            <a:r>
              <a:rPr lang="en-GB" dirty="0"/>
              <a:t> &lt;&lt; "File opened successfully"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nn-NO" dirty="0"/>
              <a:t>for (int i = 1; i &lt;= 3; i++)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 err="1"/>
              <a:t>cin</a:t>
            </a:r>
            <a:r>
              <a:rPr lang="en-GB" dirty="0"/>
              <a:t> &gt;&gt; S;</a:t>
            </a:r>
          </a:p>
          <a:p>
            <a:pPr marL="0" indent="0">
              <a:buNone/>
            </a:pPr>
            <a:r>
              <a:rPr lang="en-GB" dirty="0" err="1"/>
              <a:t>cin</a:t>
            </a:r>
            <a:r>
              <a:rPr lang="en-GB" dirty="0"/>
              <a:t> &gt;&gt; x;</a:t>
            </a:r>
          </a:p>
          <a:p>
            <a:pPr marL="0" indent="0">
              <a:buNone/>
            </a:pPr>
            <a:r>
              <a:rPr lang="en-GB" dirty="0"/>
              <a:t>fp1 &lt;&lt; S &lt;&lt; " " &lt;&lt; x &lt;&lt; " "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fp1.close();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288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2C93-45DD-458D-A34F-A33E3E362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365126"/>
            <a:ext cx="10915261" cy="483960"/>
          </a:xfrm>
        </p:spPr>
        <p:txBody>
          <a:bodyPr>
            <a:normAutofit fontScale="90000"/>
          </a:bodyPr>
          <a:lstStyle/>
          <a:p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dirty="0">
                <a:solidFill>
                  <a:srgbClr val="FF0000"/>
                </a:solidFill>
              </a:rPr>
              <a:t>Read 3 students from file, display them on screen.</a:t>
            </a:r>
            <a:br>
              <a:rPr lang="en-GB" sz="2800" dirty="0">
                <a:solidFill>
                  <a:srgbClr val="FF0000"/>
                </a:solidFill>
              </a:rPr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88B8E-50BD-4E20-9840-B0E2E6F8F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224" y="1063690"/>
            <a:ext cx="5646576" cy="511327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void main()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 err="1"/>
              <a:t>ifstream</a:t>
            </a:r>
            <a:r>
              <a:rPr lang="en-GB" dirty="0"/>
              <a:t> fp1;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fp1.open("C:\\Users\\overh\\Desktop\\mai1.txt");</a:t>
            </a:r>
          </a:p>
          <a:p>
            <a:pPr marL="0" indent="0">
              <a:buNone/>
            </a:pPr>
            <a:r>
              <a:rPr lang="en-GB" dirty="0"/>
              <a:t>string S;</a:t>
            </a:r>
          </a:p>
          <a:p>
            <a:pPr marL="0" indent="0">
              <a:buNone/>
            </a:pPr>
            <a:r>
              <a:rPr lang="en-GB" dirty="0"/>
              <a:t>int x;</a:t>
            </a:r>
          </a:p>
          <a:p>
            <a:pPr marL="0" indent="0">
              <a:buNone/>
            </a:pPr>
            <a:r>
              <a:rPr lang="en-GB" dirty="0"/>
              <a:t>if (!fp1)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 err="1"/>
              <a:t>cout</a:t>
            </a:r>
            <a:r>
              <a:rPr lang="en-GB" dirty="0"/>
              <a:t> &lt;&lt; "Cannot open file"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DDC7F-249B-43FC-9F4A-E48E8A053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6824" y="1063690"/>
            <a:ext cx="5501950" cy="511327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else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 err="1"/>
              <a:t>cout</a:t>
            </a:r>
            <a:r>
              <a:rPr lang="en-GB" dirty="0"/>
              <a:t> &lt;&lt; "File opened successfully"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nn-NO" dirty="0"/>
              <a:t>for (int i = 1; i &lt;= 3; i++)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/>
              <a:t>fp1 &gt;&gt; S &gt;&gt; x;</a:t>
            </a:r>
          </a:p>
          <a:p>
            <a:pPr marL="0" indent="0">
              <a:buNone/>
            </a:pPr>
            <a:r>
              <a:rPr lang="en-GB" dirty="0" err="1"/>
              <a:t>cout</a:t>
            </a:r>
            <a:r>
              <a:rPr lang="en-GB" dirty="0"/>
              <a:t> &lt;&lt; S &lt;&lt; " " &lt;&lt; x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fp1.close();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802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FBB2-342A-402F-B180-C91AA6A3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47" y="365125"/>
            <a:ext cx="10943253" cy="511953"/>
          </a:xfrm>
        </p:spPr>
        <p:txBody>
          <a:bodyPr>
            <a:noAutofit/>
          </a:bodyPr>
          <a:lstStyle/>
          <a:p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dirty="0">
                <a:solidFill>
                  <a:srgbClr val="FF0000"/>
                </a:solidFill>
              </a:rPr>
              <a:t>Read 3 students from file, display them on screen.</a:t>
            </a:r>
            <a:br>
              <a:rPr lang="en-GB" sz="2800" dirty="0">
                <a:solidFill>
                  <a:srgbClr val="FF0000"/>
                </a:solidFill>
              </a:rPr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6EE25-20C3-4226-9560-2F22CD019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0547" y="951722"/>
            <a:ext cx="5609253" cy="554115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#include "iostream"</a:t>
            </a:r>
          </a:p>
          <a:p>
            <a:pPr marL="0" indent="0">
              <a:buNone/>
            </a:pPr>
            <a:r>
              <a:rPr lang="en-GB" dirty="0"/>
              <a:t>#include "</a:t>
            </a:r>
            <a:r>
              <a:rPr lang="en-GB" dirty="0" err="1"/>
              <a:t>fstream</a:t>
            </a:r>
            <a:r>
              <a:rPr lang="en-GB" dirty="0"/>
              <a:t>"</a:t>
            </a:r>
          </a:p>
          <a:p>
            <a:pPr marL="0" indent="0">
              <a:buNone/>
            </a:pPr>
            <a:r>
              <a:rPr lang="en-GB" dirty="0"/>
              <a:t>using namespace std;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struct student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/>
              <a:t>string Name;</a:t>
            </a:r>
          </a:p>
          <a:p>
            <a:pPr marL="0" indent="0">
              <a:buNone/>
            </a:pPr>
            <a:r>
              <a:rPr lang="en-GB" dirty="0"/>
              <a:t>float grade;</a:t>
            </a:r>
          </a:p>
          <a:p>
            <a:pPr marL="0" indent="0">
              <a:buNone/>
            </a:pPr>
            <a:r>
              <a:rPr lang="en-GB" dirty="0"/>
              <a:t>};</a:t>
            </a:r>
          </a:p>
          <a:p>
            <a:pPr marL="0" indent="0">
              <a:buNone/>
            </a:pPr>
            <a:r>
              <a:rPr lang="en-GB" dirty="0"/>
              <a:t>void main()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 err="1"/>
              <a:t>ifstream</a:t>
            </a:r>
            <a:r>
              <a:rPr lang="en-GB" dirty="0"/>
              <a:t> fp1;</a:t>
            </a:r>
          </a:p>
          <a:p>
            <a:pPr marL="0" indent="0">
              <a:buNone/>
            </a:pPr>
            <a:r>
              <a:rPr lang="en-GB" dirty="0"/>
              <a:t>student t;</a:t>
            </a:r>
          </a:p>
          <a:p>
            <a:pPr marL="0" indent="0">
              <a:buNone/>
            </a:pPr>
            <a:r>
              <a:rPr lang="en-GB" dirty="0"/>
              <a:t>fp1.open("C:\\Users\\overh\\Desktop\\mai1.txt");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(!fp1)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 err="1"/>
              <a:t>cout</a:t>
            </a:r>
            <a:r>
              <a:rPr lang="en-GB" dirty="0"/>
              <a:t> &lt;&lt; "Cannot open file"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29C0C-8FA2-4C25-A41E-9BFC58087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951722"/>
            <a:ext cx="5609253" cy="554115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else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 err="1"/>
              <a:t>cout</a:t>
            </a:r>
            <a:r>
              <a:rPr lang="en-GB" dirty="0"/>
              <a:t> &lt;&lt; "File opened successfully"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nn-NO" dirty="0"/>
              <a:t>for (int i = 1; i &lt;= 3; i++)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/>
              <a:t>fp1 &gt;&gt; </a:t>
            </a:r>
            <a:r>
              <a:rPr lang="en-GB" dirty="0" err="1"/>
              <a:t>t.Name</a:t>
            </a:r>
            <a:r>
              <a:rPr lang="en-GB" dirty="0"/>
              <a:t> &gt;&gt; </a:t>
            </a:r>
            <a:r>
              <a:rPr lang="en-GB" dirty="0" err="1"/>
              <a:t>t.grade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 err="1"/>
              <a:t>cout</a:t>
            </a:r>
            <a:r>
              <a:rPr lang="en-GB" dirty="0"/>
              <a:t> &lt;&lt; </a:t>
            </a:r>
            <a:r>
              <a:rPr lang="en-GB" dirty="0" err="1"/>
              <a:t>t.Name</a:t>
            </a:r>
            <a:r>
              <a:rPr lang="en-GB" dirty="0"/>
              <a:t>&lt;&lt; " " &lt;&lt; </a:t>
            </a:r>
            <a:r>
              <a:rPr lang="en-GB" dirty="0" err="1"/>
              <a:t>t.grade</a:t>
            </a:r>
            <a:r>
              <a:rPr lang="en-GB" dirty="0"/>
              <a:t>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fp1.close();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11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9FE29-B6C1-47EC-865E-B74AD1B6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04" y="233265"/>
            <a:ext cx="11139196" cy="447772"/>
          </a:xfrm>
        </p:spPr>
        <p:txBody>
          <a:bodyPr>
            <a:noAutofit/>
          </a:bodyPr>
          <a:lstStyle/>
          <a:p>
            <a:br>
              <a:rPr lang="en-GB" sz="2400" dirty="0">
                <a:solidFill>
                  <a:srgbClr val="FF0000"/>
                </a:solidFill>
              </a:rPr>
            </a:br>
            <a:r>
              <a:rPr lang="en-GB" sz="2400" dirty="0">
                <a:solidFill>
                  <a:srgbClr val="FF0000"/>
                </a:solidFill>
              </a:rPr>
              <a:t>Read unknown number of students from file, display them on screen.</a:t>
            </a:r>
            <a:br>
              <a:rPr lang="en-GB" sz="2400" dirty="0">
                <a:solidFill>
                  <a:srgbClr val="FF0000"/>
                </a:solidFill>
              </a:rPr>
            </a:b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49E66-1ABB-4ABE-9DA5-E885B6817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296" y="681037"/>
            <a:ext cx="5655906" cy="59436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1300" dirty="0"/>
              <a:t>#include "iostream"</a:t>
            </a:r>
          </a:p>
          <a:p>
            <a:pPr marL="0" indent="0">
              <a:buNone/>
            </a:pPr>
            <a:r>
              <a:rPr lang="en-GB" sz="1300" dirty="0"/>
              <a:t>#include "</a:t>
            </a:r>
            <a:r>
              <a:rPr lang="en-GB" sz="1300" dirty="0" err="1"/>
              <a:t>fstream</a:t>
            </a:r>
            <a:r>
              <a:rPr lang="en-GB" sz="1300" dirty="0"/>
              <a:t>"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/>
              <a:t>using namespace std;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/>
              <a:t>struct student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/>
              <a:t>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/>
              <a:t>string Name;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/>
              <a:t>float grade;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/>
              <a:t>};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/>
              <a:t>void main()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/>
              <a:t>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 err="1"/>
              <a:t>ifstream</a:t>
            </a:r>
            <a:r>
              <a:rPr lang="en-GB" sz="1300" dirty="0"/>
              <a:t> fp1;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/>
              <a:t>student t;</a:t>
            </a:r>
          </a:p>
          <a:p>
            <a:pPr marL="0" indent="0">
              <a:buNone/>
            </a:pPr>
            <a:r>
              <a:rPr lang="en-GB" sz="1300" dirty="0"/>
              <a:t>fp1.open("C:\\Users\\overh\\Desktop\\mai1.txt");</a:t>
            </a:r>
          </a:p>
          <a:p>
            <a:pPr marL="0" indent="0">
              <a:buNone/>
            </a:pPr>
            <a:r>
              <a:rPr lang="en-GB" sz="1300" dirty="0"/>
              <a:t>if (!fp1)</a:t>
            </a:r>
          </a:p>
          <a:p>
            <a:pPr marL="0" indent="0">
              <a:buNone/>
            </a:pPr>
            <a:r>
              <a:rPr lang="en-GB" sz="1300" dirty="0"/>
              <a:t>{</a:t>
            </a:r>
          </a:p>
          <a:p>
            <a:pPr marL="0" indent="0">
              <a:buNone/>
            </a:pPr>
            <a:r>
              <a:rPr lang="en-GB" sz="1300" dirty="0" err="1"/>
              <a:t>cout</a:t>
            </a:r>
            <a:r>
              <a:rPr lang="en-GB" sz="1300" dirty="0"/>
              <a:t> &lt;&lt; "Cannot open file" &lt;&lt; </a:t>
            </a:r>
            <a:r>
              <a:rPr lang="en-GB" sz="1300" dirty="0" err="1"/>
              <a:t>endl</a:t>
            </a:r>
            <a:r>
              <a:rPr lang="en-GB" sz="1300" dirty="0"/>
              <a:t>;</a:t>
            </a:r>
          </a:p>
          <a:p>
            <a:pPr marL="0" indent="0">
              <a:buNone/>
            </a:pPr>
            <a:r>
              <a:rPr lang="en-GB" sz="1300" dirty="0"/>
              <a:t>}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9BA39-3270-4062-8083-D8298EC44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914400"/>
            <a:ext cx="5181598" cy="571033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GB" sz="3300" dirty="0"/>
          </a:p>
          <a:p>
            <a:pPr marL="0" indent="0">
              <a:buNone/>
            </a:pPr>
            <a:r>
              <a:rPr lang="en-GB" sz="5500" dirty="0"/>
              <a:t>else</a:t>
            </a:r>
          </a:p>
          <a:p>
            <a:pPr marL="0" indent="0">
              <a:buNone/>
            </a:pPr>
            <a:r>
              <a:rPr lang="en-GB" sz="5500" dirty="0"/>
              <a:t>{</a:t>
            </a:r>
          </a:p>
          <a:p>
            <a:pPr marL="0" indent="0">
              <a:buNone/>
            </a:pPr>
            <a:r>
              <a:rPr lang="en-GB" sz="5500" dirty="0" err="1"/>
              <a:t>cout</a:t>
            </a:r>
            <a:r>
              <a:rPr lang="en-GB" sz="5500" dirty="0"/>
              <a:t> &lt;&lt; "File opened successfully" &lt;&lt; </a:t>
            </a:r>
            <a:r>
              <a:rPr lang="en-GB" sz="5500" dirty="0" err="1"/>
              <a:t>endl</a:t>
            </a:r>
            <a:r>
              <a:rPr lang="en-GB" sz="5500" dirty="0"/>
              <a:t>;</a:t>
            </a:r>
          </a:p>
          <a:p>
            <a:pPr marL="0" indent="0">
              <a:buNone/>
            </a:pPr>
            <a:endParaRPr lang="en-GB" sz="5500" dirty="0"/>
          </a:p>
          <a:p>
            <a:pPr marL="0" indent="0">
              <a:buNone/>
            </a:pPr>
            <a:r>
              <a:rPr lang="en-GB" sz="5500" dirty="0">
                <a:solidFill>
                  <a:srgbClr val="FF0000"/>
                </a:solidFill>
              </a:rPr>
              <a:t>while(!fp1.eof())</a:t>
            </a:r>
          </a:p>
          <a:p>
            <a:pPr marL="0" indent="0">
              <a:buNone/>
            </a:pPr>
            <a:r>
              <a:rPr lang="en-GB" sz="5500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GB" sz="5500" dirty="0"/>
              <a:t>fp1 &gt;&gt; </a:t>
            </a:r>
            <a:r>
              <a:rPr lang="en-GB" sz="5500" dirty="0" err="1"/>
              <a:t>t.Name</a:t>
            </a:r>
            <a:r>
              <a:rPr lang="en-GB" sz="5500" dirty="0"/>
              <a:t> &gt;&gt; </a:t>
            </a:r>
            <a:r>
              <a:rPr lang="en-GB" sz="5500" dirty="0" err="1"/>
              <a:t>t.grade</a:t>
            </a:r>
            <a:r>
              <a:rPr lang="en-GB" sz="5500" dirty="0"/>
              <a:t>;</a:t>
            </a:r>
          </a:p>
          <a:p>
            <a:pPr marL="0" indent="0">
              <a:buNone/>
            </a:pPr>
            <a:r>
              <a:rPr lang="en-GB" sz="5500" dirty="0"/>
              <a:t>if(fp1)</a:t>
            </a:r>
          </a:p>
          <a:p>
            <a:pPr marL="0" indent="0">
              <a:buNone/>
            </a:pPr>
            <a:r>
              <a:rPr lang="en-GB" sz="5500" dirty="0" err="1"/>
              <a:t>cout</a:t>
            </a:r>
            <a:r>
              <a:rPr lang="en-GB" sz="5500" dirty="0"/>
              <a:t> &lt;&lt; </a:t>
            </a:r>
            <a:r>
              <a:rPr lang="en-GB" sz="5500" dirty="0" err="1"/>
              <a:t>t.Name</a:t>
            </a:r>
            <a:r>
              <a:rPr lang="en-GB" sz="5500" dirty="0"/>
              <a:t>&lt;&lt; " " &lt;&lt; </a:t>
            </a:r>
            <a:r>
              <a:rPr lang="en-GB" sz="5500" dirty="0" err="1"/>
              <a:t>t.grade</a:t>
            </a:r>
            <a:r>
              <a:rPr lang="en-GB" sz="5500" dirty="0"/>
              <a:t> &lt;&lt; </a:t>
            </a:r>
            <a:r>
              <a:rPr lang="en-GB" sz="5500" dirty="0" err="1"/>
              <a:t>endl</a:t>
            </a:r>
            <a:r>
              <a:rPr lang="en-GB" sz="5500" dirty="0"/>
              <a:t>;</a:t>
            </a:r>
          </a:p>
          <a:p>
            <a:pPr marL="0" indent="0">
              <a:buNone/>
            </a:pPr>
            <a:r>
              <a:rPr lang="en-GB" sz="5500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GB" sz="5500" dirty="0"/>
              <a:t>fp1.close();</a:t>
            </a:r>
          </a:p>
          <a:p>
            <a:pPr marL="0" indent="0">
              <a:buNone/>
            </a:pPr>
            <a:r>
              <a:rPr lang="en-GB" sz="5500" dirty="0"/>
              <a:t>}</a:t>
            </a:r>
          </a:p>
          <a:p>
            <a:pPr marL="0" indent="0">
              <a:buNone/>
            </a:pPr>
            <a:r>
              <a:rPr lang="en-GB" sz="5500" dirty="0"/>
              <a:t>}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735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F47C-0182-462C-9D7C-820525190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7308"/>
          </a:xfrm>
        </p:spPr>
        <p:txBody>
          <a:bodyPr>
            <a:normAutofit fontScale="90000"/>
          </a:bodyPr>
          <a:lstStyle/>
          <a:p>
            <a:br>
              <a:rPr lang="en-GB" dirty="0">
                <a:solidFill>
                  <a:srgbClr val="FF0000"/>
                </a:solidFill>
              </a:rPr>
            </a:br>
            <a:r>
              <a:rPr lang="en-GB" sz="2700" dirty="0">
                <a:solidFill>
                  <a:srgbClr val="FF0000"/>
                </a:solidFill>
              </a:rPr>
              <a:t>Read unknown number of students from file, display them on screen.</a:t>
            </a:r>
            <a:br>
              <a:rPr lang="en-GB" sz="2700" dirty="0">
                <a:solidFill>
                  <a:srgbClr val="FF0000"/>
                </a:solidFill>
              </a:rPr>
            </a:b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1271-4570-4413-83F2-1B27DE1DB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886" y="1035698"/>
            <a:ext cx="5627914" cy="54571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#include "iostream"</a:t>
            </a:r>
          </a:p>
          <a:p>
            <a:pPr marL="0" indent="0">
              <a:buNone/>
            </a:pPr>
            <a:r>
              <a:rPr lang="en-GB" dirty="0"/>
              <a:t>#include "</a:t>
            </a:r>
            <a:r>
              <a:rPr lang="en-GB" dirty="0" err="1"/>
              <a:t>fstream</a:t>
            </a:r>
            <a:r>
              <a:rPr lang="en-GB" dirty="0"/>
              <a:t>"</a:t>
            </a:r>
          </a:p>
          <a:p>
            <a:pPr marL="0" indent="0">
              <a:buNone/>
            </a:pPr>
            <a:r>
              <a:rPr lang="en-GB" dirty="0"/>
              <a:t>using namespace std;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struct student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/>
              <a:t>string Name;</a:t>
            </a:r>
          </a:p>
          <a:p>
            <a:pPr marL="0" indent="0">
              <a:buNone/>
            </a:pPr>
            <a:r>
              <a:rPr lang="en-GB" dirty="0"/>
              <a:t>float grade;</a:t>
            </a:r>
          </a:p>
          <a:p>
            <a:pPr marL="0" indent="0">
              <a:buNone/>
            </a:pPr>
            <a:r>
              <a:rPr lang="en-GB" dirty="0"/>
              <a:t>};</a:t>
            </a:r>
          </a:p>
          <a:p>
            <a:pPr marL="0" indent="0">
              <a:buNone/>
            </a:pPr>
            <a:r>
              <a:rPr lang="en-GB" dirty="0"/>
              <a:t>void main()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 err="1"/>
              <a:t>ifstream</a:t>
            </a:r>
            <a:r>
              <a:rPr lang="en-GB" dirty="0"/>
              <a:t> fp1;</a:t>
            </a:r>
          </a:p>
          <a:p>
            <a:pPr marL="0" indent="0">
              <a:buNone/>
            </a:pPr>
            <a:r>
              <a:rPr lang="en-GB" dirty="0"/>
              <a:t>student t;</a:t>
            </a:r>
          </a:p>
          <a:p>
            <a:pPr marL="0" indent="0">
              <a:buNone/>
            </a:pPr>
            <a:r>
              <a:rPr lang="en-GB" dirty="0"/>
              <a:t>fp1.open("C:\\Users\\overh\\Desktop\\mai1.txt");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(!fp1)</a:t>
            </a:r>
          </a:p>
          <a:p>
            <a:pPr marL="0" indent="0">
              <a:buNone/>
            </a:pP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GB" dirty="0" err="1"/>
              <a:t>cout</a:t>
            </a:r>
            <a:r>
              <a:rPr lang="en-GB" dirty="0"/>
              <a:t> &lt;&lt; "Cannot open file"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D878D-B241-4E26-B054-63D6BF541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35698"/>
            <a:ext cx="5435082" cy="54571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600" dirty="0"/>
              <a:t>else</a:t>
            </a:r>
          </a:p>
          <a:p>
            <a:pPr marL="0" indent="0">
              <a:buNone/>
            </a:pPr>
            <a:r>
              <a:rPr lang="en-GB" sz="3600" dirty="0"/>
              <a:t>{</a:t>
            </a:r>
          </a:p>
          <a:p>
            <a:pPr marL="0" indent="0">
              <a:buNone/>
            </a:pPr>
            <a:r>
              <a:rPr lang="en-GB" sz="3600" dirty="0" err="1"/>
              <a:t>cout</a:t>
            </a:r>
            <a:r>
              <a:rPr lang="en-GB" sz="3600" dirty="0"/>
              <a:t> &lt;&lt; "File opened successfully" &lt;&lt; </a:t>
            </a:r>
            <a:r>
              <a:rPr lang="en-GB" sz="3600" dirty="0" err="1"/>
              <a:t>endl</a:t>
            </a:r>
            <a:r>
              <a:rPr lang="en-GB" sz="3600" dirty="0"/>
              <a:t>;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>
                <a:solidFill>
                  <a:srgbClr val="FF0000"/>
                </a:solidFill>
              </a:rPr>
              <a:t>while(fp1&gt;&gt;</a:t>
            </a:r>
            <a:r>
              <a:rPr lang="en-GB" sz="3600" dirty="0" err="1">
                <a:solidFill>
                  <a:srgbClr val="FF0000"/>
                </a:solidFill>
              </a:rPr>
              <a:t>t.Name</a:t>
            </a:r>
            <a:r>
              <a:rPr lang="en-GB" sz="3600" dirty="0">
                <a:solidFill>
                  <a:srgbClr val="FF0000"/>
                </a:solidFill>
              </a:rPr>
              <a:t>&gt;&gt;</a:t>
            </a:r>
            <a:r>
              <a:rPr lang="en-GB" sz="3600" dirty="0" err="1">
                <a:solidFill>
                  <a:srgbClr val="FF0000"/>
                </a:solidFill>
              </a:rPr>
              <a:t>t.grade</a:t>
            </a:r>
            <a:r>
              <a:rPr lang="en-GB" sz="36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GB" sz="3600" dirty="0" err="1"/>
              <a:t>cout</a:t>
            </a:r>
            <a:r>
              <a:rPr lang="en-GB" sz="3600" dirty="0"/>
              <a:t> &lt;&lt; </a:t>
            </a:r>
            <a:r>
              <a:rPr lang="en-GB" sz="3600" dirty="0" err="1"/>
              <a:t>t.Name</a:t>
            </a:r>
            <a:r>
              <a:rPr lang="en-GB" sz="3600" dirty="0"/>
              <a:t>&lt;&lt; " " &lt;&lt; </a:t>
            </a:r>
            <a:r>
              <a:rPr lang="en-GB" sz="3600" dirty="0" err="1"/>
              <a:t>t.grade</a:t>
            </a:r>
            <a:r>
              <a:rPr lang="en-GB" sz="3600" dirty="0"/>
              <a:t> &lt;&lt; </a:t>
            </a:r>
            <a:r>
              <a:rPr lang="en-GB" sz="3600" dirty="0" err="1"/>
              <a:t>endl</a:t>
            </a:r>
            <a:r>
              <a:rPr lang="en-GB" sz="3600" dirty="0"/>
              <a:t>;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GB" sz="3600" dirty="0"/>
              <a:t>}</a:t>
            </a:r>
          </a:p>
          <a:p>
            <a:pPr marL="0" indent="0">
              <a:buNone/>
            </a:pPr>
            <a:r>
              <a:rPr lang="en-GB" sz="3600" dirty="0"/>
              <a:t>fp1.close();</a:t>
            </a:r>
          </a:p>
          <a:p>
            <a:pPr marL="0" indent="0">
              <a:buNone/>
            </a:pPr>
            <a:r>
              <a:rPr lang="en-GB" sz="3600" dirty="0"/>
              <a:t>}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95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255DD-213E-49E2-B5D0-478B33A0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60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Read from one file, output on another file.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F19A4-B261-4825-94EB-B64207651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706"/>
            <a:ext cx="10515600" cy="51692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Consider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struct student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{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string Name;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float grade;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};</a:t>
            </a:r>
          </a:p>
          <a:p>
            <a:pPr marL="0" indent="0">
              <a:buNone/>
            </a:pPr>
            <a:r>
              <a:rPr lang="en-GB" dirty="0"/>
              <a:t> You have a file with unknown number of students. Write a program that reads the students’ information from that file and creates an output file with the following information:</a:t>
            </a:r>
          </a:p>
          <a:p>
            <a:pPr marL="0" indent="0">
              <a:buNone/>
            </a:pPr>
            <a:r>
              <a:rPr lang="en-GB" dirty="0"/>
              <a:t>The students whose names start with the letter ‘A’ are: ……………………….</a:t>
            </a:r>
          </a:p>
          <a:p>
            <a:pPr marL="0" indent="0">
              <a:buNone/>
            </a:pPr>
            <a:r>
              <a:rPr lang="en-GB" dirty="0"/>
              <a:t>The average of all students is ………..</a:t>
            </a:r>
          </a:p>
          <a:p>
            <a:pPr marL="0" indent="0">
              <a:buNone/>
            </a:pPr>
            <a:r>
              <a:rPr lang="en-GB" dirty="0"/>
              <a:t>The student with minimum grade is ………………… and has the grade of ……..</a:t>
            </a:r>
          </a:p>
          <a:p>
            <a:pPr marL="0" indent="0">
              <a:buNone/>
            </a:pPr>
            <a:r>
              <a:rPr lang="en-GB" dirty="0"/>
              <a:t>The student with maximum grade is ………………… and has the grade of ……..</a:t>
            </a:r>
          </a:p>
        </p:txBody>
      </p:sp>
    </p:spTree>
    <p:extLst>
      <p:ext uri="{BB962C8B-B14F-4D97-AF65-F5344CB8AC3E}">
        <p14:creationId xmlns:p14="http://schemas.microsoft.com/office/powerpoint/2010/main" val="3269173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6CD48-FC08-4518-88AC-88DF3B9A3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67951"/>
            <a:ext cx="10831286" cy="60090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#include "iostream"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#include "</a:t>
            </a:r>
            <a:r>
              <a:rPr lang="en-GB" sz="2000" dirty="0" err="1"/>
              <a:t>fstream</a:t>
            </a:r>
            <a:r>
              <a:rPr lang="en-GB" sz="2000" dirty="0"/>
              <a:t>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using namespace std;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struct student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string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float grade;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void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err="1"/>
              <a:t>ifstream</a:t>
            </a:r>
            <a:r>
              <a:rPr lang="en-GB" sz="2000" dirty="0"/>
              <a:t> fp1;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err="1"/>
              <a:t>ofstream</a:t>
            </a:r>
            <a:r>
              <a:rPr lang="en-GB" sz="2000" dirty="0"/>
              <a:t> fp2;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student 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fp1.open("C:\\Users\\overh\\Desktop\\mai1.txt");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fp2.open("C:\\Users\\overh\\Desktop\\mai2.txt");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if (!fp1)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err="1"/>
              <a:t>cout</a:t>
            </a:r>
            <a:r>
              <a:rPr lang="en-GB" sz="2000" dirty="0"/>
              <a:t> &lt;&lt; "Cannot open input file" &lt;&lt; </a:t>
            </a:r>
            <a:r>
              <a:rPr lang="en-GB" sz="2000" dirty="0" err="1"/>
              <a:t>endl</a:t>
            </a:r>
            <a:r>
              <a:rPr lang="en-GB" sz="20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if (!fp2)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err="1"/>
              <a:t>cout</a:t>
            </a:r>
            <a:r>
              <a:rPr lang="en-GB" sz="2000" dirty="0"/>
              <a:t> &lt;&lt; "Cannot open output file" &lt;&lt; </a:t>
            </a:r>
            <a:r>
              <a:rPr lang="en-GB" sz="2000" dirty="0" err="1"/>
              <a:t>endl</a:t>
            </a:r>
            <a:r>
              <a:rPr lang="en-GB" sz="20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666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1051</Words>
  <Application>Microsoft Office PowerPoint</Application>
  <PresentationFormat>Widescreen</PresentationFormat>
  <Paragraphs>212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Files in C++</vt:lpstr>
      <vt:lpstr>Creating a file</vt:lpstr>
      <vt:lpstr>Read 3 students (names and grades) from keyboard, write them on file. </vt:lpstr>
      <vt:lpstr> Read 3 students from file, display them on screen. </vt:lpstr>
      <vt:lpstr> Read 3 students from file, display them on screen. </vt:lpstr>
      <vt:lpstr> Read unknown number of students from file, display them on screen. </vt:lpstr>
      <vt:lpstr> Read unknown number of students from file, display them on screen. </vt:lpstr>
      <vt:lpstr>Read from one file, output on another file.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 in C++</dc:title>
  <dc:creator>mai mimo</dc:creator>
  <cp:lastModifiedBy>mai mimo</cp:lastModifiedBy>
  <cp:revision>45</cp:revision>
  <dcterms:created xsi:type="dcterms:W3CDTF">2023-04-17T19:50:34Z</dcterms:created>
  <dcterms:modified xsi:type="dcterms:W3CDTF">2024-01-11T21:39:13Z</dcterms:modified>
</cp:coreProperties>
</file>