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2CF6F-31A0-45F1-AB96-C7198CB0E9C2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C7920-9AF4-4BE5-9184-A2E3DC6FC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750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2CF6F-31A0-45F1-AB96-C7198CB0E9C2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C7920-9AF4-4BE5-9184-A2E3DC6FC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450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2CF6F-31A0-45F1-AB96-C7198CB0E9C2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C7920-9AF4-4BE5-9184-A2E3DC6FC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756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2CF6F-31A0-45F1-AB96-C7198CB0E9C2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C7920-9AF4-4BE5-9184-A2E3DC6FC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560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2CF6F-31A0-45F1-AB96-C7198CB0E9C2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C7920-9AF4-4BE5-9184-A2E3DC6FC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110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2CF6F-31A0-45F1-AB96-C7198CB0E9C2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C7920-9AF4-4BE5-9184-A2E3DC6FC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740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2CF6F-31A0-45F1-AB96-C7198CB0E9C2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C7920-9AF4-4BE5-9184-A2E3DC6FC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306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2CF6F-31A0-45F1-AB96-C7198CB0E9C2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C7920-9AF4-4BE5-9184-A2E3DC6FC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590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2CF6F-31A0-45F1-AB96-C7198CB0E9C2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C7920-9AF4-4BE5-9184-A2E3DC6FC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992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2CF6F-31A0-45F1-AB96-C7198CB0E9C2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C7920-9AF4-4BE5-9184-A2E3DC6FC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925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2CF6F-31A0-45F1-AB96-C7198CB0E9C2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C7920-9AF4-4BE5-9184-A2E3DC6FC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234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2CF6F-31A0-45F1-AB96-C7198CB0E9C2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C7920-9AF4-4BE5-9184-A2E3DC6FC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94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مقدمة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A" dirty="0" smtClean="0"/>
              <a:t>تم تناول موضوع العمارة والفنون الاتروسكية في ايطاليا كمقدمة للحضارة الرومانية الى جانب العمارة الرومانية من حيث خصائصها والعوامل التي اثرت فيها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577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الاهداف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- التعرف على النواة الاولى للحضارة الرومانية والمتمثلة بالاتروسك ذوي الاصول الشرقية .</a:t>
            </a:r>
          </a:p>
          <a:p>
            <a:pPr algn="r" rtl="1"/>
            <a:r>
              <a:rPr lang="ar-SA" dirty="0" smtClean="0"/>
              <a:t>- توضيح اهم الخصائص المعمارية والفنية للاتروسك وتأثيرها على تشكل الحضارة الرومانية بعناصرها المختلفة – دراسة الملامح العامة للحضارة الرومانية من النواحي الجغرافية والدينية والمعمارية والسياسية والاقتصادية .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465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مخرجات التعلم المنشود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- القدرة على تحديد وتصنيف مقومات الحضارة الاتروسكية باعتبارها من جذور شرقية رافدية .</a:t>
            </a:r>
          </a:p>
          <a:p>
            <a:pPr algn="r" rtl="1"/>
            <a:r>
              <a:rPr lang="ar-SA" smtClean="0"/>
              <a:t>- التأكيد </a:t>
            </a:r>
            <a:r>
              <a:rPr lang="ar-SA" dirty="0" smtClean="0"/>
              <a:t>على ما اقتبسته الحضارة الرومانية من عناصر حضارية مختلفة شرقية ويونانية بشكل اساسي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857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99</Words>
  <Application>Microsoft Office PowerPoint</Application>
  <PresentationFormat>On-screen Show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مقدمة </vt:lpstr>
      <vt:lpstr>الاهداف</vt:lpstr>
      <vt:lpstr>مخرجات التعلم المنشود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مقدمة</dc:title>
  <dc:creator>Lenovo</dc:creator>
  <cp:lastModifiedBy>Lenovo</cp:lastModifiedBy>
  <cp:revision>2</cp:revision>
  <dcterms:created xsi:type="dcterms:W3CDTF">2019-03-21T12:24:03Z</dcterms:created>
  <dcterms:modified xsi:type="dcterms:W3CDTF">2019-03-21T12:35:28Z</dcterms:modified>
</cp:coreProperties>
</file>