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91F949A-424F-4B75-9958-EEE7F86D212F}" type="datetimeFigureOut">
              <a:rPr lang="ar-SA" smtClean="0"/>
              <a:pPr/>
              <a:t>15/09/33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FFDF732-07D0-4051-88EB-AC6810178F5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1F949A-424F-4B75-9958-EEE7F86D212F}" type="datetimeFigureOut">
              <a:rPr lang="ar-SA" smtClean="0"/>
              <a:pPr/>
              <a:t>15/09/33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FDF732-07D0-4051-88EB-AC6810178F5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1F949A-424F-4B75-9958-EEE7F86D212F}" type="datetimeFigureOut">
              <a:rPr lang="ar-SA" smtClean="0"/>
              <a:pPr/>
              <a:t>15/09/33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FDF732-07D0-4051-88EB-AC6810178F5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1F949A-424F-4B75-9958-EEE7F86D212F}" type="datetimeFigureOut">
              <a:rPr lang="ar-SA" smtClean="0"/>
              <a:pPr/>
              <a:t>15/09/33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FDF732-07D0-4051-88EB-AC6810178F5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1F949A-424F-4B75-9958-EEE7F86D212F}" type="datetimeFigureOut">
              <a:rPr lang="ar-SA" smtClean="0"/>
              <a:pPr/>
              <a:t>15/09/33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FDF732-07D0-4051-88EB-AC6810178F5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1F949A-424F-4B75-9958-EEE7F86D212F}" type="datetimeFigureOut">
              <a:rPr lang="ar-SA" smtClean="0"/>
              <a:pPr/>
              <a:t>15/09/33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FDF732-07D0-4051-88EB-AC6810178F5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1F949A-424F-4B75-9958-EEE7F86D212F}" type="datetimeFigureOut">
              <a:rPr lang="ar-SA" smtClean="0"/>
              <a:pPr/>
              <a:t>15/09/33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FDF732-07D0-4051-88EB-AC6810178F5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1F949A-424F-4B75-9958-EEE7F86D212F}" type="datetimeFigureOut">
              <a:rPr lang="ar-SA" smtClean="0"/>
              <a:pPr/>
              <a:t>15/09/33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FDF732-07D0-4051-88EB-AC6810178F5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1F949A-424F-4B75-9958-EEE7F86D212F}" type="datetimeFigureOut">
              <a:rPr lang="ar-SA" smtClean="0"/>
              <a:pPr/>
              <a:t>15/09/33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FDF732-07D0-4051-88EB-AC6810178F5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91F949A-424F-4B75-9958-EEE7F86D212F}" type="datetimeFigureOut">
              <a:rPr lang="ar-SA" smtClean="0"/>
              <a:pPr/>
              <a:t>15/09/33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FDF732-07D0-4051-88EB-AC6810178F5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91F949A-424F-4B75-9958-EEE7F86D212F}" type="datetimeFigureOut">
              <a:rPr lang="ar-SA" smtClean="0"/>
              <a:pPr/>
              <a:t>15/09/33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FFDF732-07D0-4051-88EB-AC6810178F5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91F949A-424F-4B75-9958-EEE7F86D212F}" type="datetimeFigureOut">
              <a:rPr lang="ar-SA" smtClean="0"/>
              <a:pPr/>
              <a:t>15/09/33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FFDF732-07D0-4051-88EB-AC6810178F51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2 copy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256" y="84087"/>
            <a:ext cx="1549438" cy="1701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2285984" y="1571612"/>
            <a:ext cx="462819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An-Najah National University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Faculty of Medicine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Department of Physiology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Anatomy and Physiology 1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7102101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1736" y="3857628"/>
            <a:ext cx="40005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Instructor: Heba Salah</a:t>
            </a:r>
            <a:endParaRPr lang="ar-SA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8794" y="4719119"/>
            <a:ext cx="5643602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Chapter 4:</a:t>
            </a:r>
          </a:p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Muscular System</a:t>
            </a:r>
          </a:p>
          <a:p>
            <a:pPr algn="ctr"/>
            <a:r>
              <a:rPr lang="en-US" sz="2400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Part 4: Types of Body Movements</a:t>
            </a:r>
            <a:endParaRPr lang="ar-SA" sz="2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ar-SA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81000" y="419709"/>
            <a:ext cx="8382000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rtl="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</a:pPr>
            <a:r>
              <a:rPr lang="en-US" sz="41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Muscles and Body Movements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81000" y="2260126"/>
            <a:ext cx="4038600" cy="259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Muscles are attached to at least two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points: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87388" lvl="1" indent="-230188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Origin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attachment to a immoveable bone</a:t>
            </a:r>
          </a:p>
          <a:p>
            <a:pPr marL="687388" lvl="1" indent="-230188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Insertion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attachment to an movable bone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/>
          <a:srcRect b="3519"/>
          <a:stretch>
            <a:fillRect/>
          </a:stretch>
        </p:blipFill>
        <p:spPr bwMode="auto">
          <a:xfrm>
            <a:off x="4648200" y="1500174"/>
            <a:ext cx="4179888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81000" y="71414"/>
            <a:ext cx="8382000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</a:pPr>
            <a:r>
              <a:rPr lang="en-US" sz="4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Types of Body </a:t>
            </a:r>
            <a:r>
              <a:rPr lang="en-US" sz="41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Movements</a:t>
            </a:r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/>
          <a:srcRect r="4155" b="51731"/>
          <a:stretch>
            <a:fillRect/>
          </a:stretch>
        </p:blipFill>
        <p:spPr bwMode="auto">
          <a:xfrm>
            <a:off x="500034" y="857232"/>
            <a:ext cx="552477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 l="48334" t="49197" r="4155" b="1606"/>
          <a:stretch>
            <a:fillRect/>
          </a:stretch>
        </p:blipFill>
        <p:spPr bwMode="auto">
          <a:xfrm>
            <a:off x="6215074" y="1643050"/>
            <a:ext cx="273869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 t="49197" r="56206" b="20171"/>
          <a:stretch>
            <a:fillRect/>
          </a:stretch>
        </p:blipFill>
        <p:spPr bwMode="auto">
          <a:xfrm>
            <a:off x="3571868" y="4357694"/>
            <a:ext cx="252441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81000" y="71414"/>
            <a:ext cx="8382000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</a:pPr>
            <a:r>
              <a:rPr lang="en-US" sz="4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Types of Body </a:t>
            </a:r>
            <a:r>
              <a:rPr lang="en-US" sz="41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Movements</a:t>
            </a:r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/>
          <a:srcRect r="49914" b="40647"/>
          <a:stretch>
            <a:fillRect/>
          </a:stretch>
        </p:blipFill>
        <p:spPr bwMode="auto">
          <a:xfrm>
            <a:off x="214282" y="785794"/>
            <a:ext cx="2867337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 l="49914" t="34172" b="35612"/>
          <a:stretch>
            <a:fillRect/>
          </a:stretch>
        </p:blipFill>
        <p:spPr bwMode="auto">
          <a:xfrm>
            <a:off x="3214678" y="4357694"/>
            <a:ext cx="2867337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 l="50000" b="66546"/>
          <a:stretch>
            <a:fillRect/>
          </a:stretch>
        </p:blipFill>
        <p:spPr bwMode="auto">
          <a:xfrm>
            <a:off x="5929322" y="1500174"/>
            <a:ext cx="286242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 t="60432" r="51334"/>
          <a:stretch>
            <a:fillRect/>
          </a:stretch>
        </p:blipFill>
        <p:spPr bwMode="auto">
          <a:xfrm>
            <a:off x="3071802" y="1309732"/>
            <a:ext cx="2786082" cy="2619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 l="51167" t="65684" r="5158" b="3021"/>
          <a:stretch>
            <a:fillRect/>
          </a:stretch>
        </p:blipFill>
        <p:spPr bwMode="auto">
          <a:xfrm>
            <a:off x="6357950" y="4286256"/>
            <a:ext cx="250033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57158" y="848337"/>
            <a:ext cx="8382000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rtl="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</a:pPr>
            <a:r>
              <a:rPr lang="en-US" sz="41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Types of Muscles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81000" y="2123405"/>
            <a:ext cx="8245475" cy="259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Prime mover – muscle with the major responsibility for a certain movement</a:t>
            </a:r>
          </a:p>
          <a:p>
            <a:pPr marL="342900" indent="-342900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Antagonist – muscle that opposes or reverses a prime mover</a:t>
            </a:r>
          </a:p>
          <a:p>
            <a:pPr marL="342900" indent="-342900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Synergist – muscle that aids a prime mover in a movement and helps prevent rotation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  <p:bldP spid="3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110</Words>
  <Application>Microsoft Office PowerPoint</Application>
  <PresentationFormat>On-screen Show (4:3)</PresentationFormat>
  <Paragraphs>19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Concourse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Cd City</dc:creator>
  <cp:lastModifiedBy>Cd City</cp:lastModifiedBy>
  <cp:revision>1</cp:revision>
  <dcterms:created xsi:type="dcterms:W3CDTF">2012-08-02T08:25:57Z</dcterms:created>
  <dcterms:modified xsi:type="dcterms:W3CDTF">2012-08-02T08:26:57Z</dcterms:modified>
</cp:coreProperties>
</file>