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5B8C-352A-45FC-A298-95E55A7B2577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1FC4-65E3-4B8F-A90A-9A06B3B77BB5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4500570"/>
            <a:ext cx="5643602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1: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human Body: An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</a:p>
          <a:p>
            <a:pPr algn="ctr"/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3: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Maintaining Life</a:t>
            </a:r>
            <a:endParaRPr lang="ar-SA" sz="28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2264" y="381000"/>
            <a:ext cx="2571736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Necessary Life functions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5" name="Picture 1" descr="C:\Users\Cd City\Desktop\photos\56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595279" cy="562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190" y="381000"/>
            <a:ext cx="421481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3957639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Survival Needs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57290" y="1571612"/>
            <a:ext cx="6572296" cy="37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2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Nutrients:</a:t>
            </a:r>
            <a:endParaRPr lang="en-US" sz="32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Chemicals for energy and cell building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carbohydrates, proteins, lipids, vitamins, and minerals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2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Oxygen: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Required for chemical reactions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9190" y="381000"/>
            <a:ext cx="421481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3957639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Survival Needs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85918" y="1644911"/>
            <a:ext cx="6834206" cy="39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3. Water:</a:t>
            </a:r>
            <a:endParaRPr lang="en-US" sz="2800" i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60–80% of body weight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Provides for metabolic reaction</a:t>
            </a:r>
          </a:p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4. Stable </a:t>
            </a:r>
            <a:r>
              <a:rPr lang="en-US" sz="2800" i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body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temperature</a:t>
            </a:r>
          </a:p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5.Atmospheric </a:t>
            </a:r>
            <a:r>
              <a:rPr lang="en-US" sz="2800" i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pressure must be appropriate</a:t>
            </a:r>
            <a:endParaRPr lang="en-US" sz="2400" i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2012-07-22T08:18:38Z</dcterms:created>
  <dcterms:modified xsi:type="dcterms:W3CDTF">2012-07-22T08:19:55Z</dcterms:modified>
</cp:coreProperties>
</file>