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2" roundtripDataSignature="AMtx7mjNmrProajl54UhG1Xx33rG5bii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2" Type="http://customschemas.google.com/relationships/presentationmetadata" Target="metadata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geomolg.ps/L5/index.html?viewer=A3.V1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Geomolg</a:t>
            </a:r>
            <a:br>
              <a:rPr lang="en-US"/>
            </a:br>
            <a:r>
              <a:rPr lang="en-US"/>
              <a:t>high quality maps</a:t>
            </a:r>
            <a:br>
              <a:rPr lang="en-US"/>
            </a:b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81000" y="3602038"/>
            <a:ext cx="91440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https://geomolg.ps/L5/index.html?viewer=A3.V1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1" name="Google Shape;91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0328"/>
            <a:ext cx="12247027" cy="673767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/>
          <p:nvPr/>
        </p:nvSpPr>
        <p:spPr>
          <a:xfrm>
            <a:off x="5002306" y="1144588"/>
            <a:ext cx="376518" cy="340659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9" name="Google Shape;9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0" name="Google Shape;10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2868"/>
            <a:ext cx="12192000" cy="523506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/>
          <p:nvPr/>
        </p:nvSpPr>
        <p:spPr>
          <a:xfrm>
            <a:off x="7808261" y="1449106"/>
            <a:ext cx="636494" cy="576916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7" name="Google Shape;10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341"/>
            <a:ext cx="12149992" cy="663836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/>
          <p:nvPr/>
        </p:nvSpPr>
        <p:spPr>
          <a:xfrm>
            <a:off x="4159624" y="1690688"/>
            <a:ext cx="1443317" cy="136581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5" name="Google Shape;115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49133" cy="673249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5"/>
          <p:cNvSpPr/>
          <p:nvPr/>
        </p:nvSpPr>
        <p:spPr>
          <a:xfrm>
            <a:off x="3890682" y="1690689"/>
            <a:ext cx="1945341" cy="18683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3" name="Google Shape;123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24" name="Google Shape;12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81037"/>
            <a:ext cx="12192000" cy="55338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"/>
          <p:cNvSpPr/>
          <p:nvPr/>
        </p:nvSpPr>
        <p:spPr>
          <a:xfrm>
            <a:off x="5441576" y="2202423"/>
            <a:ext cx="1739153" cy="1661365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1" name="Google Shape;131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32" name="Google Shape;13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20" y="98613"/>
            <a:ext cx="12148211" cy="6696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2024-01-26T19:24:56Z</dcterms:created>
  <dc:creator>sameh monna</dc:creator>
</cp:coreProperties>
</file>