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8"/>
  </p:notesMasterIdLst>
  <p:handoutMasterIdLst>
    <p:handoutMasterId r:id="rId39"/>
  </p:handoutMasterIdLst>
  <p:sldIdLst>
    <p:sldId id="256" r:id="rId2"/>
    <p:sldId id="257" r:id="rId3"/>
    <p:sldId id="349" r:id="rId4"/>
    <p:sldId id="355" r:id="rId5"/>
    <p:sldId id="356" r:id="rId6"/>
    <p:sldId id="359" r:id="rId7"/>
    <p:sldId id="360" r:id="rId8"/>
    <p:sldId id="415" r:id="rId9"/>
    <p:sldId id="416" r:id="rId10"/>
    <p:sldId id="442" r:id="rId11"/>
    <p:sldId id="439" r:id="rId12"/>
    <p:sldId id="425" r:id="rId13"/>
    <p:sldId id="429" r:id="rId14"/>
    <p:sldId id="426" r:id="rId15"/>
    <p:sldId id="428" r:id="rId16"/>
    <p:sldId id="430" r:id="rId17"/>
    <p:sldId id="431" r:id="rId18"/>
    <p:sldId id="432" r:id="rId19"/>
    <p:sldId id="433" r:id="rId20"/>
    <p:sldId id="434" r:id="rId21"/>
    <p:sldId id="367" r:id="rId22"/>
    <p:sldId id="369" r:id="rId23"/>
    <p:sldId id="370" r:id="rId24"/>
    <p:sldId id="371" r:id="rId25"/>
    <p:sldId id="417" r:id="rId26"/>
    <p:sldId id="372" r:id="rId27"/>
    <p:sldId id="379" r:id="rId28"/>
    <p:sldId id="421" r:id="rId29"/>
    <p:sldId id="388" r:id="rId30"/>
    <p:sldId id="419" r:id="rId31"/>
    <p:sldId id="341" r:id="rId32"/>
    <p:sldId id="345" r:id="rId33"/>
    <p:sldId id="441" r:id="rId34"/>
    <p:sldId id="404" r:id="rId35"/>
    <p:sldId id="407" r:id="rId36"/>
    <p:sldId id="32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M" initials="W.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60"/>
  </p:normalViewPr>
  <p:slideViewPr>
    <p:cSldViewPr>
      <p:cViewPr varScale="1">
        <p:scale>
          <a:sx n="105" d="100"/>
          <a:sy n="105" d="100"/>
        </p:scale>
        <p:origin x="16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7BABE-9CF1-4A4E-8CA0-0A8F2B99C25B}" type="doc">
      <dgm:prSet loTypeId="urn:microsoft.com/office/officeart/2008/layout/VerticalAccentList" loCatId="list" qsTypeId="urn:microsoft.com/office/officeart/2005/8/quickstyle/simple3" qsCatId="simple" csTypeId="urn:microsoft.com/office/officeart/2005/8/colors/colorful4" csCatId="colorful" phldr="1"/>
      <dgm:spPr/>
      <dgm:t>
        <a:bodyPr/>
        <a:lstStyle/>
        <a:p>
          <a:endParaRPr lang="en-US"/>
        </a:p>
      </dgm:t>
    </dgm:pt>
    <dgm:pt modelId="{2BA3C001-08D1-47AB-965D-58DB21B55311}">
      <dgm:prSet custT="1"/>
      <dgm:spPr/>
      <dgm:t>
        <a:bodyPr/>
        <a:lstStyle/>
        <a:p>
          <a:pPr algn="ctr" rtl="0"/>
          <a:r>
            <a:rPr lang="en-US" sz="3200" b="1" dirty="0">
              <a:solidFill>
                <a:schemeClr val="accent6">
                  <a:lumMod val="75000"/>
                </a:schemeClr>
              </a:solidFill>
              <a:latin typeface="Algerian" pitchFamily="82" charset="0"/>
            </a:rPr>
            <a:t>Healthcare Service Management</a:t>
          </a:r>
        </a:p>
      </dgm:t>
    </dgm:pt>
    <dgm:pt modelId="{F3BF4E4A-F6C2-4769-BA5B-1F07A5C16EC0}" type="parTrans" cxnId="{41054D4B-FCB6-431E-B7CA-C75909A5C2C4}">
      <dgm:prSet/>
      <dgm:spPr/>
      <dgm:t>
        <a:bodyPr/>
        <a:lstStyle/>
        <a:p>
          <a:endParaRPr lang="en-US"/>
        </a:p>
      </dgm:t>
    </dgm:pt>
    <dgm:pt modelId="{A8C78DDC-4FB0-4317-8187-6D69849F8479}" type="sibTrans" cxnId="{41054D4B-FCB6-431E-B7CA-C75909A5C2C4}">
      <dgm:prSet/>
      <dgm:spPr/>
      <dgm:t>
        <a:bodyPr/>
        <a:lstStyle/>
        <a:p>
          <a:endParaRPr lang="en-US"/>
        </a:p>
      </dgm:t>
    </dgm:pt>
    <dgm:pt modelId="{F0F7EF23-BE89-49CA-AEB4-58E2619071C1}" type="pres">
      <dgm:prSet presAssocID="{BD97BABE-9CF1-4A4E-8CA0-0A8F2B99C25B}" presName="Name0" presStyleCnt="0">
        <dgm:presLayoutVars>
          <dgm:chMax/>
          <dgm:chPref/>
          <dgm:dir/>
        </dgm:presLayoutVars>
      </dgm:prSet>
      <dgm:spPr/>
    </dgm:pt>
    <dgm:pt modelId="{CE5C048E-E3B0-4BF3-9E0B-FC2D0B7960AB}" type="pres">
      <dgm:prSet presAssocID="{2BA3C001-08D1-47AB-965D-58DB21B55311}" presName="parenttextcomposite" presStyleCnt="0"/>
      <dgm:spPr/>
    </dgm:pt>
    <dgm:pt modelId="{BA3D77C7-C752-4C87-8874-7A070DE5E425}" type="pres">
      <dgm:prSet presAssocID="{2BA3C001-08D1-47AB-965D-58DB21B55311}" presName="parenttext" presStyleLbl="revTx" presStyleIdx="0" presStyleCnt="1" custScaleX="174413">
        <dgm:presLayoutVars>
          <dgm:chMax/>
          <dgm:chPref val="2"/>
          <dgm:bulletEnabled val="1"/>
        </dgm:presLayoutVars>
      </dgm:prSet>
      <dgm:spPr/>
    </dgm:pt>
    <dgm:pt modelId="{F6CEDA04-0065-486B-A2F0-4CA7586FD407}" type="pres">
      <dgm:prSet presAssocID="{2BA3C001-08D1-47AB-965D-58DB21B55311}" presName="parallelogramComposite" presStyleCnt="0"/>
      <dgm:spPr/>
    </dgm:pt>
    <dgm:pt modelId="{C201932C-2FE3-48D2-A587-A877F7914365}" type="pres">
      <dgm:prSet presAssocID="{2BA3C001-08D1-47AB-965D-58DB21B55311}" presName="parallelogram1" presStyleLbl="alignNode1" presStyleIdx="0" presStyleCnt="7"/>
      <dgm:spPr/>
    </dgm:pt>
    <dgm:pt modelId="{4A9D78D1-3AC0-4513-9C6D-9113DA49903F}" type="pres">
      <dgm:prSet presAssocID="{2BA3C001-08D1-47AB-965D-58DB21B55311}" presName="parallelogram2" presStyleLbl="alignNode1" presStyleIdx="1" presStyleCnt="7"/>
      <dgm:spPr/>
    </dgm:pt>
    <dgm:pt modelId="{A83A6850-D5AF-4988-ABE5-74A2B9556DA1}" type="pres">
      <dgm:prSet presAssocID="{2BA3C001-08D1-47AB-965D-58DB21B55311}" presName="parallelogram3" presStyleLbl="alignNode1" presStyleIdx="2" presStyleCnt="7"/>
      <dgm:spPr/>
    </dgm:pt>
    <dgm:pt modelId="{A0796FED-14FE-4806-9F7C-208BB17A10B2}" type="pres">
      <dgm:prSet presAssocID="{2BA3C001-08D1-47AB-965D-58DB21B55311}" presName="parallelogram4" presStyleLbl="alignNode1" presStyleIdx="3" presStyleCnt="7"/>
      <dgm:spPr/>
    </dgm:pt>
    <dgm:pt modelId="{8F4A646B-8CA1-4000-9D84-DEAAF3752C9F}" type="pres">
      <dgm:prSet presAssocID="{2BA3C001-08D1-47AB-965D-58DB21B55311}" presName="parallelogram5" presStyleLbl="alignNode1" presStyleIdx="4" presStyleCnt="7"/>
      <dgm:spPr/>
    </dgm:pt>
    <dgm:pt modelId="{3EA5E7BB-59EB-4DA8-AD7E-9DF75411E701}" type="pres">
      <dgm:prSet presAssocID="{2BA3C001-08D1-47AB-965D-58DB21B55311}" presName="parallelogram6" presStyleLbl="alignNode1" presStyleIdx="5" presStyleCnt="7"/>
      <dgm:spPr/>
    </dgm:pt>
    <dgm:pt modelId="{57F788E5-745F-47C5-BB10-361266249570}" type="pres">
      <dgm:prSet presAssocID="{2BA3C001-08D1-47AB-965D-58DB21B55311}" presName="parallelogram7" presStyleLbl="alignNode1" presStyleIdx="6" presStyleCnt="7"/>
      <dgm:spPr/>
    </dgm:pt>
  </dgm:ptLst>
  <dgm:cxnLst>
    <dgm:cxn modelId="{149CFC48-ED9D-46E5-BAC4-565B0F5AD949}" type="presOf" srcId="{BD97BABE-9CF1-4A4E-8CA0-0A8F2B99C25B}" destId="{F0F7EF23-BE89-49CA-AEB4-58E2619071C1}" srcOrd="0" destOrd="0" presId="urn:microsoft.com/office/officeart/2008/layout/VerticalAccentList"/>
    <dgm:cxn modelId="{41054D4B-FCB6-431E-B7CA-C75909A5C2C4}" srcId="{BD97BABE-9CF1-4A4E-8CA0-0A8F2B99C25B}" destId="{2BA3C001-08D1-47AB-965D-58DB21B55311}" srcOrd="0" destOrd="0" parTransId="{F3BF4E4A-F6C2-4769-BA5B-1F07A5C16EC0}" sibTransId="{A8C78DDC-4FB0-4317-8187-6D69849F8479}"/>
    <dgm:cxn modelId="{1BE369C4-9138-45FD-B190-364537FCA704}" type="presOf" srcId="{2BA3C001-08D1-47AB-965D-58DB21B55311}" destId="{BA3D77C7-C752-4C87-8874-7A070DE5E425}" srcOrd="0" destOrd="0" presId="urn:microsoft.com/office/officeart/2008/layout/VerticalAccentList"/>
    <dgm:cxn modelId="{E43B2346-D2C3-493F-B3E1-D766F04F929E}" type="presParOf" srcId="{F0F7EF23-BE89-49CA-AEB4-58E2619071C1}" destId="{CE5C048E-E3B0-4BF3-9E0B-FC2D0B7960AB}" srcOrd="0" destOrd="0" presId="urn:microsoft.com/office/officeart/2008/layout/VerticalAccentList"/>
    <dgm:cxn modelId="{E81CAAF1-25F0-45A1-9ECD-0CAC662A80DD}" type="presParOf" srcId="{CE5C048E-E3B0-4BF3-9E0B-FC2D0B7960AB}" destId="{BA3D77C7-C752-4C87-8874-7A070DE5E425}" srcOrd="0" destOrd="0" presId="urn:microsoft.com/office/officeart/2008/layout/VerticalAccentList"/>
    <dgm:cxn modelId="{265DFCF0-27D8-40DF-8EBD-048040D3F193}" type="presParOf" srcId="{F0F7EF23-BE89-49CA-AEB4-58E2619071C1}" destId="{F6CEDA04-0065-486B-A2F0-4CA7586FD407}" srcOrd="1" destOrd="0" presId="urn:microsoft.com/office/officeart/2008/layout/VerticalAccentList"/>
    <dgm:cxn modelId="{E1F31F6F-38CA-462E-8B0D-1AD1C89C23A5}" type="presParOf" srcId="{F6CEDA04-0065-486B-A2F0-4CA7586FD407}" destId="{C201932C-2FE3-48D2-A587-A877F7914365}" srcOrd="0" destOrd="0" presId="urn:microsoft.com/office/officeart/2008/layout/VerticalAccentList"/>
    <dgm:cxn modelId="{7FF085EE-6B0E-4862-A32B-1DD0105C9186}" type="presParOf" srcId="{F6CEDA04-0065-486B-A2F0-4CA7586FD407}" destId="{4A9D78D1-3AC0-4513-9C6D-9113DA49903F}" srcOrd="1" destOrd="0" presId="urn:microsoft.com/office/officeart/2008/layout/VerticalAccentList"/>
    <dgm:cxn modelId="{F5945535-F156-4D96-AC37-064E1409F836}" type="presParOf" srcId="{F6CEDA04-0065-486B-A2F0-4CA7586FD407}" destId="{A83A6850-D5AF-4988-ABE5-74A2B9556DA1}" srcOrd="2" destOrd="0" presId="urn:microsoft.com/office/officeart/2008/layout/VerticalAccentList"/>
    <dgm:cxn modelId="{B2E28E44-B595-427E-8CF5-1C176BF6C992}" type="presParOf" srcId="{F6CEDA04-0065-486B-A2F0-4CA7586FD407}" destId="{A0796FED-14FE-4806-9F7C-208BB17A10B2}" srcOrd="3" destOrd="0" presId="urn:microsoft.com/office/officeart/2008/layout/VerticalAccentList"/>
    <dgm:cxn modelId="{719613EF-2609-45DD-9555-265D3EB73056}" type="presParOf" srcId="{F6CEDA04-0065-486B-A2F0-4CA7586FD407}" destId="{8F4A646B-8CA1-4000-9D84-DEAAF3752C9F}" srcOrd="4" destOrd="0" presId="urn:microsoft.com/office/officeart/2008/layout/VerticalAccentList"/>
    <dgm:cxn modelId="{35271645-056A-453D-83E7-42195CC9A2CE}" type="presParOf" srcId="{F6CEDA04-0065-486B-A2F0-4CA7586FD407}" destId="{3EA5E7BB-59EB-4DA8-AD7E-9DF75411E701}" srcOrd="5" destOrd="0" presId="urn:microsoft.com/office/officeart/2008/layout/VerticalAccentList"/>
    <dgm:cxn modelId="{2B9A2842-2CB2-4C02-B516-7E75D844E111}" type="presParOf" srcId="{F6CEDA04-0065-486B-A2F0-4CA7586FD407}" destId="{57F788E5-745F-47C5-BB10-361266249570}"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FEE6B6-FC8E-4772-AC43-48E38A766417}" type="doc">
      <dgm:prSet loTypeId="urn:microsoft.com/office/officeart/2005/8/layout/pyramid2" loCatId="list" qsTypeId="urn:microsoft.com/office/officeart/2005/8/quickstyle/simple1" qsCatId="simple" csTypeId="urn:microsoft.com/office/officeart/2005/8/colors/accent2_4" csCatId="accent2" phldr="1"/>
      <dgm:spPr/>
      <dgm:t>
        <a:bodyPr/>
        <a:lstStyle/>
        <a:p>
          <a:endParaRPr lang="en-US"/>
        </a:p>
      </dgm:t>
    </dgm:pt>
    <dgm:pt modelId="{54F293F5-E30B-48DC-ACB7-E557C3591DA4}">
      <dgm:prSet custT="1"/>
      <dgm:spPr/>
      <dgm:t>
        <a:bodyPr/>
        <a:lstStyle/>
        <a:p>
          <a:pPr rtl="0"/>
          <a:endParaRPr lang="en-US" sz="1600" dirty="0"/>
        </a:p>
        <a:p>
          <a:pPr rtl="0"/>
          <a:r>
            <a:rPr lang="en-US" sz="1600" dirty="0"/>
            <a:t>The goal of team building is to create high-performance teams with the following</a:t>
          </a:r>
          <a:r>
            <a:rPr lang="tr-TR" sz="1600" dirty="0"/>
            <a:t>  </a:t>
          </a:r>
          <a:r>
            <a:rPr lang="en-US" sz="1600" dirty="0"/>
            <a:t>eight attributes:</a:t>
          </a:r>
        </a:p>
      </dgm:t>
    </dgm:pt>
    <dgm:pt modelId="{50DA9690-786D-4A45-81DA-7656C5A0BF5D}" type="parTrans" cxnId="{F779750D-232E-4289-B723-C9B58C10C2D8}">
      <dgm:prSet/>
      <dgm:spPr/>
      <dgm:t>
        <a:bodyPr/>
        <a:lstStyle/>
        <a:p>
          <a:endParaRPr lang="en-US" sz="4000"/>
        </a:p>
      </dgm:t>
    </dgm:pt>
    <dgm:pt modelId="{92959CC1-4F17-4E18-896F-8FB449083713}" type="sibTrans" cxnId="{F779750D-232E-4289-B723-C9B58C10C2D8}">
      <dgm:prSet/>
      <dgm:spPr/>
      <dgm:t>
        <a:bodyPr/>
        <a:lstStyle/>
        <a:p>
          <a:endParaRPr lang="en-US" sz="4000"/>
        </a:p>
      </dgm:t>
    </dgm:pt>
    <dgm:pt modelId="{2903DA48-A632-4748-B683-8F8B30E0A991}">
      <dgm:prSet custT="1"/>
      <dgm:spPr/>
      <dgm:t>
        <a:bodyPr/>
        <a:lstStyle/>
        <a:p>
          <a:pPr rtl="0"/>
          <a:r>
            <a:rPr lang="tr-TR" sz="1600" i="1" dirty="0"/>
            <a:t>1</a:t>
          </a:r>
          <a:r>
            <a:rPr lang="en-US" sz="1600" i="1" dirty="0"/>
            <a:t>.Participative leadership</a:t>
          </a:r>
          <a:endParaRPr lang="en-US" sz="1600" dirty="0"/>
        </a:p>
      </dgm:t>
    </dgm:pt>
    <dgm:pt modelId="{E166D13B-8744-4256-800A-9DB543772030}" type="parTrans" cxnId="{3E5E6BA8-CD84-4822-A55C-EBC20F4A9F6F}">
      <dgm:prSet/>
      <dgm:spPr/>
      <dgm:t>
        <a:bodyPr/>
        <a:lstStyle/>
        <a:p>
          <a:endParaRPr lang="en-US" sz="4000"/>
        </a:p>
      </dgm:t>
    </dgm:pt>
    <dgm:pt modelId="{BE4BC822-98EA-490A-93FB-33D1F88F457F}" type="sibTrans" cxnId="{3E5E6BA8-CD84-4822-A55C-EBC20F4A9F6F}">
      <dgm:prSet/>
      <dgm:spPr/>
      <dgm:t>
        <a:bodyPr/>
        <a:lstStyle/>
        <a:p>
          <a:endParaRPr lang="en-US" sz="4000"/>
        </a:p>
      </dgm:t>
    </dgm:pt>
    <dgm:pt modelId="{C816E003-3273-482A-B41D-BC9CB2EB1BA6}">
      <dgm:prSet custT="1"/>
      <dgm:spPr/>
      <dgm:t>
        <a:bodyPr/>
        <a:lstStyle/>
        <a:p>
          <a:pPr rtl="0"/>
          <a:r>
            <a:rPr lang="en-US" sz="1600" b="1"/>
            <a:t>2. </a:t>
          </a:r>
          <a:r>
            <a:rPr lang="en-US" sz="1600" i="1"/>
            <a:t>Shared responsibility</a:t>
          </a:r>
          <a:endParaRPr lang="en-US" sz="1600"/>
        </a:p>
      </dgm:t>
    </dgm:pt>
    <dgm:pt modelId="{F2BDE8CF-5A38-48B6-8D6C-068F3BDE5124}" type="parTrans" cxnId="{EBBED039-206D-4176-949F-73AB1D4AA8FE}">
      <dgm:prSet/>
      <dgm:spPr/>
      <dgm:t>
        <a:bodyPr/>
        <a:lstStyle/>
        <a:p>
          <a:endParaRPr lang="en-US" sz="4000"/>
        </a:p>
      </dgm:t>
    </dgm:pt>
    <dgm:pt modelId="{5587857A-1F76-4871-B87D-051F692A090A}" type="sibTrans" cxnId="{EBBED039-206D-4176-949F-73AB1D4AA8FE}">
      <dgm:prSet/>
      <dgm:spPr/>
      <dgm:t>
        <a:bodyPr/>
        <a:lstStyle/>
        <a:p>
          <a:endParaRPr lang="en-US" sz="4000"/>
        </a:p>
      </dgm:t>
    </dgm:pt>
    <dgm:pt modelId="{C3FA210B-38BF-447B-B029-124B4A32AA70}">
      <dgm:prSet custT="1"/>
      <dgm:spPr/>
      <dgm:t>
        <a:bodyPr/>
        <a:lstStyle/>
        <a:p>
          <a:pPr rtl="0"/>
          <a:r>
            <a:rPr lang="en-US" sz="1600" b="1"/>
            <a:t>3. </a:t>
          </a:r>
          <a:r>
            <a:rPr lang="en-US" sz="1600" i="1"/>
            <a:t>Aligned on purpose</a:t>
          </a:r>
          <a:endParaRPr lang="en-US" sz="1600"/>
        </a:p>
      </dgm:t>
    </dgm:pt>
    <dgm:pt modelId="{31DB4B9D-A30F-4E8E-820A-DDF35CB4F0C2}" type="parTrans" cxnId="{54F7F688-4A28-4737-AA24-060964395704}">
      <dgm:prSet/>
      <dgm:spPr/>
      <dgm:t>
        <a:bodyPr/>
        <a:lstStyle/>
        <a:p>
          <a:endParaRPr lang="en-US" sz="4000"/>
        </a:p>
      </dgm:t>
    </dgm:pt>
    <dgm:pt modelId="{3F2FEC01-2DAA-4366-83FB-1746BEA62E52}" type="sibTrans" cxnId="{54F7F688-4A28-4737-AA24-060964395704}">
      <dgm:prSet/>
      <dgm:spPr/>
      <dgm:t>
        <a:bodyPr/>
        <a:lstStyle/>
        <a:p>
          <a:endParaRPr lang="en-US" sz="4000"/>
        </a:p>
      </dgm:t>
    </dgm:pt>
    <dgm:pt modelId="{03461951-BA45-4B6A-9F13-9186548BE15D}">
      <dgm:prSet custT="1"/>
      <dgm:spPr/>
      <dgm:t>
        <a:bodyPr/>
        <a:lstStyle/>
        <a:p>
          <a:pPr rtl="0"/>
          <a:r>
            <a:rPr lang="en-US" sz="1600" b="1" dirty="0"/>
            <a:t>      4. </a:t>
          </a:r>
          <a:r>
            <a:rPr lang="en-US" sz="1600" i="1" dirty="0"/>
            <a:t>Strong communication</a:t>
          </a:r>
          <a:endParaRPr lang="en-US" sz="1600" dirty="0"/>
        </a:p>
      </dgm:t>
    </dgm:pt>
    <dgm:pt modelId="{98D12261-DF1D-4F3C-82B2-35D754FA72CB}" type="parTrans" cxnId="{7E0EFC56-DB86-49AC-80BE-6BD377FCD4D8}">
      <dgm:prSet/>
      <dgm:spPr/>
      <dgm:t>
        <a:bodyPr/>
        <a:lstStyle/>
        <a:p>
          <a:endParaRPr lang="en-US" sz="4000"/>
        </a:p>
      </dgm:t>
    </dgm:pt>
    <dgm:pt modelId="{A3A0E124-A15B-49FA-BE30-BFF36573557E}" type="sibTrans" cxnId="{7E0EFC56-DB86-49AC-80BE-6BD377FCD4D8}">
      <dgm:prSet/>
      <dgm:spPr/>
      <dgm:t>
        <a:bodyPr/>
        <a:lstStyle/>
        <a:p>
          <a:endParaRPr lang="en-US" sz="4000"/>
        </a:p>
      </dgm:t>
    </dgm:pt>
    <dgm:pt modelId="{E47C0515-1DEB-4DB3-A400-DCF229133ECA}">
      <dgm:prSet custT="1"/>
      <dgm:spPr/>
      <dgm:t>
        <a:bodyPr/>
        <a:lstStyle/>
        <a:p>
          <a:pPr rtl="0"/>
          <a:r>
            <a:rPr lang="en-US" sz="1600" b="1" dirty="0"/>
            <a:t>5. </a:t>
          </a:r>
          <a:r>
            <a:rPr lang="en-US" sz="1600" i="1" dirty="0"/>
            <a:t>Future focused</a:t>
          </a:r>
          <a:endParaRPr lang="en-US" sz="1600" dirty="0"/>
        </a:p>
      </dgm:t>
    </dgm:pt>
    <dgm:pt modelId="{334C2482-35F7-41DD-825C-1F1AAA3FCA8F}" type="parTrans" cxnId="{2564B146-A82B-434D-957D-F4EEECF018C4}">
      <dgm:prSet/>
      <dgm:spPr/>
      <dgm:t>
        <a:bodyPr/>
        <a:lstStyle/>
        <a:p>
          <a:endParaRPr lang="en-US" sz="4000"/>
        </a:p>
      </dgm:t>
    </dgm:pt>
    <dgm:pt modelId="{607EC9EC-AFAE-4F09-B93B-1780196AFCF7}" type="sibTrans" cxnId="{2564B146-A82B-434D-957D-F4EEECF018C4}">
      <dgm:prSet/>
      <dgm:spPr/>
      <dgm:t>
        <a:bodyPr/>
        <a:lstStyle/>
        <a:p>
          <a:endParaRPr lang="en-US" sz="4000"/>
        </a:p>
      </dgm:t>
    </dgm:pt>
    <dgm:pt modelId="{BD0BC86F-066B-4FA2-A210-43E1E1772A82}">
      <dgm:prSet custT="1"/>
      <dgm:spPr/>
      <dgm:t>
        <a:bodyPr/>
        <a:lstStyle/>
        <a:p>
          <a:pPr rtl="0"/>
          <a:r>
            <a:rPr lang="en-US" sz="1600" b="1"/>
            <a:t>6. </a:t>
          </a:r>
          <a:r>
            <a:rPr lang="en-US" sz="1600" i="1"/>
            <a:t>Focused on task</a:t>
          </a:r>
          <a:endParaRPr lang="en-US" sz="1600"/>
        </a:p>
      </dgm:t>
    </dgm:pt>
    <dgm:pt modelId="{FA9EF9E5-A359-430B-9B08-46772E140437}" type="parTrans" cxnId="{FBEA3BAD-AA0D-441E-985B-472D88A5314F}">
      <dgm:prSet/>
      <dgm:spPr/>
      <dgm:t>
        <a:bodyPr/>
        <a:lstStyle/>
        <a:p>
          <a:endParaRPr lang="en-US" sz="4000"/>
        </a:p>
      </dgm:t>
    </dgm:pt>
    <dgm:pt modelId="{E9EC2F01-5A4A-4C3B-846A-078B8824C58B}" type="sibTrans" cxnId="{FBEA3BAD-AA0D-441E-985B-472D88A5314F}">
      <dgm:prSet/>
      <dgm:spPr/>
      <dgm:t>
        <a:bodyPr/>
        <a:lstStyle/>
        <a:p>
          <a:endParaRPr lang="en-US" sz="4000"/>
        </a:p>
      </dgm:t>
    </dgm:pt>
    <dgm:pt modelId="{5AA6B63D-ADA9-45C4-90E8-F8BC0C83DE1C}">
      <dgm:prSet custT="1"/>
      <dgm:spPr/>
      <dgm:t>
        <a:bodyPr/>
        <a:lstStyle/>
        <a:p>
          <a:pPr rtl="0"/>
          <a:r>
            <a:rPr lang="en-US" sz="1600" b="1"/>
            <a:t>7. </a:t>
          </a:r>
          <a:r>
            <a:rPr lang="en-US" sz="1600" i="1"/>
            <a:t>Creative talents</a:t>
          </a:r>
          <a:endParaRPr lang="en-US" sz="1600"/>
        </a:p>
      </dgm:t>
    </dgm:pt>
    <dgm:pt modelId="{74B75898-5AD2-4D78-8AD0-A8A1A2F5C187}" type="parTrans" cxnId="{3E7849C5-3AB5-4B55-ADF1-3DA90245C919}">
      <dgm:prSet/>
      <dgm:spPr/>
      <dgm:t>
        <a:bodyPr/>
        <a:lstStyle/>
        <a:p>
          <a:endParaRPr lang="en-US" sz="4000"/>
        </a:p>
      </dgm:t>
    </dgm:pt>
    <dgm:pt modelId="{21126ED6-5026-407D-9BC7-9CAA1154E07D}" type="sibTrans" cxnId="{3E7849C5-3AB5-4B55-ADF1-3DA90245C919}">
      <dgm:prSet/>
      <dgm:spPr/>
      <dgm:t>
        <a:bodyPr/>
        <a:lstStyle/>
        <a:p>
          <a:endParaRPr lang="en-US" sz="4000"/>
        </a:p>
      </dgm:t>
    </dgm:pt>
    <dgm:pt modelId="{F9E33504-B73F-4483-BA42-319F9AA50A4E}">
      <dgm:prSet custT="1"/>
      <dgm:spPr/>
      <dgm:t>
        <a:bodyPr/>
        <a:lstStyle/>
        <a:p>
          <a:pPr rtl="0"/>
          <a:r>
            <a:rPr lang="en-US" sz="1600" b="1"/>
            <a:t>8. </a:t>
          </a:r>
          <a:r>
            <a:rPr lang="en-US" sz="1600" i="1"/>
            <a:t>Rapid response</a:t>
          </a:r>
          <a:endParaRPr lang="en-US" sz="1600"/>
        </a:p>
      </dgm:t>
    </dgm:pt>
    <dgm:pt modelId="{0919EB3D-EF78-4E07-A46F-3E565664C801}" type="parTrans" cxnId="{6F68F3AC-3AAE-432C-A77B-9909A11C6652}">
      <dgm:prSet/>
      <dgm:spPr/>
      <dgm:t>
        <a:bodyPr/>
        <a:lstStyle/>
        <a:p>
          <a:endParaRPr lang="en-US" sz="4000"/>
        </a:p>
      </dgm:t>
    </dgm:pt>
    <dgm:pt modelId="{659EC14A-8FC0-48FF-A9A7-685ECC82F97C}" type="sibTrans" cxnId="{6F68F3AC-3AAE-432C-A77B-9909A11C6652}">
      <dgm:prSet/>
      <dgm:spPr/>
      <dgm:t>
        <a:bodyPr/>
        <a:lstStyle/>
        <a:p>
          <a:endParaRPr lang="en-US" sz="4000"/>
        </a:p>
      </dgm:t>
    </dgm:pt>
    <dgm:pt modelId="{1C99F286-1750-405A-81CC-2E9BA759446A}" type="pres">
      <dgm:prSet presAssocID="{80FEE6B6-FC8E-4772-AC43-48E38A766417}" presName="compositeShape" presStyleCnt="0">
        <dgm:presLayoutVars>
          <dgm:dir/>
          <dgm:resizeHandles/>
        </dgm:presLayoutVars>
      </dgm:prSet>
      <dgm:spPr/>
    </dgm:pt>
    <dgm:pt modelId="{126B5256-7B20-4E38-A10A-996C55A1A3C6}" type="pres">
      <dgm:prSet presAssocID="{80FEE6B6-FC8E-4772-AC43-48E38A766417}" presName="pyramid" presStyleLbl="node1" presStyleIdx="0" presStyleCnt="1"/>
      <dgm:spPr/>
    </dgm:pt>
    <dgm:pt modelId="{76F92DF3-D309-4E6A-A7D6-86259ED4D243}" type="pres">
      <dgm:prSet presAssocID="{80FEE6B6-FC8E-4772-AC43-48E38A766417}" presName="theList" presStyleCnt="0"/>
      <dgm:spPr/>
    </dgm:pt>
    <dgm:pt modelId="{9132F7CA-F141-4634-929E-2765A90E6A9E}" type="pres">
      <dgm:prSet presAssocID="{54F293F5-E30B-48DC-ACB7-E557C3591DA4}" presName="aNode" presStyleLbl="fgAcc1" presStyleIdx="0" presStyleCnt="9" custScaleX="209467" custScaleY="236420" custLinFactY="-184918" custLinFactNeighborX="26184" custLinFactNeighborY="-200000">
        <dgm:presLayoutVars>
          <dgm:bulletEnabled val="1"/>
        </dgm:presLayoutVars>
      </dgm:prSet>
      <dgm:spPr/>
    </dgm:pt>
    <dgm:pt modelId="{049157BE-74EC-4853-ABAE-026AB024DD12}" type="pres">
      <dgm:prSet presAssocID="{54F293F5-E30B-48DC-ACB7-E557C3591DA4}" presName="aSpace" presStyleCnt="0"/>
      <dgm:spPr/>
    </dgm:pt>
    <dgm:pt modelId="{D92D60D4-073A-4321-83E0-C104831D4591}" type="pres">
      <dgm:prSet presAssocID="{2903DA48-A632-4748-B683-8F8B30E0A991}" presName="aNode" presStyleLbl="fgAcc1" presStyleIdx="1" presStyleCnt="9">
        <dgm:presLayoutVars>
          <dgm:bulletEnabled val="1"/>
        </dgm:presLayoutVars>
      </dgm:prSet>
      <dgm:spPr/>
    </dgm:pt>
    <dgm:pt modelId="{6CD7D751-68EC-42E4-A0CB-FFE513DF3042}" type="pres">
      <dgm:prSet presAssocID="{2903DA48-A632-4748-B683-8F8B30E0A991}" presName="aSpace" presStyleCnt="0"/>
      <dgm:spPr/>
    </dgm:pt>
    <dgm:pt modelId="{F49B9F67-149A-4357-968A-CDDD49458382}" type="pres">
      <dgm:prSet presAssocID="{C816E003-3273-482A-B41D-BC9CB2EB1BA6}" presName="aNode" presStyleLbl="fgAcc1" presStyleIdx="2" presStyleCnt="9">
        <dgm:presLayoutVars>
          <dgm:bulletEnabled val="1"/>
        </dgm:presLayoutVars>
      </dgm:prSet>
      <dgm:spPr/>
    </dgm:pt>
    <dgm:pt modelId="{144CF30B-6C2E-4C67-866D-01E3882614C1}" type="pres">
      <dgm:prSet presAssocID="{C816E003-3273-482A-B41D-BC9CB2EB1BA6}" presName="aSpace" presStyleCnt="0"/>
      <dgm:spPr/>
    </dgm:pt>
    <dgm:pt modelId="{CCBEDE09-9CD6-46D4-ADEB-8BE856EDD36D}" type="pres">
      <dgm:prSet presAssocID="{C3FA210B-38BF-447B-B029-124B4A32AA70}" presName="aNode" presStyleLbl="fgAcc1" presStyleIdx="3" presStyleCnt="9">
        <dgm:presLayoutVars>
          <dgm:bulletEnabled val="1"/>
        </dgm:presLayoutVars>
      </dgm:prSet>
      <dgm:spPr/>
    </dgm:pt>
    <dgm:pt modelId="{767F7D53-72CF-40BC-A094-C33AEA92C75A}" type="pres">
      <dgm:prSet presAssocID="{C3FA210B-38BF-447B-B029-124B4A32AA70}" presName="aSpace" presStyleCnt="0"/>
      <dgm:spPr/>
    </dgm:pt>
    <dgm:pt modelId="{49814930-FAF3-4C57-BBE1-B708503C56A1}" type="pres">
      <dgm:prSet presAssocID="{03461951-BA45-4B6A-9F13-9186548BE15D}" presName="aNode" presStyleLbl="fgAcc1" presStyleIdx="4" presStyleCnt="9">
        <dgm:presLayoutVars>
          <dgm:bulletEnabled val="1"/>
        </dgm:presLayoutVars>
      </dgm:prSet>
      <dgm:spPr/>
    </dgm:pt>
    <dgm:pt modelId="{3451A0BD-6064-4BEB-8C2D-5082C30FA737}" type="pres">
      <dgm:prSet presAssocID="{03461951-BA45-4B6A-9F13-9186548BE15D}" presName="aSpace" presStyleCnt="0"/>
      <dgm:spPr/>
    </dgm:pt>
    <dgm:pt modelId="{7769C453-1940-411A-8EEE-63202C192E7E}" type="pres">
      <dgm:prSet presAssocID="{E47C0515-1DEB-4DB3-A400-DCF229133ECA}" presName="aNode" presStyleLbl="fgAcc1" presStyleIdx="5" presStyleCnt="9">
        <dgm:presLayoutVars>
          <dgm:bulletEnabled val="1"/>
        </dgm:presLayoutVars>
      </dgm:prSet>
      <dgm:spPr/>
    </dgm:pt>
    <dgm:pt modelId="{3127F3B5-BEED-4198-9A7C-079655D8662B}" type="pres">
      <dgm:prSet presAssocID="{E47C0515-1DEB-4DB3-A400-DCF229133ECA}" presName="aSpace" presStyleCnt="0"/>
      <dgm:spPr/>
    </dgm:pt>
    <dgm:pt modelId="{56F000F9-E470-45B8-82EF-789B00B59F02}" type="pres">
      <dgm:prSet presAssocID="{BD0BC86F-066B-4FA2-A210-43E1E1772A82}" presName="aNode" presStyleLbl="fgAcc1" presStyleIdx="6" presStyleCnt="9">
        <dgm:presLayoutVars>
          <dgm:bulletEnabled val="1"/>
        </dgm:presLayoutVars>
      </dgm:prSet>
      <dgm:spPr/>
    </dgm:pt>
    <dgm:pt modelId="{DDCE2ACD-D8C4-404C-89C7-DF6D022A2FCB}" type="pres">
      <dgm:prSet presAssocID="{BD0BC86F-066B-4FA2-A210-43E1E1772A82}" presName="aSpace" presStyleCnt="0"/>
      <dgm:spPr/>
    </dgm:pt>
    <dgm:pt modelId="{DE628E27-348D-463B-B21A-7DF2B508DFB6}" type="pres">
      <dgm:prSet presAssocID="{5AA6B63D-ADA9-45C4-90E8-F8BC0C83DE1C}" presName="aNode" presStyleLbl="fgAcc1" presStyleIdx="7" presStyleCnt="9">
        <dgm:presLayoutVars>
          <dgm:bulletEnabled val="1"/>
        </dgm:presLayoutVars>
      </dgm:prSet>
      <dgm:spPr/>
    </dgm:pt>
    <dgm:pt modelId="{3446E90C-B0BF-4D10-8632-F54902A2AEB2}" type="pres">
      <dgm:prSet presAssocID="{5AA6B63D-ADA9-45C4-90E8-F8BC0C83DE1C}" presName="aSpace" presStyleCnt="0"/>
      <dgm:spPr/>
    </dgm:pt>
    <dgm:pt modelId="{241BE3C4-3FB5-48E8-8BE7-4DD37AEC43AF}" type="pres">
      <dgm:prSet presAssocID="{F9E33504-B73F-4483-BA42-319F9AA50A4E}" presName="aNode" presStyleLbl="fgAcc1" presStyleIdx="8" presStyleCnt="9">
        <dgm:presLayoutVars>
          <dgm:bulletEnabled val="1"/>
        </dgm:presLayoutVars>
      </dgm:prSet>
      <dgm:spPr/>
    </dgm:pt>
    <dgm:pt modelId="{B8989922-5902-4FA2-B0CD-37164052E597}" type="pres">
      <dgm:prSet presAssocID="{F9E33504-B73F-4483-BA42-319F9AA50A4E}" presName="aSpace" presStyleCnt="0"/>
      <dgm:spPr/>
    </dgm:pt>
  </dgm:ptLst>
  <dgm:cxnLst>
    <dgm:cxn modelId="{F779750D-232E-4289-B723-C9B58C10C2D8}" srcId="{80FEE6B6-FC8E-4772-AC43-48E38A766417}" destId="{54F293F5-E30B-48DC-ACB7-E557C3591DA4}" srcOrd="0" destOrd="0" parTransId="{50DA9690-786D-4A45-81DA-7656C5A0BF5D}" sibTransId="{92959CC1-4F17-4E18-896F-8FB449083713}"/>
    <dgm:cxn modelId="{088A8917-2160-4D1B-AAAC-54D5744CCCDA}" type="presOf" srcId="{F9E33504-B73F-4483-BA42-319F9AA50A4E}" destId="{241BE3C4-3FB5-48E8-8BE7-4DD37AEC43AF}" srcOrd="0" destOrd="0" presId="urn:microsoft.com/office/officeart/2005/8/layout/pyramid2"/>
    <dgm:cxn modelId="{EBBED039-206D-4176-949F-73AB1D4AA8FE}" srcId="{80FEE6B6-FC8E-4772-AC43-48E38A766417}" destId="{C816E003-3273-482A-B41D-BC9CB2EB1BA6}" srcOrd="2" destOrd="0" parTransId="{F2BDE8CF-5A38-48B6-8D6C-068F3BDE5124}" sibTransId="{5587857A-1F76-4871-B87D-051F692A090A}"/>
    <dgm:cxn modelId="{2564B146-A82B-434D-957D-F4EEECF018C4}" srcId="{80FEE6B6-FC8E-4772-AC43-48E38A766417}" destId="{E47C0515-1DEB-4DB3-A400-DCF229133ECA}" srcOrd="5" destOrd="0" parTransId="{334C2482-35F7-41DD-825C-1F1AAA3FCA8F}" sibTransId="{607EC9EC-AFAE-4F09-B93B-1780196AFCF7}"/>
    <dgm:cxn modelId="{201B846C-020A-491B-97DD-9F5A4435A570}" type="presOf" srcId="{80FEE6B6-FC8E-4772-AC43-48E38A766417}" destId="{1C99F286-1750-405A-81CC-2E9BA759446A}" srcOrd="0" destOrd="0" presId="urn:microsoft.com/office/officeart/2005/8/layout/pyramid2"/>
    <dgm:cxn modelId="{7E0EFC56-DB86-49AC-80BE-6BD377FCD4D8}" srcId="{80FEE6B6-FC8E-4772-AC43-48E38A766417}" destId="{03461951-BA45-4B6A-9F13-9186548BE15D}" srcOrd="4" destOrd="0" parTransId="{98D12261-DF1D-4F3C-82B2-35D754FA72CB}" sibTransId="{A3A0E124-A15B-49FA-BE30-BFF36573557E}"/>
    <dgm:cxn modelId="{3BEB567D-409F-4D7F-B1AD-2BEB729676BC}" type="presOf" srcId="{C3FA210B-38BF-447B-B029-124B4A32AA70}" destId="{CCBEDE09-9CD6-46D4-ADEB-8BE856EDD36D}" srcOrd="0" destOrd="0" presId="urn:microsoft.com/office/officeart/2005/8/layout/pyramid2"/>
    <dgm:cxn modelId="{54F7F688-4A28-4737-AA24-060964395704}" srcId="{80FEE6B6-FC8E-4772-AC43-48E38A766417}" destId="{C3FA210B-38BF-447B-B029-124B4A32AA70}" srcOrd="3" destOrd="0" parTransId="{31DB4B9D-A30F-4E8E-820A-DDF35CB4F0C2}" sibTransId="{3F2FEC01-2DAA-4366-83FB-1746BEA62E52}"/>
    <dgm:cxn modelId="{032D5398-2250-45B9-A930-313DACEF8CCE}" type="presOf" srcId="{03461951-BA45-4B6A-9F13-9186548BE15D}" destId="{49814930-FAF3-4C57-BBE1-B708503C56A1}" srcOrd="0" destOrd="0" presId="urn:microsoft.com/office/officeart/2005/8/layout/pyramid2"/>
    <dgm:cxn modelId="{2868AF9A-5F04-41F7-96EF-80E68D9A0D35}" type="presOf" srcId="{5AA6B63D-ADA9-45C4-90E8-F8BC0C83DE1C}" destId="{DE628E27-348D-463B-B21A-7DF2B508DFB6}" srcOrd="0" destOrd="0" presId="urn:microsoft.com/office/officeart/2005/8/layout/pyramid2"/>
    <dgm:cxn modelId="{3E5E6BA8-CD84-4822-A55C-EBC20F4A9F6F}" srcId="{80FEE6B6-FC8E-4772-AC43-48E38A766417}" destId="{2903DA48-A632-4748-B683-8F8B30E0A991}" srcOrd="1" destOrd="0" parTransId="{E166D13B-8744-4256-800A-9DB543772030}" sibTransId="{BE4BC822-98EA-490A-93FB-33D1F88F457F}"/>
    <dgm:cxn modelId="{6F68F3AC-3AAE-432C-A77B-9909A11C6652}" srcId="{80FEE6B6-FC8E-4772-AC43-48E38A766417}" destId="{F9E33504-B73F-4483-BA42-319F9AA50A4E}" srcOrd="8" destOrd="0" parTransId="{0919EB3D-EF78-4E07-A46F-3E565664C801}" sibTransId="{659EC14A-8FC0-48FF-A9A7-685ECC82F97C}"/>
    <dgm:cxn modelId="{D0AB19AD-F5CB-47BB-AEFC-599299533079}" type="presOf" srcId="{54F293F5-E30B-48DC-ACB7-E557C3591DA4}" destId="{9132F7CA-F141-4634-929E-2765A90E6A9E}" srcOrd="0" destOrd="0" presId="urn:microsoft.com/office/officeart/2005/8/layout/pyramid2"/>
    <dgm:cxn modelId="{FBEA3BAD-AA0D-441E-985B-472D88A5314F}" srcId="{80FEE6B6-FC8E-4772-AC43-48E38A766417}" destId="{BD0BC86F-066B-4FA2-A210-43E1E1772A82}" srcOrd="6" destOrd="0" parTransId="{FA9EF9E5-A359-430B-9B08-46772E140437}" sibTransId="{E9EC2F01-5A4A-4C3B-846A-078B8824C58B}"/>
    <dgm:cxn modelId="{E33FB4BC-1257-46E7-86D6-2B7DEA7F06AB}" type="presOf" srcId="{2903DA48-A632-4748-B683-8F8B30E0A991}" destId="{D92D60D4-073A-4321-83E0-C104831D4591}" srcOrd="0" destOrd="0" presId="urn:microsoft.com/office/officeart/2005/8/layout/pyramid2"/>
    <dgm:cxn modelId="{3E7849C5-3AB5-4B55-ADF1-3DA90245C919}" srcId="{80FEE6B6-FC8E-4772-AC43-48E38A766417}" destId="{5AA6B63D-ADA9-45C4-90E8-F8BC0C83DE1C}" srcOrd="7" destOrd="0" parTransId="{74B75898-5AD2-4D78-8AD0-A8A1A2F5C187}" sibTransId="{21126ED6-5026-407D-9BC7-9CAA1154E07D}"/>
    <dgm:cxn modelId="{BD397DCC-7448-4A49-813F-CFDD6CD1D14A}" type="presOf" srcId="{E47C0515-1DEB-4DB3-A400-DCF229133ECA}" destId="{7769C453-1940-411A-8EEE-63202C192E7E}" srcOrd="0" destOrd="0" presId="urn:microsoft.com/office/officeart/2005/8/layout/pyramid2"/>
    <dgm:cxn modelId="{3A41D8D2-E370-4FC6-AB21-0BB15DE492DC}" type="presOf" srcId="{C816E003-3273-482A-B41D-BC9CB2EB1BA6}" destId="{F49B9F67-149A-4357-968A-CDDD49458382}" srcOrd="0" destOrd="0" presId="urn:microsoft.com/office/officeart/2005/8/layout/pyramid2"/>
    <dgm:cxn modelId="{7F5157F0-B986-487F-AD1F-33141E4EF92E}" type="presOf" srcId="{BD0BC86F-066B-4FA2-A210-43E1E1772A82}" destId="{56F000F9-E470-45B8-82EF-789B00B59F02}" srcOrd="0" destOrd="0" presId="urn:microsoft.com/office/officeart/2005/8/layout/pyramid2"/>
    <dgm:cxn modelId="{0AB0C162-178A-4994-920E-B5A8E8911E58}" type="presParOf" srcId="{1C99F286-1750-405A-81CC-2E9BA759446A}" destId="{126B5256-7B20-4E38-A10A-996C55A1A3C6}" srcOrd="0" destOrd="0" presId="urn:microsoft.com/office/officeart/2005/8/layout/pyramid2"/>
    <dgm:cxn modelId="{A8019E5F-90BF-47E9-B8C7-AD333F0CEDA7}" type="presParOf" srcId="{1C99F286-1750-405A-81CC-2E9BA759446A}" destId="{76F92DF3-D309-4E6A-A7D6-86259ED4D243}" srcOrd="1" destOrd="0" presId="urn:microsoft.com/office/officeart/2005/8/layout/pyramid2"/>
    <dgm:cxn modelId="{73BE7E31-F3BF-4616-8A10-B83E893DFE67}" type="presParOf" srcId="{76F92DF3-D309-4E6A-A7D6-86259ED4D243}" destId="{9132F7CA-F141-4634-929E-2765A90E6A9E}" srcOrd="0" destOrd="0" presId="urn:microsoft.com/office/officeart/2005/8/layout/pyramid2"/>
    <dgm:cxn modelId="{FA6CF055-9765-4468-A3E7-2F08079C628C}" type="presParOf" srcId="{76F92DF3-D309-4E6A-A7D6-86259ED4D243}" destId="{049157BE-74EC-4853-ABAE-026AB024DD12}" srcOrd="1" destOrd="0" presId="urn:microsoft.com/office/officeart/2005/8/layout/pyramid2"/>
    <dgm:cxn modelId="{E50EC75D-6AC3-4A6C-8AB2-3A74D73ED7BB}" type="presParOf" srcId="{76F92DF3-D309-4E6A-A7D6-86259ED4D243}" destId="{D92D60D4-073A-4321-83E0-C104831D4591}" srcOrd="2" destOrd="0" presId="urn:microsoft.com/office/officeart/2005/8/layout/pyramid2"/>
    <dgm:cxn modelId="{D9C0DAC6-F6E8-4DBC-9960-7250DE64C9BB}" type="presParOf" srcId="{76F92DF3-D309-4E6A-A7D6-86259ED4D243}" destId="{6CD7D751-68EC-42E4-A0CB-FFE513DF3042}" srcOrd="3" destOrd="0" presId="urn:microsoft.com/office/officeart/2005/8/layout/pyramid2"/>
    <dgm:cxn modelId="{A5408C89-3634-46B3-9844-0D45E5C074BE}" type="presParOf" srcId="{76F92DF3-D309-4E6A-A7D6-86259ED4D243}" destId="{F49B9F67-149A-4357-968A-CDDD49458382}" srcOrd="4" destOrd="0" presId="urn:microsoft.com/office/officeart/2005/8/layout/pyramid2"/>
    <dgm:cxn modelId="{7AC5AC60-E6EC-4697-A357-6FCD83D1AABB}" type="presParOf" srcId="{76F92DF3-D309-4E6A-A7D6-86259ED4D243}" destId="{144CF30B-6C2E-4C67-866D-01E3882614C1}" srcOrd="5" destOrd="0" presId="urn:microsoft.com/office/officeart/2005/8/layout/pyramid2"/>
    <dgm:cxn modelId="{DAD01565-6787-4D59-A02B-1E375C50E46B}" type="presParOf" srcId="{76F92DF3-D309-4E6A-A7D6-86259ED4D243}" destId="{CCBEDE09-9CD6-46D4-ADEB-8BE856EDD36D}" srcOrd="6" destOrd="0" presId="urn:microsoft.com/office/officeart/2005/8/layout/pyramid2"/>
    <dgm:cxn modelId="{BA71A56A-E2F5-4BA2-8CA0-F64F5BE81F20}" type="presParOf" srcId="{76F92DF3-D309-4E6A-A7D6-86259ED4D243}" destId="{767F7D53-72CF-40BC-A094-C33AEA92C75A}" srcOrd="7" destOrd="0" presId="urn:microsoft.com/office/officeart/2005/8/layout/pyramid2"/>
    <dgm:cxn modelId="{52E5D50A-9AC2-4596-82D9-944F36C7C96F}" type="presParOf" srcId="{76F92DF3-D309-4E6A-A7D6-86259ED4D243}" destId="{49814930-FAF3-4C57-BBE1-B708503C56A1}" srcOrd="8" destOrd="0" presId="urn:microsoft.com/office/officeart/2005/8/layout/pyramid2"/>
    <dgm:cxn modelId="{F3578444-26F4-471C-917A-299D00CD1B64}" type="presParOf" srcId="{76F92DF3-D309-4E6A-A7D6-86259ED4D243}" destId="{3451A0BD-6064-4BEB-8C2D-5082C30FA737}" srcOrd="9" destOrd="0" presId="urn:microsoft.com/office/officeart/2005/8/layout/pyramid2"/>
    <dgm:cxn modelId="{2C93F46C-BCCB-497B-8C8F-3C73638F31FC}" type="presParOf" srcId="{76F92DF3-D309-4E6A-A7D6-86259ED4D243}" destId="{7769C453-1940-411A-8EEE-63202C192E7E}" srcOrd="10" destOrd="0" presId="urn:microsoft.com/office/officeart/2005/8/layout/pyramid2"/>
    <dgm:cxn modelId="{856155D9-2609-4495-A401-7680D163A887}" type="presParOf" srcId="{76F92DF3-D309-4E6A-A7D6-86259ED4D243}" destId="{3127F3B5-BEED-4198-9A7C-079655D8662B}" srcOrd="11" destOrd="0" presId="urn:microsoft.com/office/officeart/2005/8/layout/pyramid2"/>
    <dgm:cxn modelId="{8E1E0E85-B1CF-47FB-95ED-67AA7B738FE5}" type="presParOf" srcId="{76F92DF3-D309-4E6A-A7D6-86259ED4D243}" destId="{56F000F9-E470-45B8-82EF-789B00B59F02}" srcOrd="12" destOrd="0" presId="urn:microsoft.com/office/officeart/2005/8/layout/pyramid2"/>
    <dgm:cxn modelId="{EAF1E920-D622-4D4E-A464-EE16B3478B44}" type="presParOf" srcId="{76F92DF3-D309-4E6A-A7D6-86259ED4D243}" destId="{DDCE2ACD-D8C4-404C-89C7-DF6D022A2FCB}" srcOrd="13" destOrd="0" presId="urn:microsoft.com/office/officeart/2005/8/layout/pyramid2"/>
    <dgm:cxn modelId="{A6BDA28E-F879-49B9-B754-CB59EE6A29D0}" type="presParOf" srcId="{76F92DF3-D309-4E6A-A7D6-86259ED4D243}" destId="{DE628E27-348D-463B-B21A-7DF2B508DFB6}" srcOrd="14" destOrd="0" presId="urn:microsoft.com/office/officeart/2005/8/layout/pyramid2"/>
    <dgm:cxn modelId="{E9B3BB8F-8D01-440C-A302-FE192E09CC19}" type="presParOf" srcId="{76F92DF3-D309-4E6A-A7D6-86259ED4D243}" destId="{3446E90C-B0BF-4D10-8632-F54902A2AEB2}" srcOrd="15" destOrd="0" presId="urn:microsoft.com/office/officeart/2005/8/layout/pyramid2"/>
    <dgm:cxn modelId="{771BC0E2-525C-4DB3-BBE4-0C08EFD10FEB}" type="presParOf" srcId="{76F92DF3-D309-4E6A-A7D6-86259ED4D243}" destId="{241BE3C4-3FB5-48E8-8BE7-4DD37AEC43AF}" srcOrd="16" destOrd="0" presId="urn:microsoft.com/office/officeart/2005/8/layout/pyramid2"/>
    <dgm:cxn modelId="{9908C717-C7B4-4CC5-AFFF-5A1CF716E0B3}" type="presParOf" srcId="{76F92DF3-D309-4E6A-A7D6-86259ED4D243}" destId="{B8989922-5902-4FA2-B0CD-37164052E597}" srcOrd="1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BC157C-CED8-4523-90BF-516091857D2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BA25F98-19F2-473A-AE7C-B475C312CC5B}">
      <dgm:prSet custT="1"/>
      <dgm:spPr/>
      <dgm:t>
        <a:bodyPr/>
        <a:lstStyle/>
        <a:p>
          <a:pPr rtl="0"/>
          <a:r>
            <a:rPr lang="en-US" sz="1400" b="1"/>
            <a:t>Cohesion</a:t>
          </a:r>
          <a:r>
            <a:rPr lang="en-US" sz="1400"/>
            <a:t> – refers to members’ attraction to the team.</a:t>
          </a:r>
        </a:p>
      </dgm:t>
    </dgm:pt>
    <dgm:pt modelId="{0FCDBC4D-41B3-4B22-B028-4F0038B6398F}" type="parTrans" cxnId="{A283FDFF-7BA4-421E-8DB8-6996CAE7A6B6}">
      <dgm:prSet/>
      <dgm:spPr/>
      <dgm:t>
        <a:bodyPr/>
        <a:lstStyle/>
        <a:p>
          <a:endParaRPr lang="en-US" sz="4400"/>
        </a:p>
      </dgm:t>
    </dgm:pt>
    <dgm:pt modelId="{9C9177D3-881B-4569-A9DE-52FB613F4012}" type="sibTrans" cxnId="{A283FDFF-7BA4-421E-8DB8-6996CAE7A6B6}">
      <dgm:prSet/>
      <dgm:spPr/>
      <dgm:t>
        <a:bodyPr/>
        <a:lstStyle/>
        <a:p>
          <a:endParaRPr lang="en-US" sz="4400"/>
        </a:p>
      </dgm:t>
    </dgm:pt>
    <dgm:pt modelId="{4C7CC75E-6F5B-40C5-8F78-D204F763CCEC}">
      <dgm:prSet custT="1"/>
      <dgm:spPr/>
      <dgm:t>
        <a:bodyPr/>
        <a:lstStyle/>
        <a:p>
          <a:pPr rtl="0"/>
          <a:r>
            <a:rPr lang="en-US" sz="1400" b="1"/>
            <a:t>Interpersonal cohesion</a:t>
          </a:r>
          <a:r>
            <a:rPr lang="en-US" sz="1400"/>
            <a:t> – team members’ attraction to other team members.</a:t>
          </a:r>
        </a:p>
      </dgm:t>
    </dgm:pt>
    <dgm:pt modelId="{95C9BAAF-7B66-4B53-9B4B-2DD53C0BF525}" type="parTrans" cxnId="{DF6C3085-28E7-4D99-B522-8612C15A2DA0}">
      <dgm:prSet/>
      <dgm:spPr/>
      <dgm:t>
        <a:bodyPr/>
        <a:lstStyle/>
        <a:p>
          <a:endParaRPr lang="en-US" sz="4400"/>
        </a:p>
      </dgm:t>
    </dgm:pt>
    <dgm:pt modelId="{B662C609-982F-4EB4-A18C-BD029669C671}" type="sibTrans" cxnId="{DF6C3085-28E7-4D99-B522-8612C15A2DA0}">
      <dgm:prSet/>
      <dgm:spPr/>
      <dgm:t>
        <a:bodyPr/>
        <a:lstStyle/>
        <a:p>
          <a:endParaRPr lang="en-US" sz="4400"/>
        </a:p>
      </dgm:t>
    </dgm:pt>
    <dgm:pt modelId="{B2800851-B472-4460-BC22-8C5658681762}">
      <dgm:prSet custT="1"/>
      <dgm:spPr/>
      <dgm:t>
        <a:bodyPr/>
        <a:lstStyle/>
        <a:p>
          <a:pPr rtl="0"/>
          <a:r>
            <a:rPr lang="en-US" sz="1400" b="1"/>
            <a:t>Task</a:t>
          </a:r>
          <a:r>
            <a:rPr lang="en-US" sz="1400"/>
            <a:t> </a:t>
          </a:r>
          <a:r>
            <a:rPr lang="en-US" sz="1400" b="1"/>
            <a:t>cohesion</a:t>
          </a:r>
          <a:r>
            <a:rPr lang="en-US" sz="1400"/>
            <a:t> – team members’ attraction and commitment to the tasks and goals.</a:t>
          </a:r>
        </a:p>
      </dgm:t>
    </dgm:pt>
    <dgm:pt modelId="{1A6D7519-5EB9-419A-B32C-ECBAAB4F58D6}" type="parTrans" cxnId="{0C2500E3-8C21-4172-9F95-0D824377394F}">
      <dgm:prSet/>
      <dgm:spPr/>
      <dgm:t>
        <a:bodyPr/>
        <a:lstStyle/>
        <a:p>
          <a:endParaRPr lang="en-US" sz="4400"/>
        </a:p>
      </dgm:t>
    </dgm:pt>
    <dgm:pt modelId="{B9747A5C-10C7-45CB-919C-F1AF3009A34C}" type="sibTrans" cxnId="{0C2500E3-8C21-4172-9F95-0D824377394F}">
      <dgm:prSet/>
      <dgm:spPr/>
      <dgm:t>
        <a:bodyPr/>
        <a:lstStyle/>
        <a:p>
          <a:endParaRPr lang="en-US" sz="4400"/>
        </a:p>
      </dgm:t>
    </dgm:pt>
    <dgm:pt modelId="{17791F5D-2DD1-41DA-8214-AE9122D6E6B0}">
      <dgm:prSet custT="1"/>
      <dgm:spPr/>
      <dgm:t>
        <a:bodyPr/>
        <a:lstStyle/>
        <a:p>
          <a:pPr rtl="0"/>
          <a:r>
            <a:rPr lang="en-US" sz="1400" b="1"/>
            <a:t>Conflict</a:t>
          </a:r>
          <a:r>
            <a:rPr lang="en-US" sz="1400"/>
            <a:t> – behaviors of a team member that are unacceptable to other. </a:t>
          </a:r>
        </a:p>
      </dgm:t>
    </dgm:pt>
    <dgm:pt modelId="{9E7720AB-F925-482F-AA71-F08CD318B7E2}" type="parTrans" cxnId="{1DAFC080-F06B-49C1-95D3-55BD50C2A7DC}">
      <dgm:prSet/>
      <dgm:spPr/>
      <dgm:t>
        <a:bodyPr/>
        <a:lstStyle/>
        <a:p>
          <a:endParaRPr lang="en-US" sz="4400"/>
        </a:p>
      </dgm:t>
    </dgm:pt>
    <dgm:pt modelId="{A8A03639-FE9E-4A0B-903C-3C1657DFD572}" type="sibTrans" cxnId="{1DAFC080-F06B-49C1-95D3-55BD50C2A7DC}">
      <dgm:prSet/>
      <dgm:spPr/>
      <dgm:t>
        <a:bodyPr/>
        <a:lstStyle/>
        <a:p>
          <a:endParaRPr lang="en-US" sz="4400"/>
        </a:p>
      </dgm:t>
    </dgm:pt>
    <dgm:pt modelId="{4D4A9B47-ADFB-4E1F-BB36-FC8BF63BBD16}">
      <dgm:prSet custT="1"/>
      <dgm:spPr/>
      <dgm:t>
        <a:bodyPr/>
        <a:lstStyle/>
        <a:p>
          <a:pPr rtl="0"/>
          <a:r>
            <a:rPr lang="en-US" sz="1400" b="1"/>
            <a:t>Personal</a:t>
          </a:r>
          <a:r>
            <a:rPr lang="en-US" sz="1400"/>
            <a:t> </a:t>
          </a:r>
          <a:r>
            <a:rPr lang="en-US" sz="1400" b="1"/>
            <a:t>conflicts</a:t>
          </a:r>
          <a:r>
            <a:rPr lang="en-US" sz="1400"/>
            <a:t> – team members simply do not like each other.</a:t>
          </a:r>
        </a:p>
      </dgm:t>
    </dgm:pt>
    <dgm:pt modelId="{E3119B42-72FA-4450-A143-A70BADFAAC9B}" type="parTrans" cxnId="{CC1D6EF3-BAB2-44DB-AE97-BF4C912AE04D}">
      <dgm:prSet/>
      <dgm:spPr/>
      <dgm:t>
        <a:bodyPr/>
        <a:lstStyle/>
        <a:p>
          <a:endParaRPr lang="en-US" sz="4400"/>
        </a:p>
      </dgm:t>
    </dgm:pt>
    <dgm:pt modelId="{5F52846F-81CB-47DF-9D5E-550C24DDA1C4}" type="sibTrans" cxnId="{CC1D6EF3-BAB2-44DB-AE97-BF4C912AE04D}">
      <dgm:prSet/>
      <dgm:spPr/>
      <dgm:t>
        <a:bodyPr/>
        <a:lstStyle/>
        <a:p>
          <a:endParaRPr lang="en-US" sz="4400"/>
        </a:p>
      </dgm:t>
    </dgm:pt>
    <dgm:pt modelId="{BDD325E7-E55C-4FE1-9D5C-831D1F003439}">
      <dgm:prSet custT="1"/>
      <dgm:spPr/>
      <dgm:t>
        <a:bodyPr/>
        <a:lstStyle/>
        <a:p>
          <a:pPr rtl="0"/>
          <a:r>
            <a:rPr lang="en-US" sz="1400" b="1"/>
            <a:t>Substantive</a:t>
          </a:r>
          <a:r>
            <a:rPr lang="en-US" sz="1400"/>
            <a:t> </a:t>
          </a:r>
          <a:r>
            <a:rPr lang="en-US" sz="1400" b="1"/>
            <a:t>conflicts</a:t>
          </a:r>
          <a:r>
            <a:rPr lang="en-US" sz="1400"/>
            <a:t> –team member disagrees with another’s task-related ideas .</a:t>
          </a:r>
        </a:p>
      </dgm:t>
    </dgm:pt>
    <dgm:pt modelId="{477C7ACC-BE4F-4160-90A9-ABE4DDBBEA30}" type="parTrans" cxnId="{6933BB36-D157-4F23-9240-0D825182CCAB}">
      <dgm:prSet/>
      <dgm:spPr/>
      <dgm:t>
        <a:bodyPr/>
        <a:lstStyle/>
        <a:p>
          <a:endParaRPr lang="en-US" sz="4400"/>
        </a:p>
      </dgm:t>
    </dgm:pt>
    <dgm:pt modelId="{3D2CC497-85B0-4079-AAA6-ACA236784E61}" type="sibTrans" cxnId="{6933BB36-D157-4F23-9240-0D825182CCAB}">
      <dgm:prSet/>
      <dgm:spPr/>
      <dgm:t>
        <a:bodyPr/>
        <a:lstStyle/>
        <a:p>
          <a:endParaRPr lang="en-US" sz="4400"/>
        </a:p>
      </dgm:t>
    </dgm:pt>
    <dgm:pt modelId="{1F2BA19F-7229-426A-8884-C7B1279C9957}">
      <dgm:prSet custT="1"/>
      <dgm:spPr/>
      <dgm:t>
        <a:bodyPr/>
        <a:lstStyle/>
        <a:p>
          <a:pPr rtl="0"/>
          <a:r>
            <a:rPr lang="en-US" sz="1400" b="1"/>
            <a:t>Procedural</a:t>
          </a:r>
          <a:r>
            <a:rPr lang="en-US" sz="1400"/>
            <a:t> </a:t>
          </a:r>
          <a:r>
            <a:rPr lang="en-US" sz="1400" b="1"/>
            <a:t>conflicts</a:t>
          </a:r>
          <a:r>
            <a:rPr lang="en-US" sz="1400"/>
            <a:t> –team members disagree about policies and procedures.</a:t>
          </a:r>
        </a:p>
      </dgm:t>
    </dgm:pt>
    <dgm:pt modelId="{A0109377-7AA6-4EDE-9848-7856FD343FA2}" type="parTrans" cxnId="{165012D0-3FEE-427E-A51F-597D54645B1D}">
      <dgm:prSet/>
      <dgm:spPr/>
      <dgm:t>
        <a:bodyPr/>
        <a:lstStyle/>
        <a:p>
          <a:endParaRPr lang="en-US" sz="4400"/>
        </a:p>
      </dgm:t>
    </dgm:pt>
    <dgm:pt modelId="{5F4CBB56-240D-4D1E-998D-C7E0642FCE5C}" type="sibTrans" cxnId="{165012D0-3FEE-427E-A51F-597D54645B1D}">
      <dgm:prSet/>
      <dgm:spPr/>
      <dgm:t>
        <a:bodyPr/>
        <a:lstStyle/>
        <a:p>
          <a:endParaRPr lang="en-US" sz="4400"/>
        </a:p>
      </dgm:t>
    </dgm:pt>
    <dgm:pt modelId="{57BD4144-1517-4D0C-8DCD-FDD4D70E29BD}">
      <dgm:prSet custT="1"/>
      <dgm:spPr/>
      <dgm:t>
        <a:bodyPr/>
        <a:lstStyle/>
        <a:p>
          <a:pPr rtl="0"/>
          <a:r>
            <a:rPr lang="en-US" sz="1400" b="1"/>
            <a:t>Social</a:t>
          </a:r>
          <a:r>
            <a:rPr lang="en-US" sz="1400"/>
            <a:t> </a:t>
          </a:r>
          <a:r>
            <a:rPr lang="en-US" sz="1400" b="1"/>
            <a:t>facilitation</a:t>
          </a:r>
          <a:r>
            <a:rPr lang="en-US" sz="1400"/>
            <a:t> – the presence of others improves an individual’s performance.</a:t>
          </a:r>
        </a:p>
      </dgm:t>
    </dgm:pt>
    <dgm:pt modelId="{BC2FF4F0-F3FC-458A-B119-A3A03E9EE2E3}" type="parTrans" cxnId="{FF34568D-47DF-4111-A952-EB3EA6C7BE61}">
      <dgm:prSet/>
      <dgm:spPr/>
      <dgm:t>
        <a:bodyPr/>
        <a:lstStyle/>
        <a:p>
          <a:endParaRPr lang="en-US" sz="4400"/>
        </a:p>
      </dgm:t>
    </dgm:pt>
    <dgm:pt modelId="{7082AACC-904E-4DBE-A063-E0F37FCD85D5}" type="sibTrans" cxnId="{FF34568D-47DF-4111-A952-EB3EA6C7BE61}">
      <dgm:prSet/>
      <dgm:spPr/>
      <dgm:t>
        <a:bodyPr/>
        <a:lstStyle/>
        <a:p>
          <a:endParaRPr lang="en-US" sz="4400"/>
        </a:p>
      </dgm:t>
    </dgm:pt>
    <dgm:pt modelId="{0CDA5071-C503-44A8-8699-EDDD06562214}">
      <dgm:prSet custT="1"/>
      <dgm:spPr/>
      <dgm:t>
        <a:bodyPr/>
        <a:lstStyle/>
        <a:p>
          <a:pPr rtl="0"/>
          <a:r>
            <a:rPr lang="en-US" sz="1400" b="1"/>
            <a:t>Social</a:t>
          </a:r>
          <a:r>
            <a:rPr lang="en-US" sz="1400"/>
            <a:t> </a:t>
          </a:r>
          <a:r>
            <a:rPr lang="en-US" sz="1400" b="1"/>
            <a:t>loafing</a:t>
          </a:r>
          <a:r>
            <a:rPr lang="en-US" sz="1400"/>
            <a:t> – a phenomenon wherein people put forth less effort when they work in teams than when they work alone.</a:t>
          </a:r>
        </a:p>
      </dgm:t>
    </dgm:pt>
    <dgm:pt modelId="{AF6EBCF1-A65E-481D-B633-61C8413F2827}" type="parTrans" cxnId="{B3DBDE6E-CAAC-4FF9-8DEF-7E519C8798CF}">
      <dgm:prSet/>
      <dgm:spPr/>
      <dgm:t>
        <a:bodyPr/>
        <a:lstStyle/>
        <a:p>
          <a:endParaRPr lang="en-US" sz="4400"/>
        </a:p>
      </dgm:t>
    </dgm:pt>
    <dgm:pt modelId="{7EB25C35-A6E5-4FFF-8248-A7F8D7EB3AFC}" type="sibTrans" cxnId="{B3DBDE6E-CAAC-4FF9-8DEF-7E519C8798CF}">
      <dgm:prSet/>
      <dgm:spPr/>
      <dgm:t>
        <a:bodyPr/>
        <a:lstStyle/>
        <a:p>
          <a:endParaRPr lang="en-US" sz="4400"/>
        </a:p>
      </dgm:t>
    </dgm:pt>
    <dgm:pt modelId="{40000D1A-34E6-4119-8911-846677D62B0E}">
      <dgm:prSet custT="1"/>
      <dgm:spPr/>
      <dgm:t>
        <a:bodyPr/>
        <a:lstStyle/>
        <a:p>
          <a:pPr rtl="0"/>
          <a:r>
            <a:rPr lang="en-US" sz="1400" b="1"/>
            <a:t>Communication</a:t>
          </a:r>
          <a:r>
            <a:rPr lang="en-US" sz="1400"/>
            <a:t> – sharing information in order to coordinate productive efforts. Can be both formal and informal.</a:t>
          </a:r>
        </a:p>
      </dgm:t>
    </dgm:pt>
    <dgm:pt modelId="{2C772971-2B7F-47E4-9BFC-2D812FF92FDB}" type="parTrans" cxnId="{3AEEB68C-43AB-4B18-A172-507BEC54531D}">
      <dgm:prSet/>
      <dgm:spPr/>
      <dgm:t>
        <a:bodyPr/>
        <a:lstStyle/>
        <a:p>
          <a:endParaRPr lang="en-US" sz="4400"/>
        </a:p>
      </dgm:t>
    </dgm:pt>
    <dgm:pt modelId="{21443D05-F48E-48E1-9234-551A72A5D2AD}" type="sibTrans" cxnId="{3AEEB68C-43AB-4B18-A172-507BEC54531D}">
      <dgm:prSet/>
      <dgm:spPr/>
      <dgm:t>
        <a:bodyPr/>
        <a:lstStyle/>
        <a:p>
          <a:endParaRPr lang="en-US" sz="4400"/>
        </a:p>
      </dgm:t>
    </dgm:pt>
    <dgm:pt modelId="{285097E6-F28A-4AB7-96CF-09B06EBC9B76}" type="pres">
      <dgm:prSet presAssocID="{3CBC157C-CED8-4523-90BF-516091857D25}" presName="Name0" presStyleCnt="0">
        <dgm:presLayoutVars>
          <dgm:dir/>
          <dgm:animLvl val="lvl"/>
          <dgm:resizeHandles val="exact"/>
        </dgm:presLayoutVars>
      </dgm:prSet>
      <dgm:spPr/>
    </dgm:pt>
    <dgm:pt modelId="{DD6B67FD-3744-4759-B5FF-B7050753EFBA}" type="pres">
      <dgm:prSet presAssocID="{40000D1A-34E6-4119-8911-846677D62B0E}" presName="boxAndChildren" presStyleCnt="0"/>
      <dgm:spPr/>
    </dgm:pt>
    <dgm:pt modelId="{95E29591-1D65-4EB1-9D5C-11C820C08065}" type="pres">
      <dgm:prSet presAssocID="{40000D1A-34E6-4119-8911-846677D62B0E}" presName="parentTextBox" presStyleLbl="node1" presStyleIdx="0" presStyleCnt="10"/>
      <dgm:spPr/>
    </dgm:pt>
    <dgm:pt modelId="{26FDA3D1-962A-4206-8672-5C89A6896240}" type="pres">
      <dgm:prSet presAssocID="{7EB25C35-A6E5-4FFF-8248-A7F8D7EB3AFC}" presName="sp" presStyleCnt="0"/>
      <dgm:spPr/>
    </dgm:pt>
    <dgm:pt modelId="{5595D5BD-8985-4858-91BE-AFE1665F4503}" type="pres">
      <dgm:prSet presAssocID="{0CDA5071-C503-44A8-8699-EDDD06562214}" presName="arrowAndChildren" presStyleCnt="0"/>
      <dgm:spPr/>
    </dgm:pt>
    <dgm:pt modelId="{441A4032-6364-40BB-ADF8-656AE9EC093A}" type="pres">
      <dgm:prSet presAssocID="{0CDA5071-C503-44A8-8699-EDDD06562214}" presName="parentTextArrow" presStyleLbl="node1" presStyleIdx="1" presStyleCnt="10"/>
      <dgm:spPr/>
    </dgm:pt>
    <dgm:pt modelId="{CC87B579-32DB-4377-A33E-6F85F05A9A9A}" type="pres">
      <dgm:prSet presAssocID="{7082AACC-904E-4DBE-A063-E0F37FCD85D5}" presName="sp" presStyleCnt="0"/>
      <dgm:spPr/>
    </dgm:pt>
    <dgm:pt modelId="{03104C2B-627C-4EEE-BE61-F9A72490BCDB}" type="pres">
      <dgm:prSet presAssocID="{57BD4144-1517-4D0C-8DCD-FDD4D70E29BD}" presName="arrowAndChildren" presStyleCnt="0"/>
      <dgm:spPr/>
    </dgm:pt>
    <dgm:pt modelId="{0D54F170-843C-4A30-8A5E-F17038A9D8FD}" type="pres">
      <dgm:prSet presAssocID="{57BD4144-1517-4D0C-8DCD-FDD4D70E29BD}" presName="parentTextArrow" presStyleLbl="node1" presStyleIdx="2" presStyleCnt="10"/>
      <dgm:spPr/>
    </dgm:pt>
    <dgm:pt modelId="{A5CE2DC0-7395-45EF-8EDA-3250C065E69D}" type="pres">
      <dgm:prSet presAssocID="{5F4CBB56-240D-4D1E-998D-C7E0642FCE5C}" presName="sp" presStyleCnt="0"/>
      <dgm:spPr/>
    </dgm:pt>
    <dgm:pt modelId="{9E08DCAB-BC21-4A61-B476-B2C22D20A5ED}" type="pres">
      <dgm:prSet presAssocID="{1F2BA19F-7229-426A-8884-C7B1279C9957}" presName="arrowAndChildren" presStyleCnt="0"/>
      <dgm:spPr/>
    </dgm:pt>
    <dgm:pt modelId="{4B42257E-88AD-4539-B023-FF995A885FED}" type="pres">
      <dgm:prSet presAssocID="{1F2BA19F-7229-426A-8884-C7B1279C9957}" presName="parentTextArrow" presStyleLbl="node1" presStyleIdx="3" presStyleCnt="10"/>
      <dgm:spPr/>
    </dgm:pt>
    <dgm:pt modelId="{16608598-C77B-4084-BC0A-D51EFD75D852}" type="pres">
      <dgm:prSet presAssocID="{3D2CC497-85B0-4079-AAA6-ACA236784E61}" presName="sp" presStyleCnt="0"/>
      <dgm:spPr/>
    </dgm:pt>
    <dgm:pt modelId="{BC0D4383-A6B5-4605-AC0C-C61D0C518E3B}" type="pres">
      <dgm:prSet presAssocID="{BDD325E7-E55C-4FE1-9D5C-831D1F003439}" presName="arrowAndChildren" presStyleCnt="0"/>
      <dgm:spPr/>
    </dgm:pt>
    <dgm:pt modelId="{94CAB808-63DB-441C-91DE-3FEA44ABD14C}" type="pres">
      <dgm:prSet presAssocID="{BDD325E7-E55C-4FE1-9D5C-831D1F003439}" presName="parentTextArrow" presStyleLbl="node1" presStyleIdx="4" presStyleCnt="10"/>
      <dgm:spPr/>
    </dgm:pt>
    <dgm:pt modelId="{388F2EB0-FE67-47FF-9E75-D78D9376ED33}" type="pres">
      <dgm:prSet presAssocID="{5F52846F-81CB-47DF-9D5E-550C24DDA1C4}" presName="sp" presStyleCnt="0"/>
      <dgm:spPr/>
    </dgm:pt>
    <dgm:pt modelId="{654E1802-D899-4373-A55E-5A77A74C3D35}" type="pres">
      <dgm:prSet presAssocID="{4D4A9B47-ADFB-4E1F-BB36-FC8BF63BBD16}" presName="arrowAndChildren" presStyleCnt="0"/>
      <dgm:spPr/>
    </dgm:pt>
    <dgm:pt modelId="{A1FC4402-5770-4684-964E-760DCFD271B0}" type="pres">
      <dgm:prSet presAssocID="{4D4A9B47-ADFB-4E1F-BB36-FC8BF63BBD16}" presName="parentTextArrow" presStyleLbl="node1" presStyleIdx="5" presStyleCnt="10"/>
      <dgm:spPr/>
    </dgm:pt>
    <dgm:pt modelId="{6F94E8A8-ECF5-4AE6-86C3-63835F922972}" type="pres">
      <dgm:prSet presAssocID="{A8A03639-FE9E-4A0B-903C-3C1657DFD572}" presName="sp" presStyleCnt="0"/>
      <dgm:spPr/>
    </dgm:pt>
    <dgm:pt modelId="{15DDA479-6F8A-47CA-9A33-7575762F379A}" type="pres">
      <dgm:prSet presAssocID="{17791F5D-2DD1-41DA-8214-AE9122D6E6B0}" presName="arrowAndChildren" presStyleCnt="0"/>
      <dgm:spPr/>
    </dgm:pt>
    <dgm:pt modelId="{BA540F0A-1255-4C75-844E-30398D5070E5}" type="pres">
      <dgm:prSet presAssocID="{17791F5D-2DD1-41DA-8214-AE9122D6E6B0}" presName="parentTextArrow" presStyleLbl="node1" presStyleIdx="6" presStyleCnt="10"/>
      <dgm:spPr/>
    </dgm:pt>
    <dgm:pt modelId="{0AD94511-44CB-4023-935B-68BC87BE83DD}" type="pres">
      <dgm:prSet presAssocID="{B9747A5C-10C7-45CB-919C-F1AF3009A34C}" presName="sp" presStyleCnt="0"/>
      <dgm:spPr/>
    </dgm:pt>
    <dgm:pt modelId="{0EEF1FF9-10D8-4A08-AFD0-7357E73D24B1}" type="pres">
      <dgm:prSet presAssocID="{B2800851-B472-4460-BC22-8C5658681762}" presName="arrowAndChildren" presStyleCnt="0"/>
      <dgm:spPr/>
    </dgm:pt>
    <dgm:pt modelId="{CC15D6CC-2BE4-47E1-9F8C-9077EC98FD3E}" type="pres">
      <dgm:prSet presAssocID="{B2800851-B472-4460-BC22-8C5658681762}" presName="parentTextArrow" presStyleLbl="node1" presStyleIdx="7" presStyleCnt="10"/>
      <dgm:spPr/>
    </dgm:pt>
    <dgm:pt modelId="{F87135ED-B680-4BA5-9707-942A328415D8}" type="pres">
      <dgm:prSet presAssocID="{B662C609-982F-4EB4-A18C-BD029669C671}" presName="sp" presStyleCnt="0"/>
      <dgm:spPr/>
    </dgm:pt>
    <dgm:pt modelId="{74927F31-2231-4C92-AA78-7889DB210038}" type="pres">
      <dgm:prSet presAssocID="{4C7CC75E-6F5B-40C5-8F78-D204F763CCEC}" presName="arrowAndChildren" presStyleCnt="0"/>
      <dgm:spPr/>
    </dgm:pt>
    <dgm:pt modelId="{B1309731-22FE-40AB-98FD-611EE03D88BF}" type="pres">
      <dgm:prSet presAssocID="{4C7CC75E-6F5B-40C5-8F78-D204F763CCEC}" presName="parentTextArrow" presStyleLbl="node1" presStyleIdx="8" presStyleCnt="10"/>
      <dgm:spPr/>
    </dgm:pt>
    <dgm:pt modelId="{76EA83C4-B829-47FC-8277-E91DD7E9AFA5}" type="pres">
      <dgm:prSet presAssocID="{9C9177D3-881B-4569-A9DE-52FB613F4012}" presName="sp" presStyleCnt="0"/>
      <dgm:spPr/>
    </dgm:pt>
    <dgm:pt modelId="{ED1CB8AB-4D86-4F61-A20D-1A960FF56260}" type="pres">
      <dgm:prSet presAssocID="{CBA25F98-19F2-473A-AE7C-B475C312CC5B}" presName="arrowAndChildren" presStyleCnt="0"/>
      <dgm:spPr/>
    </dgm:pt>
    <dgm:pt modelId="{379CF745-F64E-480A-A07C-5CD0FAC01907}" type="pres">
      <dgm:prSet presAssocID="{CBA25F98-19F2-473A-AE7C-B475C312CC5B}" presName="parentTextArrow" presStyleLbl="node1" presStyleIdx="9" presStyleCnt="10"/>
      <dgm:spPr/>
    </dgm:pt>
  </dgm:ptLst>
  <dgm:cxnLst>
    <dgm:cxn modelId="{1B478C07-A53E-4EE4-8A9E-C46D95E10F09}" type="presOf" srcId="{0CDA5071-C503-44A8-8699-EDDD06562214}" destId="{441A4032-6364-40BB-ADF8-656AE9EC093A}" srcOrd="0" destOrd="0" presId="urn:microsoft.com/office/officeart/2005/8/layout/process4"/>
    <dgm:cxn modelId="{CA8D4B12-CDED-41FC-82E8-B9312ED8D05D}" type="presOf" srcId="{BDD325E7-E55C-4FE1-9D5C-831D1F003439}" destId="{94CAB808-63DB-441C-91DE-3FEA44ABD14C}" srcOrd="0" destOrd="0" presId="urn:microsoft.com/office/officeart/2005/8/layout/process4"/>
    <dgm:cxn modelId="{E0C26E14-E3CC-4572-B188-34FA82AEB04D}" type="presOf" srcId="{B2800851-B472-4460-BC22-8C5658681762}" destId="{CC15D6CC-2BE4-47E1-9F8C-9077EC98FD3E}" srcOrd="0" destOrd="0" presId="urn:microsoft.com/office/officeart/2005/8/layout/process4"/>
    <dgm:cxn modelId="{13629C2B-3304-45AB-87A5-087180F10A83}" type="presOf" srcId="{4D4A9B47-ADFB-4E1F-BB36-FC8BF63BBD16}" destId="{A1FC4402-5770-4684-964E-760DCFD271B0}" srcOrd="0" destOrd="0" presId="urn:microsoft.com/office/officeart/2005/8/layout/process4"/>
    <dgm:cxn modelId="{C9532E35-DE56-4E4A-B3F6-EB72235AB78C}" type="presOf" srcId="{CBA25F98-19F2-473A-AE7C-B475C312CC5B}" destId="{379CF745-F64E-480A-A07C-5CD0FAC01907}" srcOrd="0" destOrd="0" presId="urn:microsoft.com/office/officeart/2005/8/layout/process4"/>
    <dgm:cxn modelId="{6933BB36-D157-4F23-9240-0D825182CCAB}" srcId="{3CBC157C-CED8-4523-90BF-516091857D25}" destId="{BDD325E7-E55C-4FE1-9D5C-831D1F003439}" srcOrd="5" destOrd="0" parTransId="{477C7ACC-BE4F-4160-90A9-ABE4DDBBEA30}" sibTransId="{3D2CC497-85B0-4079-AAA6-ACA236784E61}"/>
    <dgm:cxn modelId="{68046A67-3C30-4BF1-8FFB-9F1E5875CE6A}" type="presOf" srcId="{3CBC157C-CED8-4523-90BF-516091857D25}" destId="{285097E6-F28A-4AB7-96CF-09B06EBC9B76}" srcOrd="0" destOrd="0" presId="urn:microsoft.com/office/officeart/2005/8/layout/process4"/>
    <dgm:cxn modelId="{B3DBDE6E-CAAC-4FF9-8DEF-7E519C8798CF}" srcId="{3CBC157C-CED8-4523-90BF-516091857D25}" destId="{0CDA5071-C503-44A8-8699-EDDD06562214}" srcOrd="8" destOrd="0" parTransId="{AF6EBCF1-A65E-481D-B633-61C8413F2827}" sibTransId="{7EB25C35-A6E5-4FFF-8248-A7F8D7EB3AFC}"/>
    <dgm:cxn modelId="{B8ADC852-CBB3-481B-83D4-9F74FFE3A619}" type="presOf" srcId="{4C7CC75E-6F5B-40C5-8F78-D204F763CCEC}" destId="{B1309731-22FE-40AB-98FD-611EE03D88BF}" srcOrd="0" destOrd="0" presId="urn:microsoft.com/office/officeart/2005/8/layout/process4"/>
    <dgm:cxn modelId="{1DAFC080-F06B-49C1-95D3-55BD50C2A7DC}" srcId="{3CBC157C-CED8-4523-90BF-516091857D25}" destId="{17791F5D-2DD1-41DA-8214-AE9122D6E6B0}" srcOrd="3" destOrd="0" parTransId="{9E7720AB-F925-482F-AA71-F08CD318B7E2}" sibTransId="{A8A03639-FE9E-4A0B-903C-3C1657DFD572}"/>
    <dgm:cxn modelId="{DF6C3085-28E7-4D99-B522-8612C15A2DA0}" srcId="{3CBC157C-CED8-4523-90BF-516091857D25}" destId="{4C7CC75E-6F5B-40C5-8F78-D204F763CCEC}" srcOrd="1" destOrd="0" parTransId="{95C9BAAF-7B66-4B53-9B4B-2DD53C0BF525}" sibTransId="{B662C609-982F-4EB4-A18C-BD029669C671}"/>
    <dgm:cxn modelId="{3AEEB68C-43AB-4B18-A172-507BEC54531D}" srcId="{3CBC157C-CED8-4523-90BF-516091857D25}" destId="{40000D1A-34E6-4119-8911-846677D62B0E}" srcOrd="9" destOrd="0" parTransId="{2C772971-2B7F-47E4-9BFC-2D812FF92FDB}" sibTransId="{21443D05-F48E-48E1-9234-551A72A5D2AD}"/>
    <dgm:cxn modelId="{FF34568D-47DF-4111-A952-EB3EA6C7BE61}" srcId="{3CBC157C-CED8-4523-90BF-516091857D25}" destId="{57BD4144-1517-4D0C-8DCD-FDD4D70E29BD}" srcOrd="7" destOrd="0" parTransId="{BC2FF4F0-F3FC-458A-B119-A3A03E9EE2E3}" sibTransId="{7082AACC-904E-4DBE-A063-E0F37FCD85D5}"/>
    <dgm:cxn modelId="{2ED43695-EBE7-40A8-9F29-FF30CD6DDF45}" type="presOf" srcId="{57BD4144-1517-4D0C-8DCD-FDD4D70E29BD}" destId="{0D54F170-843C-4A30-8A5E-F17038A9D8FD}" srcOrd="0" destOrd="0" presId="urn:microsoft.com/office/officeart/2005/8/layout/process4"/>
    <dgm:cxn modelId="{ADEADDBE-54CA-4433-BE4A-05FAFED2D740}" type="presOf" srcId="{17791F5D-2DD1-41DA-8214-AE9122D6E6B0}" destId="{BA540F0A-1255-4C75-844E-30398D5070E5}" srcOrd="0" destOrd="0" presId="urn:microsoft.com/office/officeart/2005/8/layout/process4"/>
    <dgm:cxn modelId="{165012D0-3FEE-427E-A51F-597D54645B1D}" srcId="{3CBC157C-CED8-4523-90BF-516091857D25}" destId="{1F2BA19F-7229-426A-8884-C7B1279C9957}" srcOrd="6" destOrd="0" parTransId="{A0109377-7AA6-4EDE-9848-7856FD343FA2}" sibTransId="{5F4CBB56-240D-4D1E-998D-C7E0642FCE5C}"/>
    <dgm:cxn modelId="{49F7AED6-4958-41E0-90DC-657B46B1A9B4}" type="presOf" srcId="{1F2BA19F-7229-426A-8884-C7B1279C9957}" destId="{4B42257E-88AD-4539-B023-FF995A885FED}" srcOrd="0" destOrd="0" presId="urn:microsoft.com/office/officeart/2005/8/layout/process4"/>
    <dgm:cxn modelId="{319A5FDD-2C2A-4192-9CCA-B4A4D3444ABB}" type="presOf" srcId="{40000D1A-34E6-4119-8911-846677D62B0E}" destId="{95E29591-1D65-4EB1-9D5C-11C820C08065}" srcOrd="0" destOrd="0" presId="urn:microsoft.com/office/officeart/2005/8/layout/process4"/>
    <dgm:cxn modelId="{0C2500E3-8C21-4172-9F95-0D824377394F}" srcId="{3CBC157C-CED8-4523-90BF-516091857D25}" destId="{B2800851-B472-4460-BC22-8C5658681762}" srcOrd="2" destOrd="0" parTransId="{1A6D7519-5EB9-419A-B32C-ECBAAB4F58D6}" sibTransId="{B9747A5C-10C7-45CB-919C-F1AF3009A34C}"/>
    <dgm:cxn modelId="{CC1D6EF3-BAB2-44DB-AE97-BF4C912AE04D}" srcId="{3CBC157C-CED8-4523-90BF-516091857D25}" destId="{4D4A9B47-ADFB-4E1F-BB36-FC8BF63BBD16}" srcOrd="4" destOrd="0" parTransId="{E3119B42-72FA-4450-A143-A70BADFAAC9B}" sibTransId="{5F52846F-81CB-47DF-9D5E-550C24DDA1C4}"/>
    <dgm:cxn modelId="{A283FDFF-7BA4-421E-8DB8-6996CAE7A6B6}" srcId="{3CBC157C-CED8-4523-90BF-516091857D25}" destId="{CBA25F98-19F2-473A-AE7C-B475C312CC5B}" srcOrd="0" destOrd="0" parTransId="{0FCDBC4D-41B3-4B22-B028-4F0038B6398F}" sibTransId="{9C9177D3-881B-4569-A9DE-52FB613F4012}"/>
    <dgm:cxn modelId="{1F653844-41AF-4800-ABA0-E88207C33E4A}" type="presParOf" srcId="{285097E6-F28A-4AB7-96CF-09B06EBC9B76}" destId="{DD6B67FD-3744-4759-B5FF-B7050753EFBA}" srcOrd="0" destOrd="0" presId="urn:microsoft.com/office/officeart/2005/8/layout/process4"/>
    <dgm:cxn modelId="{BEA4B32F-1051-442B-AA32-58720A02CCF9}" type="presParOf" srcId="{DD6B67FD-3744-4759-B5FF-B7050753EFBA}" destId="{95E29591-1D65-4EB1-9D5C-11C820C08065}" srcOrd="0" destOrd="0" presId="urn:microsoft.com/office/officeart/2005/8/layout/process4"/>
    <dgm:cxn modelId="{E3180D66-E3ED-4FAF-A524-39C82C2C98D3}" type="presParOf" srcId="{285097E6-F28A-4AB7-96CF-09B06EBC9B76}" destId="{26FDA3D1-962A-4206-8672-5C89A6896240}" srcOrd="1" destOrd="0" presId="urn:microsoft.com/office/officeart/2005/8/layout/process4"/>
    <dgm:cxn modelId="{F0778B7C-69C6-4003-A7B6-70A2BE0819C3}" type="presParOf" srcId="{285097E6-F28A-4AB7-96CF-09B06EBC9B76}" destId="{5595D5BD-8985-4858-91BE-AFE1665F4503}" srcOrd="2" destOrd="0" presId="urn:microsoft.com/office/officeart/2005/8/layout/process4"/>
    <dgm:cxn modelId="{583F9390-3B9D-46FB-A786-9A26BC94B506}" type="presParOf" srcId="{5595D5BD-8985-4858-91BE-AFE1665F4503}" destId="{441A4032-6364-40BB-ADF8-656AE9EC093A}" srcOrd="0" destOrd="0" presId="urn:microsoft.com/office/officeart/2005/8/layout/process4"/>
    <dgm:cxn modelId="{E5391D78-1DA5-4F84-BE93-3A48D4FEBDB2}" type="presParOf" srcId="{285097E6-F28A-4AB7-96CF-09B06EBC9B76}" destId="{CC87B579-32DB-4377-A33E-6F85F05A9A9A}" srcOrd="3" destOrd="0" presId="urn:microsoft.com/office/officeart/2005/8/layout/process4"/>
    <dgm:cxn modelId="{19C9CF2D-24EA-42AD-BE24-5943BE6D1118}" type="presParOf" srcId="{285097E6-F28A-4AB7-96CF-09B06EBC9B76}" destId="{03104C2B-627C-4EEE-BE61-F9A72490BCDB}" srcOrd="4" destOrd="0" presId="urn:microsoft.com/office/officeart/2005/8/layout/process4"/>
    <dgm:cxn modelId="{47C1050A-A247-4D7E-A529-3B2120030AFC}" type="presParOf" srcId="{03104C2B-627C-4EEE-BE61-F9A72490BCDB}" destId="{0D54F170-843C-4A30-8A5E-F17038A9D8FD}" srcOrd="0" destOrd="0" presId="urn:microsoft.com/office/officeart/2005/8/layout/process4"/>
    <dgm:cxn modelId="{A8A1D1D2-6ED9-4059-B9EF-D9DEE157A35C}" type="presParOf" srcId="{285097E6-F28A-4AB7-96CF-09B06EBC9B76}" destId="{A5CE2DC0-7395-45EF-8EDA-3250C065E69D}" srcOrd="5" destOrd="0" presId="urn:microsoft.com/office/officeart/2005/8/layout/process4"/>
    <dgm:cxn modelId="{26FDCACD-4CC3-4B0F-82B1-7D0D0F099D76}" type="presParOf" srcId="{285097E6-F28A-4AB7-96CF-09B06EBC9B76}" destId="{9E08DCAB-BC21-4A61-B476-B2C22D20A5ED}" srcOrd="6" destOrd="0" presId="urn:microsoft.com/office/officeart/2005/8/layout/process4"/>
    <dgm:cxn modelId="{C318F692-AFA6-4284-93B6-6D75009D6C35}" type="presParOf" srcId="{9E08DCAB-BC21-4A61-B476-B2C22D20A5ED}" destId="{4B42257E-88AD-4539-B023-FF995A885FED}" srcOrd="0" destOrd="0" presId="urn:microsoft.com/office/officeart/2005/8/layout/process4"/>
    <dgm:cxn modelId="{BD085686-1B4B-4F30-A155-448BC17FC361}" type="presParOf" srcId="{285097E6-F28A-4AB7-96CF-09B06EBC9B76}" destId="{16608598-C77B-4084-BC0A-D51EFD75D852}" srcOrd="7" destOrd="0" presId="urn:microsoft.com/office/officeart/2005/8/layout/process4"/>
    <dgm:cxn modelId="{07DCE8B8-4F2C-4D2A-9D79-4FBA1BDCB862}" type="presParOf" srcId="{285097E6-F28A-4AB7-96CF-09B06EBC9B76}" destId="{BC0D4383-A6B5-4605-AC0C-C61D0C518E3B}" srcOrd="8" destOrd="0" presId="urn:microsoft.com/office/officeart/2005/8/layout/process4"/>
    <dgm:cxn modelId="{9FAFEE2A-7CE0-45FC-A975-8899ECEF2E7B}" type="presParOf" srcId="{BC0D4383-A6B5-4605-AC0C-C61D0C518E3B}" destId="{94CAB808-63DB-441C-91DE-3FEA44ABD14C}" srcOrd="0" destOrd="0" presId="urn:microsoft.com/office/officeart/2005/8/layout/process4"/>
    <dgm:cxn modelId="{1F848990-AD48-447F-8F54-70BD74BB00DE}" type="presParOf" srcId="{285097E6-F28A-4AB7-96CF-09B06EBC9B76}" destId="{388F2EB0-FE67-47FF-9E75-D78D9376ED33}" srcOrd="9" destOrd="0" presId="urn:microsoft.com/office/officeart/2005/8/layout/process4"/>
    <dgm:cxn modelId="{CB87FEE6-7231-40EF-A5AA-570EC5731081}" type="presParOf" srcId="{285097E6-F28A-4AB7-96CF-09B06EBC9B76}" destId="{654E1802-D899-4373-A55E-5A77A74C3D35}" srcOrd="10" destOrd="0" presId="urn:microsoft.com/office/officeart/2005/8/layout/process4"/>
    <dgm:cxn modelId="{1715B7E6-8A39-4501-87A5-12A0A77CA736}" type="presParOf" srcId="{654E1802-D899-4373-A55E-5A77A74C3D35}" destId="{A1FC4402-5770-4684-964E-760DCFD271B0}" srcOrd="0" destOrd="0" presId="urn:microsoft.com/office/officeart/2005/8/layout/process4"/>
    <dgm:cxn modelId="{C0413433-F480-43F1-B286-CE3C92A54BD3}" type="presParOf" srcId="{285097E6-F28A-4AB7-96CF-09B06EBC9B76}" destId="{6F94E8A8-ECF5-4AE6-86C3-63835F922972}" srcOrd="11" destOrd="0" presId="urn:microsoft.com/office/officeart/2005/8/layout/process4"/>
    <dgm:cxn modelId="{4C8E6754-BF17-4C8A-BF3C-7B57EFA197A1}" type="presParOf" srcId="{285097E6-F28A-4AB7-96CF-09B06EBC9B76}" destId="{15DDA479-6F8A-47CA-9A33-7575762F379A}" srcOrd="12" destOrd="0" presId="urn:microsoft.com/office/officeart/2005/8/layout/process4"/>
    <dgm:cxn modelId="{BF3F1A22-C344-4B1B-9B55-1628252FB295}" type="presParOf" srcId="{15DDA479-6F8A-47CA-9A33-7575762F379A}" destId="{BA540F0A-1255-4C75-844E-30398D5070E5}" srcOrd="0" destOrd="0" presId="urn:microsoft.com/office/officeart/2005/8/layout/process4"/>
    <dgm:cxn modelId="{F763267F-AC40-45A6-A9E1-B84B3740741D}" type="presParOf" srcId="{285097E6-F28A-4AB7-96CF-09B06EBC9B76}" destId="{0AD94511-44CB-4023-935B-68BC87BE83DD}" srcOrd="13" destOrd="0" presId="urn:microsoft.com/office/officeart/2005/8/layout/process4"/>
    <dgm:cxn modelId="{8DD01720-D101-4493-9655-21EF2E1EAA46}" type="presParOf" srcId="{285097E6-F28A-4AB7-96CF-09B06EBC9B76}" destId="{0EEF1FF9-10D8-4A08-AFD0-7357E73D24B1}" srcOrd="14" destOrd="0" presId="urn:microsoft.com/office/officeart/2005/8/layout/process4"/>
    <dgm:cxn modelId="{399F4986-5AE8-43C9-B93F-CE289FE392EF}" type="presParOf" srcId="{0EEF1FF9-10D8-4A08-AFD0-7357E73D24B1}" destId="{CC15D6CC-2BE4-47E1-9F8C-9077EC98FD3E}" srcOrd="0" destOrd="0" presId="urn:microsoft.com/office/officeart/2005/8/layout/process4"/>
    <dgm:cxn modelId="{FEE3265F-74BD-4EB6-B723-90351E04B3C7}" type="presParOf" srcId="{285097E6-F28A-4AB7-96CF-09B06EBC9B76}" destId="{F87135ED-B680-4BA5-9707-942A328415D8}" srcOrd="15" destOrd="0" presId="urn:microsoft.com/office/officeart/2005/8/layout/process4"/>
    <dgm:cxn modelId="{5915B988-3ACD-4602-88BC-720EB565BCBE}" type="presParOf" srcId="{285097E6-F28A-4AB7-96CF-09B06EBC9B76}" destId="{74927F31-2231-4C92-AA78-7889DB210038}" srcOrd="16" destOrd="0" presId="urn:microsoft.com/office/officeart/2005/8/layout/process4"/>
    <dgm:cxn modelId="{F8C675A5-79E9-424F-94AC-5620FF98FF15}" type="presParOf" srcId="{74927F31-2231-4C92-AA78-7889DB210038}" destId="{B1309731-22FE-40AB-98FD-611EE03D88BF}" srcOrd="0" destOrd="0" presId="urn:microsoft.com/office/officeart/2005/8/layout/process4"/>
    <dgm:cxn modelId="{A22AC721-64EA-4264-8292-4C3506FE3EEF}" type="presParOf" srcId="{285097E6-F28A-4AB7-96CF-09B06EBC9B76}" destId="{76EA83C4-B829-47FC-8277-E91DD7E9AFA5}" srcOrd="17" destOrd="0" presId="urn:microsoft.com/office/officeart/2005/8/layout/process4"/>
    <dgm:cxn modelId="{BDD0F8A0-594D-4BCC-BBD6-BC75381C270C}" type="presParOf" srcId="{285097E6-F28A-4AB7-96CF-09B06EBC9B76}" destId="{ED1CB8AB-4D86-4F61-A20D-1A960FF56260}" srcOrd="18" destOrd="0" presId="urn:microsoft.com/office/officeart/2005/8/layout/process4"/>
    <dgm:cxn modelId="{67729FF3-635A-44FE-A66E-B78148BEC433}" type="presParOf" srcId="{ED1CB8AB-4D86-4F61-A20D-1A960FF56260}" destId="{379CF745-F64E-480A-A07C-5CD0FAC0190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764082-53D7-4212-989D-C8BE43B2FA38}"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FE1FF308-F1A0-4CB0-968E-5B8DBEB86112}">
      <dgm:prSet custT="1"/>
      <dgm:spPr/>
      <dgm:t>
        <a:bodyPr/>
        <a:lstStyle/>
        <a:p>
          <a:pPr rtl="0"/>
          <a:r>
            <a:rPr lang="en-GB" sz="1800" dirty="0"/>
            <a:t>coordinating teams</a:t>
          </a:r>
          <a:endParaRPr lang="en-US" sz="1800" dirty="0"/>
        </a:p>
      </dgm:t>
    </dgm:pt>
    <dgm:pt modelId="{984B496A-47ED-4323-BFDB-7FDCD6CC4E6E}" type="parTrans" cxnId="{D7F5E501-8398-41DC-8E7D-317F5ECF2F0D}">
      <dgm:prSet/>
      <dgm:spPr/>
      <dgm:t>
        <a:bodyPr/>
        <a:lstStyle/>
        <a:p>
          <a:endParaRPr lang="en-US" sz="2800"/>
        </a:p>
      </dgm:t>
    </dgm:pt>
    <dgm:pt modelId="{F6381745-E116-432D-BBB4-23E1E7814B5D}" type="sibTrans" cxnId="{D7F5E501-8398-41DC-8E7D-317F5ECF2F0D}">
      <dgm:prSet/>
      <dgm:spPr/>
      <dgm:t>
        <a:bodyPr/>
        <a:lstStyle/>
        <a:p>
          <a:endParaRPr lang="en-US" sz="2800"/>
        </a:p>
      </dgm:t>
    </dgm:pt>
    <dgm:pt modelId="{60C2A6D9-9495-4710-A00D-7A26E57AF26B}">
      <dgm:prSet custT="1"/>
      <dgm:spPr/>
      <dgm:t>
        <a:bodyPr/>
        <a:lstStyle/>
        <a:p>
          <a:pPr rtl="0"/>
          <a:r>
            <a:rPr lang="en-US" sz="1800"/>
            <a:t>c</a:t>
          </a:r>
          <a:r>
            <a:rPr lang="en-GB" sz="1800"/>
            <a:t>contingency teams</a:t>
          </a:r>
          <a:endParaRPr lang="en-US" sz="1800"/>
        </a:p>
      </dgm:t>
    </dgm:pt>
    <dgm:pt modelId="{62FFC826-BD7D-4C50-AEBF-C837D23A27E4}" type="parTrans" cxnId="{EC4CBCCD-8370-4EE9-ABD2-CF08664E01F2}">
      <dgm:prSet/>
      <dgm:spPr/>
      <dgm:t>
        <a:bodyPr/>
        <a:lstStyle/>
        <a:p>
          <a:endParaRPr lang="en-US" sz="2800"/>
        </a:p>
      </dgm:t>
    </dgm:pt>
    <dgm:pt modelId="{C6E22147-9ADF-4B84-BD21-61822FCF6102}" type="sibTrans" cxnId="{EC4CBCCD-8370-4EE9-ABD2-CF08664E01F2}">
      <dgm:prSet/>
      <dgm:spPr/>
      <dgm:t>
        <a:bodyPr/>
        <a:lstStyle/>
        <a:p>
          <a:endParaRPr lang="en-US" sz="2800"/>
        </a:p>
      </dgm:t>
    </dgm:pt>
    <dgm:pt modelId="{AE161057-6AD2-4BD2-BA61-8220F6AA56A1}">
      <dgm:prSet custT="1"/>
      <dgm:spPr/>
      <dgm:t>
        <a:bodyPr/>
        <a:lstStyle/>
        <a:p>
          <a:pPr rtl="0"/>
          <a:r>
            <a:rPr lang="en-GB" sz="1800"/>
            <a:t>ancillary services</a:t>
          </a:r>
          <a:endParaRPr lang="en-US" sz="1800"/>
        </a:p>
      </dgm:t>
    </dgm:pt>
    <dgm:pt modelId="{5CB88F05-11CE-489F-8037-1018C4C8F3E0}" type="parTrans" cxnId="{886C403E-A046-46F5-A24E-4CF11919E1D0}">
      <dgm:prSet/>
      <dgm:spPr/>
      <dgm:t>
        <a:bodyPr/>
        <a:lstStyle/>
        <a:p>
          <a:endParaRPr lang="en-US" sz="2800"/>
        </a:p>
      </dgm:t>
    </dgm:pt>
    <dgm:pt modelId="{B2EA58B9-7F15-4675-923B-FE52D0FADFA6}" type="sibTrans" cxnId="{886C403E-A046-46F5-A24E-4CF11919E1D0}">
      <dgm:prSet/>
      <dgm:spPr/>
      <dgm:t>
        <a:bodyPr/>
        <a:lstStyle/>
        <a:p>
          <a:endParaRPr lang="en-US" sz="2800"/>
        </a:p>
      </dgm:t>
    </dgm:pt>
    <dgm:pt modelId="{4665B6D4-8DF1-4D75-916E-A7E51CC8CC50}">
      <dgm:prSet custT="1"/>
      <dgm:spPr/>
      <dgm:t>
        <a:bodyPr/>
        <a:lstStyle/>
        <a:p>
          <a:pPr rtl="0"/>
          <a:r>
            <a:rPr lang="en-US" sz="1800"/>
            <a:t>a</a:t>
          </a:r>
          <a:r>
            <a:rPr lang="en-GB" sz="1800"/>
            <a:t>dministration</a:t>
          </a:r>
          <a:endParaRPr lang="en-US" sz="1800"/>
        </a:p>
      </dgm:t>
    </dgm:pt>
    <dgm:pt modelId="{D72F04AF-C79C-4D14-871E-206D455BC9A2}" type="parTrans" cxnId="{839941CC-80AE-4EF1-B2BD-27C23C2EA79E}">
      <dgm:prSet/>
      <dgm:spPr/>
      <dgm:t>
        <a:bodyPr/>
        <a:lstStyle/>
        <a:p>
          <a:endParaRPr lang="en-US" sz="2800"/>
        </a:p>
      </dgm:t>
    </dgm:pt>
    <dgm:pt modelId="{D772C1AB-2DEA-4F7B-8847-79B484EBAEE4}" type="sibTrans" cxnId="{839941CC-80AE-4EF1-B2BD-27C23C2EA79E}">
      <dgm:prSet/>
      <dgm:spPr/>
      <dgm:t>
        <a:bodyPr/>
        <a:lstStyle/>
        <a:p>
          <a:endParaRPr lang="en-US" sz="2800"/>
        </a:p>
      </dgm:t>
    </dgm:pt>
    <dgm:pt modelId="{59F22710-DD60-4FD8-AD75-33F04D97580D}" type="pres">
      <dgm:prSet presAssocID="{0A764082-53D7-4212-989D-C8BE43B2FA38}" presName="linear" presStyleCnt="0">
        <dgm:presLayoutVars>
          <dgm:animLvl val="lvl"/>
          <dgm:resizeHandles val="exact"/>
        </dgm:presLayoutVars>
      </dgm:prSet>
      <dgm:spPr/>
    </dgm:pt>
    <dgm:pt modelId="{F5313284-82D9-41C0-874C-FBD8E4DD6628}" type="pres">
      <dgm:prSet presAssocID="{FE1FF308-F1A0-4CB0-968E-5B8DBEB86112}" presName="parentText" presStyleLbl="node1" presStyleIdx="0" presStyleCnt="4">
        <dgm:presLayoutVars>
          <dgm:chMax val="0"/>
          <dgm:bulletEnabled val="1"/>
        </dgm:presLayoutVars>
      </dgm:prSet>
      <dgm:spPr/>
    </dgm:pt>
    <dgm:pt modelId="{7D0C722A-2143-4B7C-B2FF-63637F1B4633}" type="pres">
      <dgm:prSet presAssocID="{F6381745-E116-432D-BBB4-23E1E7814B5D}" presName="spacer" presStyleCnt="0"/>
      <dgm:spPr/>
    </dgm:pt>
    <dgm:pt modelId="{CCF74F88-64C0-4F7C-B923-0672B0FC90C6}" type="pres">
      <dgm:prSet presAssocID="{60C2A6D9-9495-4710-A00D-7A26E57AF26B}" presName="parentText" presStyleLbl="node1" presStyleIdx="1" presStyleCnt="4">
        <dgm:presLayoutVars>
          <dgm:chMax val="0"/>
          <dgm:bulletEnabled val="1"/>
        </dgm:presLayoutVars>
      </dgm:prSet>
      <dgm:spPr/>
    </dgm:pt>
    <dgm:pt modelId="{1CA6EF04-0774-4672-B4FA-CE0E31CBB892}" type="pres">
      <dgm:prSet presAssocID="{C6E22147-9ADF-4B84-BD21-61822FCF6102}" presName="spacer" presStyleCnt="0"/>
      <dgm:spPr/>
    </dgm:pt>
    <dgm:pt modelId="{4D688199-C48D-4651-8DE7-CB08D07CDFDE}" type="pres">
      <dgm:prSet presAssocID="{AE161057-6AD2-4BD2-BA61-8220F6AA56A1}" presName="parentText" presStyleLbl="node1" presStyleIdx="2" presStyleCnt="4">
        <dgm:presLayoutVars>
          <dgm:chMax val="0"/>
          <dgm:bulletEnabled val="1"/>
        </dgm:presLayoutVars>
      </dgm:prSet>
      <dgm:spPr/>
    </dgm:pt>
    <dgm:pt modelId="{CEDE81B4-7F35-426C-B661-B283C31732F4}" type="pres">
      <dgm:prSet presAssocID="{B2EA58B9-7F15-4675-923B-FE52D0FADFA6}" presName="spacer" presStyleCnt="0"/>
      <dgm:spPr/>
    </dgm:pt>
    <dgm:pt modelId="{7203A3A0-7656-4D09-A492-4B62FB8F809D}" type="pres">
      <dgm:prSet presAssocID="{4665B6D4-8DF1-4D75-916E-A7E51CC8CC50}" presName="parentText" presStyleLbl="node1" presStyleIdx="3" presStyleCnt="4">
        <dgm:presLayoutVars>
          <dgm:chMax val="0"/>
          <dgm:bulletEnabled val="1"/>
        </dgm:presLayoutVars>
      </dgm:prSet>
      <dgm:spPr/>
    </dgm:pt>
  </dgm:ptLst>
  <dgm:cxnLst>
    <dgm:cxn modelId="{D7F5E501-8398-41DC-8E7D-317F5ECF2F0D}" srcId="{0A764082-53D7-4212-989D-C8BE43B2FA38}" destId="{FE1FF308-F1A0-4CB0-968E-5B8DBEB86112}" srcOrd="0" destOrd="0" parTransId="{984B496A-47ED-4323-BFDB-7FDCD6CC4E6E}" sibTransId="{F6381745-E116-432D-BBB4-23E1E7814B5D}"/>
    <dgm:cxn modelId="{1E9A950D-43EC-461B-A8EF-C185E6C0A609}" type="presOf" srcId="{FE1FF308-F1A0-4CB0-968E-5B8DBEB86112}" destId="{F5313284-82D9-41C0-874C-FBD8E4DD6628}" srcOrd="0" destOrd="0" presId="urn:microsoft.com/office/officeart/2005/8/layout/vList2"/>
    <dgm:cxn modelId="{886C403E-A046-46F5-A24E-4CF11919E1D0}" srcId="{0A764082-53D7-4212-989D-C8BE43B2FA38}" destId="{AE161057-6AD2-4BD2-BA61-8220F6AA56A1}" srcOrd="2" destOrd="0" parTransId="{5CB88F05-11CE-489F-8037-1018C4C8F3E0}" sibTransId="{B2EA58B9-7F15-4675-923B-FE52D0FADFA6}"/>
    <dgm:cxn modelId="{73231765-CBAA-449E-9B3D-1CFCDA1B9D44}" type="presOf" srcId="{4665B6D4-8DF1-4D75-916E-A7E51CC8CC50}" destId="{7203A3A0-7656-4D09-A492-4B62FB8F809D}" srcOrd="0" destOrd="0" presId="urn:microsoft.com/office/officeart/2005/8/layout/vList2"/>
    <dgm:cxn modelId="{544E3BC6-97C4-42C6-BE5D-3996C6D59C29}" type="presOf" srcId="{0A764082-53D7-4212-989D-C8BE43B2FA38}" destId="{59F22710-DD60-4FD8-AD75-33F04D97580D}" srcOrd="0" destOrd="0" presId="urn:microsoft.com/office/officeart/2005/8/layout/vList2"/>
    <dgm:cxn modelId="{1B382ECB-2E8D-4A0F-A90C-269813A9055D}" type="presOf" srcId="{60C2A6D9-9495-4710-A00D-7A26E57AF26B}" destId="{CCF74F88-64C0-4F7C-B923-0672B0FC90C6}" srcOrd="0" destOrd="0" presId="urn:microsoft.com/office/officeart/2005/8/layout/vList2"/>
    <dgm:cxn modelId="{839941CC-80AE-4EF1-B2BD-27C23C2EA79E}" srcId="{0A764082-53D7-4212-989D-C8BE43B2FA38}" destId="{4665B6D4-8DF1-4D75-916E-A7E51CC8CC50}" srcOrd="3" destOrd="0" parTransId="{D72F04AF-C79C-4D14-871E-206D455BC9A2}" sibTransId="{D772C1AB-2DEA-4F7B-8847-79B484EBAEE4}"/>
    <dgm:cxn modelId="{EC4CBCCD-8370-4EE9-ABD2-CF08664E01F2}" srcId="{0A764082-53D7-4212-989D-C8BE43B2FA38}" destId="{60C2A6D9-9495-4710-A00D-7A26E57AF26B}" srcOrd="1" destOrd="0" parTransId="{62FFC826-BD7D-4C50-AEBF-C837D23A27E4}" sibTransId="{C6E22147-9ADF-4B84-BD21-61822FCF6102}"/>
    <dgm:cxn modelId="{6C39C1DF-E154-4DAD-B3B1-76AD66004BB2}" type="presOf" srcId="{AE161057-6AD2-4BD2-BA61-8220F6AA56A1}" destId="{4D688199-C48D-4651-8DE7-CB08D07CDFDE}" srcOrd="0" destOrd="0" presId="urn:microsoft.com/office/officeart/2005/8/layout/vList2"/>
    <dgm:cxn modelId="{4F1C2F43-07E5-4BE8-8268-0D6C70596ECB}" type="presParOf" srcId="{59F22710-DD60-4FD8-AD75-33F04D97580D}" destId="{F5313284-82D9-41C0-874C-FBD8E4DD6628}" srcOrd="0" destOrd="0" presId="urn:microsoft.com/office/officeart/2005/8/layout/vList2"/>
    <dgm:cxn modelId="{52D887B0-FD89-4A4B-BACF-C5545368AE52}" type="presParOf" srcId="{59F22710-DD60-4FD8-AD75-33F04D97580D}" destId="{7D0C722A-2143-4B7C-B2FF-63637F1B4633}" srcOrd="1" destOrd="0" presId="urn:microsoft.com/office/officeart/2005/8/layout/vList2"/>
    <dgm:cxn modelId="{5BF3A67D-5BB9-4B40-8CF8-5A2F0A45AD75}" type="presParOf" srcId="{59F22710-DD60-4FD8-AD75-33F04D97580D}" destId="{CCF74F88-64C0-4F7C-B923-0672B0FC90C6}" srcOrd="2" destOrd="0" presId="urn:microsoft.com/office/officeart/2005/8/layout/vList2"/>
    <dgm:cxn modelId="{4BC279C4-8374-4466-9D0E-E9BFD453DC07}" type="presParOf" srcId="{59F22710-DD60-4FD8-AD75-33F04D97580D}" destId="{1CA6EF04-0774-4672-B4FA-CE0E31CBB892}" srcOrd="3" destOrd="0" presId="urn:microsoft.com/office/officeart/2005/8/layout/vList2"/>
    <dgm:cxn modelId="{10FBF707-BC41-4E6B-B8AE-56B5A7E3EF0F}" type="presParOf" srcId="{59F22710-DD60-4FD8-AD75-33F04D97580D}" destId="{4D688199-C48D-4651-8DE7-CB08D07CDFDE}" srcOrd="4" destOrd="0" presId="urn:microsoft.com/office/officeart/2005/8/layout/vList2"/>
    <dgm:cxn modelId="{3F19260C-A918-4D42-891D-C79764E4D416}" type="presParOf" srcId="{59F22710-DD60-4FD8-AD75-33F04D97580D}" destId="{CEDE81B4-7F35-426C-B661-B283C31732F4}" srcOrd="5" destOrd="0" presId="urn:microsoft.com/office/officeart/2005/8/layout/vList2"/>
    <dgm:cxn modelId="{0999CB32-E695-43AC-827A-1E32CCF10519}" type="presParOf" srcId="{59F22710-DD60-4FD8-AD75-33F04D97580D}" destId="{7203A3A0-7656-4D09-A492-4B62FB8F809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B60E4F-07C0-4E02-9381-E8E5183256F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3980C3A-D2E4-4FD9-9E0C-E37F8EEFAD7D}">
      <dgm:prSet custT="1"/>
      <dgm:spPr/>
      <dgm:t>
        <a:bodyPr/>
        <a:lstStyle/>
        <a:p>
          <a:pPr rtl="0"/>
          <a:r>
            <a:rPr lang="en-GB" sz="1800" dirty="0" err="1"/>
            <a:t>organi</a:t>
          </a:r>
          <a:r>
            <a:rPr lang="en-US" sz="1800" dirty="0"/>
            <a:t>z</a:t>
          </a:r>
          <a:r>
            <a:rPr lang="en-GB" sz="1800" dirty="0" err="1"/>
            <a:t>ation</a:t>
          </a:r>
          <a:endParaRPr lang="en-US" sz="1800" dirty="0"/>
        </a:p>
      </dgm:t>
    </dgm:pt>
    <dgm:pt modelId="{17B5E268-1397-4D36-A2C9-7E5E79F507E2}" type="parTrans" cxnId="{8221A28D-2989-4FBE-B5F3-96F2A17DC9BB}">
      <dgm:prSet/>
      <dgm:spPr/>
      <dgm:t>
        <a:bodyPr/>
        <a:lstStyle/>
        <a:p>
          <a:endParaRPr lang="en-US" sz="6600"/>
        </a:p>
      </dgm:t>
    </dgm:pt>
    <dgm:pt modelId="{6F21A15C-0A46-4E54-B739-2E568C06AA88}" type="sibTrans" cxnId="{8221A28D-2989-4FBE-B5F3-96F2A17DC9BB}">
      <dgm:prSet/>
      <dgm:spPr/>
      <dgm:t>
        <a:bodyPr/>
        <a:lstStyle/>
        <a:p>
          <a:endParaRPr lang="en-US" sz="6600"/>
        </a:p>
      </dgm:t>
    </dgm:pt>
    <dgm:pt modelId="{BA04BBCA-F849-46F1-BA50-0F3DC0E18892}">
      <dgm:prSet custT="1"/>
      <dgm:spPr/>
      <dgm:t>
        <a:bodyPr/>
        <a:lstStyle/>
        <a:p>
          <a:pPr rtl="0"/>
          <a:r>
            <a:rPr lang="en-GB" sz="1800" dirty="0"/>
            <a:t>patient – outcomes and safety</a:t>
          </a:r>
          <a:endParaRPr lang="en-US" sz="1800" dirty="0"/>
        </a:p>
      </dgm:t>
    </dgm:pt>
    <dgm:pt modelId="{9608CD75-0E9B-45F5-81C6-D201330BDCB7}" type="parTrans" cxnId="{5A5CA976-7DC4-4B11-9B94-2AD006CB34BE}">
      <dgm:prSet/>
      <dgm:spPr/>
      <dgm:t>
        <a:bodyPr/>
        <a:lstStyle/>
        <a:p>
          <a:endParaRPr lang="en-US" sz="6600"/>
        </a:p>
      </dgm:t>
    </dgm:pt>
    <dgm:pt modelId="{F1B050B3-5A76-48DE-B104-25F3915E93A1}" type="sibTrans" cxnId="{5A5CA976-7DC4-4B11-9B94-2AD006CB34BE}">
      <dgm:prSet/>
      <dgm:spPr/>
      <dgm:t>
        <a:bodyPr/>
        <a:lstStyle/>
        <a:p>
          <a:endParaRPr lang="en-US" sz="6600"/>
        </a:p>
      </dgm:t>
    </dgm:pt>
    <dgm:pt modelId="{A13C35CB-BB78-4D9F-A87A-D271F5D02E08}">
      <dgm:prSet custT="1"/>
      <dgm:spPr/>
      <dgm:t>
        <a:bodyPr/>
        <a:lstStyle/>
        <a:p>
          <a:pPr rtl="0"/>
          <a:r>
            <a:rPr lang="en-GB" sz="1800" dirty="0"/>
            <a:t>team as a whole</a:t>
          </a:r>
          <a:endParaRPr lang="en-US" sz="1800" dirty="0"/>
        </a:p>
      </dgm:t>
    </dgm:pt>
    <dgm:pt modelId="{D8634C67-3593-4ECD-B412-3EB606D2BE8E}" type="parTrans" cxnId="{748D4DDA-8F9B-4C33-A177-B55F24174634}">
      <dgm:prSet/>
      <dgm:spPr/>
      <dgm:t>
        <a:bodyPr/>
        <a:lstStyle/>
        <a:p>
          <a:endParaRPr lang="en-US" sz="6600"/>
        </a:p>
      </dgm:t>
    </dgm:pt>
    <dgm:pt modelId="{BBE9803B-C3A0-4CFA-B88E-B55A9B624254}" type="sibTrans" cxnId="{748D4DDA-8F9B-4C33-A177-B55F24174634}">
      <dgm:prSet/>
      <dgm:spPr/>
      <dgm:t>
        <a:bodyPr/>
        <a:lstStyle/>
        <a:p>
          <a:endParaRPr lang="en-US" sz="6600"/>
        </a:p>
      </dgm:t>
    </dgm:pt>
    <dgm:pt modelId="{2D40C3CF-53AE-4F1C-913B-5E593108BE3E}">
      <dgm:prSet custT="1"/>
      <dgm:spPr/>
      <dgm:t>
        <a:bodyPr/>
        <a:lstStyle/>
        <a:p>
          <a:pPr rtl="0"/>
          <a:r>
            <a:rPr lang="en-GB" sz="1800" dirty="0"/>
            <a:t>individual team member</a:t>
          </a:r>
          <a:endParaRPr lang="en-US" sz="1800" dirty="0"/>
        </a:p>
      </dgm:t>
    </dgm:pt>
    <dgm:pt modelId="{39AE8A88-6280-4081-BA84-37B04B344D1C}" type="parTrans" cxnId="{6D806D49-5915-4278-827C-43DE2A05F474}">
      <dgm:prSet/>
      <dgm:spPr/>
      <dgm:t>
        <a:bodyPr/>
        <a:lstStyle/>
        <a:p>
          <a:endParaRPr lang="en-US" sz="6600"/>
        </a:p>
      </dgm:t>
    </dgm:pt>
    <dgm:pt modelId="{555BB97A-E2F0-412E-A70C-439786040E29}" type="sibTrans" cxnId="{6D806D49-5915-4278-827C-43DE2A05F474}">
      <dgm:prSet/>
      <dgm:spPr/>
      <dgm:t>
        <a:bodyPr/>
        <a:lstStyle/>
        <a:p>
          <a:endParaRPr lang="en-US" sz="6600"/>
        </a:p>
      </dgm:t>
    </dgm:pt>
    <dgm:pt modelId="{4FFDD698-0839-453C-92F8-95573F2D6616}" type="pres">
      <dgm:prSet presAssocID="{17B60E4F-07C0-4E02-9381-E8E5183256F2}" presName="linear" presStyleCnt="0">
        <dgm:presLayoutVars>
          <dgm:animLvl val="lvl"/>
          <dgm:resizeHandles val="exact"/>
        </dgm:presLayoutVars>
      </dgm:prSet>
      <dgm:spPr/>
    </dgm:pt>
    <dgm:pt modelId="{E7A564C3-5191-4F1D-8517-7561F0E7C70D}" type="pres">
      <dgm:prSet presAssocID="{53980C3A-D2E4-4FD9-9E0C-E37F8EEFAD7D}" presName="parentText" presStyleLbl="node1" presStyleIdx="0" presStyleCnt="4">
        <dgm:presLayoutVars>
          <dgm:chMax val="0"/>
          <dgm:bulletEnabled val="1"/>
        </dgm:presLayoutVars>
      </dgm:prSet>
      <dgm:spPr/>
    </dgm:pt>
    <dgm:pt modelId="{63D3A2BA-764C-47D1-ADF4-9DBD3297B751}" type="pres">
      <dgm:prSet presAssocID="{6F21A15C-0A46-4E54-B739-2E568C06AA88}" presName="spacer" presStyleCnt="0"/>
      <dgm:spPr/>
    </dgm:pt>
    <dgm:pt modelId="{CF765C41-2C13-4777-B4EC-08A4A9F4B1C0}" type="pres">
      <dgm:prSet presAssocID="{BA04BBCA-F849-46F1-BA50-0F3DC0E18892}" presName="parentText" presStyleLbl="node1" presStyleIdx="1" presStyleCnt="4">
        <dgm:presLayoutVars>
          <dgm:chMax val="0"/>
          <dgm:bulletEnabled val="1"/>
        </dgm:presLayoutVars>
      </dgm:prSet>
      <dgm:spPr/>
    </dgm:pt>
    <dgm:pt modelId="{1A64910D-67E3-4935-9195-848731CD4A7D}" type="pres">
      <dgm:prSet presAssocID="{F1B050B3-5A76-48DE-B104-25F3915E93A1}" presName="spacer" presStyleCnt="0"/>
      <dgm:spPr/>
    </dgm:pt>
    <dgm:pt modelId="{9243D209-FEEC-4071-B7CF-7351D43468C7}" type="pres">
      <dgm:prSet presAssocID="{A13C35CB-BB78-4D9F-A87A-D271F5D02E08}" presName="parentText" presStyleLbl="node1" presStyleIdx="2" presStyleCnt="4">
        <dgm:presLayoutVars>
          <dgm:chMax val="0"/>
          <dgm:bulletEnabled val="1"/>
        </dgm:presLayoutVars>
      </dgm:prSet>
      <dgm:spPr/>
    </dgm:pt>
    <dgm:pt modelId="{01905231-8F27-4251-BDD0-927E7BF192BD}" type="pres">
      <dgm:prSet presAssocID="{BBE9803B-C3A0-4CFA-B88E-B55A9B624254}" presName="spacer" presStyleCnt="0"/>
      <dgm:spPr/>
    </dgm:pt>
    <dgm:pt modelId="{90FB1F27-0CD6-4D9C-BD4A-6DDEAF8352C1}" type="pres">
      <dgm:prSet presAssocID="{2D40C3CF-53AE-4F1C-913B-5E593108BE3E}" presName="parentText" presStyleLbl="node1" presStyleIdx="3" presStyleCnt="4">
        <dgm:presLayoutVars>
          <dgm:chMax val="0"/>
          <dgm:bulletEnabled val="1"/>
        </dgm:presLayoutVars>
      </dgm:prSet>
      <dgm:spPr/>
    </dgm:pt>
  </dgm:ptLst>
  <dgm:cxnLst>
    <dgm:cxn modelId="{25A45117-3528-45D8-A0A3-7AAC109E17DA}" type="presOf" srcId="{17B60E4F-07C0-4E02-9381-E8E5183256F2}" destId="{4FFDD698-0839-453C-92F8-95573F2D6616}" srcOrd="0" destOrd="0" presId="urn:microsoft.com/office/officeart/2005/8/layout/vList2"/>
    <dgm:cxn modelId="{D1D2AE34-90A3-4788-A492-5E56AC4606FB}" type="presOf" srcId="{A13C35CB-BB78-4D9F-A87A-D271F5D02E08}" destId="{9243D209-FEEC-4071-B7CF-7351D43468C7}" srcOrd="0" destOrd="0" presId="urn:microsoft.com/office/officeart/2005/8/layout/vList2"/>
    <dgm:cxn modelId="{6D806D49-5915-4278-827C-43DE2A05F474}" srcId="{17B60E4F-07C0-4E02-9381-E8E5183256F2}" destId="{2D40C3CF-53AE-4F1C-913B-5E593108BE3E}" srcOrd="3" destOrd="0" parTransId="{39AE8A88-6280-4081-BA84-37B04B344D1C}" sibTransId="{555BB97A-E2F0-412E-A70C-439786040E29}"/>
    <dgm:cxn modelId="{5A5CA976-7DC4-4B11-9B94-2AD006CB34BE}" srcId="{17B60E4F-07C0-4E02-9381-E8E5183256F2}" destId="{BA04BBCA-F849-46F1-BA50-0F3DC0E18892}" srcOrd="1" destOrd="0" parTransId="{9608CD75-0E9B-45F5-81C6-D201330BDCB7}" sibTransId="{F1B050B3-5A76-48DE-B104-25F3915E93A1}"/>
    <dgm:cxn modelId="{8221A28D-2989-4FBE-B5F3-96F2A17DC9BB}" srcId="{17B60E4F-07C0-4E02-9381-E8E5183256F2}" destId="{53980C3A-D2E4-4FD9-9E0C-E37F8EEFAD7D}" srcOrd="0" destOrd="0" parTransId="{17B5E268-1397-4D36-A2C9-7E5E79F507E2}" sibTransId="{6F21A15C-0A46-4E54-B739-2E568C06AA88}"/>
    <dgm:cxn modelId="{BC1830C2-20FB-4C79-8FAB-7C61C8B88A3A}" type="presOf" srcId="{2D40C3CF-53AE-4F1C-913B-5E593108BE3E}" destId="{90FB1F27-0CD6-4D9C-BD4A-6DDEAF8352C1}" srcOrd="0" destOrd="0" presId="urn:microsoft.com/office/officeart/2005/8/layout/vList2"/>
    <dgm:cxn modelId="{FE06E8C2-ED41-4E4B-AA3F-C053A87907C4}" type="presOf" srcId="{53980C3A-D2E4-4FD9-9E0C-E37F8EEFAD7D}" destId="{E7A564C3-5191-4F1D-8517-7561F0E7C70D}" srcOrd="0" destOrd="0" presId="urn:microsoft.com/office/officeart/2005/8/layout/vList2"/>
    <dgm:cxn modelId="{748D4DDA-8F9B-4C33-A177-B55F24174634}" srcId="{17B60E4F-07C0-4E02-9381-E8E5183256F2}" destId="{A13C35CB-BB78-4D9F-A87A-D271F5D02E08}" srcOrd="2" destOrd="0" parTransId="{D8634C67-3593-4ECD-B412-3EB606D2BE8E}" sibTransId="{BBE9803B-C3A0-4CFA-B88E-B55A9B624254}"/>
    <dgm:cxn modelId="{274608FE-76B4-44E8-9197-934508C9D0D0}" type="presOf" srcId="{BA04BBCA-F849-46F1-BA50-0F3DC0E18892}" destId="{CF765C41-2C13-4777-B4EC-08A4A9F4B1C0}" srcOrd="0" destOrd="0" presId="urn:microsoft.com/office/officeart/2005/8/layout/vList2"/>
    <dgm:cxn modelId="{F6949AF9-95E7-46FA-99C4-C51E85C72E34}" type="presParOf" srcId="{4FFDD698-0839-453C-92F8-95573F2D6616}" destId="{E7A564C3-5191-4F1D-8517-7561F0E7C70D}" srcOrd="0" destOrd="0" presId="urn:microsoft.com/office/officeart/2005/8/layout/vList2"/>
    <dgm:cxn modelId="{98AB0DB8-3525-470B-8972-371EE53B1DC2}" type="presParOf" srcId="{4FFDD698-0839-453C-92F8-95573F2D6616}" destId="{63D3A2BA-764C-47D1-ADF4-9DBD3297B751}" srcOrd="1" destOrd="0" presId="urn:microsoft.com/office/officeart/2005/8/layout/vList2"/>
    <dgm:cxn modelId="{BCD86963-F1A4-45BF-99AE-42EA0492DBBE}" type="presParOf" srcId="{4FFDD698-0839-453C-92F8-95573F2D6616}" destId="{CF765C41-2C13-4777-B4EC-08A4A9F4B1C0}" srcOrd="2" destOrd="0" presId="urn:microsoft.com/office/officeart/2005/8/layout/vList2"/>
    <dgm:cxn modelId="{59956222-F531-41E9-AF11-E840AD00A521}" type="presParOf" srcId="{4FFDD698-0839-453C-92F8-95573F2D6616}" destId="{1A64910D-67E3-4935-9195-848731CD4A7D}" srcOrd="3" destOrd="0" presId="urn:microsoft.com/office/officeart/2005/8/layout/vList2"/>
    <dgm:cxn modelId="{A32D1F04-A36C-41D5-A8F5-90B872B3177D}" type="presParOf" srcId="{4FFDD698-0839-453C-92F8-95573F2D6616}" destId="{9243D209-FEEC-4071-B7CF-7351D43468C7}" srcOrd="4" destOrd="0" presId="urn:microsoft.com/office/officeart/2005/8/layout/vList2"/>
    <dgm:cxn modelId="{DD0D7EA6-3121-45B1-B467-CDB5A056D9FB}" type="presParOf" srcId="{4FFDD698-0839-453C-92F8-95573F2D6616}" destId="{01905231-8F27-4251-BDD0-927E7BF192BD}" srcOrd="5" destOrd="0" presId="urn:microsoft.com/office/officeart/2005/8/layout/vList2"/>
    <dgm:cxn modelId="{F6903238-AACC-49E4-8DED-67774CE4EC67}" type="presParOf" srcId="{4FFDD698-0839-453C-92F8-95573F2D6616}" destId="{90FB1F27-0CD6-4D9C-BD4A-6DDEAF8352C1}"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1A572-10A3-4220-B89C-B8A30F4E69EA}"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25FC8D72-CC1A-4EE7-AA59-4E981F3BD434}">
      <dgm:prSet custT="1"/>
      <dgm:spPr/>
      <dgm:t>
        <a:bodyPr/>
        <a:lstStyle/>
        <a:p>
          <a:pPr rtl="0"/>
          <a:r>
            <a:rPr lang="en-US" sz="1400"/>
            <a:t>Wafaa Menawi </a:t>
          </a:r>
        </a:p>
      </dgm:t>
    </dgm:pt>
    <dgm:pt modelId="{A357D287-4E08-45AA-B29E-1E59674F825A}" type="parTrans" cxnId="{6921544B-3863-4703-B443-1DAA0A15E6BE}">
      <dgm:prSet/>
      <dgm:spPr/>
      <dgm:t>
        <a:bodyPr/>
        <a:lstStyle/>
        <a:p>
          <a:endParaRPr lang="en-US" sz="4000"/>
        </a:p>
      </dgm:t>
    </dgm:pt>
    <dgm:pt modelId="{7F301E39-6095-4BD2-A345-C184257DCFDC}" type="sibTrans" cxnId="{6921544B-3863-4703-B443-1DAA0A15E6BE}">
      <dgm:prSet/>
      <dgm:spPr/>
      <dgm:t>
        <a:bodyPr/>
        <a:lstStyle/>
        <a:p>
          <a:endParaRPr lang="en-US" sz="4000"/>
        </a:p>
      </dgm:t>
    </dgm:pt>
    <dgm:pt modelId="{4EA38C27-7DB7-4565-B56D-12CBB45FB2C5}">
      <dgm:prSet custT="1"/>
      <dgm:spPr/>
      <dgm:t>
        <a:bodyPr/>
        <a:lstStyle/>
        <a:p>
          <a:pPr rtl="0"/>
          <a:r>
            <a:rPr lang="en-US" sz="1400"/>
            <a:t>Ph.D. Health Care Management</a:t>
          </a:r>
        </a:p>
      </dgm:t>
    </dgm:pt>
    <dgm:pt modelId="{13FF59A1-E458-4A7E-B2E9-CCD66BFC2961}" type="parTrans" cxnId="{D8799960-DFAB-4642-9270-8102CAF7D908}">
      <dgm:prSet/>
      <dgm:spPr/>
      <dgm:t>
        <a:bodyPr/>
        <a:lstStyle/>
        <a:p>
          <a:endParaRPr lang="en-US" sz="4000"/>
        </a:p>
      </dgm:t>
    </dgm:pt>
    <dgm:pt modelId="{3A1D57A8-4AAC-4A24-BCA9-9564F7AE98B8}" type="sibTrans" cxnId="{D8799960-DFAB-4642-9270-8102CAF7D908}">
      <dgm:prSet/>
      <dgm:spPr/>
      <dgm:t>
        <a:bodyPr/>
        <a:lstStyle/>
        <a:p>
          <a:endParaRPr lang="en-US" sz="4000"/>
        </a:p>
      </dgm:t>
    </dgm:pt>
    <dgm:pt modelId="{8FB9F61C-6D5C-489A-830C-01BA554D7B10}">
      <dgm:prSet custT="1"/>
      <dgm:spPr/>
      <dgm:t>
        <a:bodyPr/>
        <a:lstStyle/>
        <a:p>
          <a:pPr rtl="0"/>
          <a:r>
            <a:rPr lang="en-US" sz="1400" dirty="0"/>
            <a:t>Head of Quality Assurance Unit </a:t>
          </a:r>
        </a:p>
      </dgm:t>
    </dgm:pt>
    <dgm:pt modelId="{5C0220E1-974B-4D95-8D45-6692792B3CBF}" type="parTrans" cxnId="{A3D3AA6F-8FC5-48A1-BC5D-2FDDEFC3A20B}">
      <dgm:prSet/>
      <dgm:spPr/>
      <dgm:t>
        <a:bodyPr/>
        <a:lstStyle/>
        <a:p>
          <a:endParaRPr lang="en-US" sz="4000"/>
        </a:p>
      </dgm:t>
    </dgm:pt>
    <dgm:pt modelId="{121566B7-D0EB-445A-805E-C78BD3672150}" type="sibTrans" cxnId="{A3D3AA6F-8FC5-48A1-BC5D-2FDDEFC3A20B}">
      <dgm:prSet/>
      <dgm:spPr/>
      <dgm:t>
        <a:bodyPr/>
        <a:lstStyle/>
        <a:p>
          <a:endParaRPr lang="en-US" sz="4000"/>
        </a:p>
      </dgm:t>
    </dgm:pt>
    <dgm:pt modelId="{2880DE91-1B2D-4DC9-9BCA-B0197CEBA15A}">
      <dgm:prSet custT="1"/>
      <dgm:spPr/>
      <dgm:t>
        <a:bodyPr/>
        <a:lstStyle/>
        <a:p>
          <a:pPr rtl="0"/>
          <a:r>
            <a:rPr lang="en-US" sz="1400"/>
            <a:t>An-Najah BioSciences Unit (NBU) </a:t>
          </a:r>
        </a:p>
      </dgm:t>
    </dgm:pt>
    <dgm:pt modelId="{F55BBA5E-FCDB-466A-B4E6-5AA192F803B3}" type="parTrans" cxnId="{DA83C207-408B-4CF5-8D6F-7C97B260C4BF}">
      <dgm:prSet/>
      <dgm:spPr/>
      <dgm:t>
        <a:bodyPr/>
        <a:lstStyle/>
        <a:p>
          <a:endParaRPr lang="en-US" sz="4000"/>
        </a:p>
      </dgm:t>
    </dgm:pt>
    <dgm:pt modelId="{0C5FC74C-343C-4000-8C1D-4D4D2EFC194E}" type="sibTrans" cxnId="{DA83C207-408B-4CF5-8D6F-7C97B260C4BF}">
      <dgm:prSet/>
      <dgm:spPr/>
      <dgm:t>
        <a:bodyPr/>
        <a:lstStyle/>
        <a:p>
          <a:endParaRPr lang="en-US" sz="4000"/>
        </a:p>
      </dgm:t>
    </dgm:pt>
    <dgm:pt modelId="{10B146F6-A4D8-487A-9323-7C10C7CA0E4D}">
      <dgm:prSet custT="1"/>
      <dgm:spPr/>
      <dgm:t>
        <a:bodyPr/>
        <a:lstStyle/>
        <a:p>
          <a:pPr rtl="0"/>
          <a:r>
            <a:rPr lang="en-US" sz="1400"/>
            <a:t>Mobile: +972 568279063 </a:t>
          </a:r>
        </a:p>
      </dgm:t>
    </dgm:pt>
    <dgm:pt modelId="{CF739AC3-A988-4876-8776-8BA65D154E33}" type="parTrans" cxnId="{8D74E65E-BBB9-47A0-A52F-84CBAF08DAAD}">
      <dgm:prSet/>
      <dgm:spPr/>
      <dgm:t>
        <a:bodyPr/>
        <a:lstStyle/>
        <a:p>
          <a:endParaRPr lang="en-US" sz="4000"/>
        </a:p>
      </dgm:t>
    </dgm:pt>
    <dgm:pt modelId="{F6EBE7AE-7ED8-46FC-97B6-17607143069F}" type="sibTrans" cxnId="{8D74E65E-BBB9-47A0-A52F-84CBAF08DAAD}">
      <dgm:prSet/>
      <dgm:spPr/>
      <dgm:t>
        <a:bodyPr/>
        <a:lstStyle/>
        <a:p>
          <a:endParaRPr lang="en-US" sz="4000"/>
        </a:p>
      </dgm:t>
    </dgm:pt>
    <dgm:pt modelId="{E05382F1-5A63-4ED0-A927-633B2FB08288}">
      <dgm:prSet custT="1"/>
      <dgm:spPr/>
      <dgm:t>
        <a:bodyPr/>
        <a:lstStyle/>
        <a:p>
          <a:pPr rtl="0"/>
          <a:r>
            <a:rPr lang="en-US" sz="1400"/>
            <a:t>E. mail: w.menawi@najah.edu </a:t>
          </a:r>
        </a:p>
      </dgm:t>
    </dgm:pt>
    <dgm:pt modelId="{611640D1-2B4D-48AD-8BF5-D26BABFC1D88}" type="parTrans" cxnId="{9BD1DEB2-79AD-4631-8B9F-187CB0228FB4}">
      <dgm:prSet/>
      <dgm:spPr/>
      <dgm:t>
        <a:bodyPr/>
        <a:lstStyle/>
        <a:p>
          <a:endParaRPr lang="en-US" sz="4000"/>
        </a:p>
      </dgm:t>
    </dgm:pt>
    <dgm:pt modelId="{022BED99-AC25-4356-849C-1927A29C0F91}" type="sibTrans" cxnId="{9BD1DEB2-79AD-4631-8B9F-187CB0228FB4}">
      <dgm:prSet/>
      <dgm:spPr/>
      <dgm:t>
        <a:bodyPr/>
        <a:lstStyle/>
        <a:p>
          <a:endParaRPr lang="en-US" sz="4000"/>
        </a:p>
      </dgm:t>
    </dgm:pt>
    <dgm:pt modelId="{CCCD0997-16C1-406F-87F9-C0A35F8F5A15}" type="pres">
      <dgm:prSet presAssocID="{8851A572-10A3-4220-B89C-B8A30F4E69EA}" presName="linear" presStyleCnt="0">
        <dgm:presLayoutVars>
          <dgm:animLvl val="lvl"/>
          <dgm:resizeHandles val="exact"/>
        </dgm:presLayoutVars>
      </dgm:prSet>
      <dgm:spPr/>
    </dgm:pt>
    <dgm:pt modelId="{426527C5-5B68-4FB5-8168-DCF18AE86F68}" type="pres">
      <dgm:prSet presAssocID="{25FC8D72-CC1A-4EE7-AA59-4E981F3BD434}" presName="parentText" presStyleLbl="node1" presStyleIdx="0" presStyleCnt="6">
        <dgm:presLayoutVars>
          <dgm:chMax val="0"/>
          <dgm:bulletEnabled val="1"/>
        </dgm:presLayoutVars>
      </dgm:prSet>
      <dgm:spPr/>
    </dgm:pt>
    <dgm:pt modelId="{5760FA8F-1E66-489A-92A4-9DDE6ECA8ADA}" type="pres">
      <dgm:prSet presAssocID="{7F301E39-6095-4BD2-A345-C184257DCFDC}" presName="spacer" presStyleCnt="0"/>
      <dgm:spPr/>
    </dgm:pt>
    <dgm:pt modelId="{A1D1E4DE-2D3B-4AFB-88BC-72E76FDE38D5}" type="pres">
      <dgm:prSet presAssocID="{4EA38C27-7DB7-4565-B56D-12CBB45FB2C5}" presName="parentText" presStyleLbl="node1" presStyleIdx="1" presStyleCnt="6">
        <dgm:presLayoutVars>
          <dgm:chMax val="0"/>
          <dgm:bulletEnabled val="1"/>
        </dgm:presLayoutVars>
      </dgm:prSet>
      <dgm:spPr/>
    </dgm:pt>
    <dgm:pt modelId="{8EA79A4E-D648-471C-9170-9FDBE2491C3E}" type="pres">
      <dgm:prSet presAssocID="{3A1D57A8-4AAC-4A24-BCA9-9564F7AE98B8}" presName="spacer" presStyleCnt="0"/>
      <dgm:spPr/>
    </dgm:pt>
    <dgm:pt modelId="{B7A8C16C-5DBB-40FF-A23A-A889266DD7CC}" type="pres">
      <dgm:prSet presAssocID="{8FB9F61C-6D5C-489A-830C-01BA554D7B10}" presName="parentText" presStyleLbl="node1" presStyleIdx="2" presStyleCnt="6">
        <dgm:presLayoutVars>
          <dgm:chMax val="0"/>
          <dgm:bulletEnabled val="1"/>
        </dgm:presLayoutVars>
      </dgm:prSet>
      <dgm:spPr/>
    </dgm:pt>
    <dgm:pt modelId="{1CC9FFFA-0224-4E02-BA03-6552DA2BEE43}" type="pres">
      <dgm:prSet presAssocID="{121566B7-D0EB-445A-805E-C78BD3672150}" presName="spacer" presStyleCnt="0"/>
      <dgm:spPr/>
    </dgm:pt>
    <dgm:pt modelId="{B5FBE0E1-6C87-4B3D-8218-7447C7B7BC56}" type="pres">
      <dgm:prSet presAssocID="{2880DE91-1B2D-4DC9-9BCA-B0197CEBA15A}" presName="parentText" presStyleLbl="node1" presStyleIdx="3" presStyleCnt="6">
        <dgm:presLayoutVars>
          <dgm:chMax val="0"/>
          <dgm:bulletEnabled val="1"/>
        </dgm:presLayoutVars>
      </dgm:prSet>
      <dgm:spPr/>
    </dgm:pt>
    <dgm:pt modelId="{9E450E86-ABE1-4D87-A580-5F555EF39BB1}" type="pres">
      <dgm:prSet presAssocID="{0C5FC74C-343C-4000-8C1D-4D4D2EFC194E}" presName="spacer" presStyleCnt="0"/>
      <dgm:spPr/>
    </dgm:pt>
    <dgm:pt modelId="{D51E889A-9972-4DA1-949E-861592BF20DB}" type="pres">
      <dgm:prSet presAssocID="{10B146F6-A4D8-487A-9323-7C10C7CA0E4D}" presName="parentText" presStyleLbl="node1" presStyleIdx="4" presStyleCnt="6">
        <dgm:presLayoutVars>
          <dgm:chMax val="0"/>
          <dgm:bulletEnabled val="1"/>
        </dgm:presLayoutVars>
      </dgm:prSet>
      <dgm:spPr/>
    </dgm:pt>
    <dgm:pt modelId="{35597801-4EC3-41CB-99E1-5F118BE8497A}" type="pres">
      <dgm:prSet presAssocID="{F6EBE7AE-7ED8-46FC-97B6-17607143069F}" presName="spacer" presStyleCnt="0"/>
      <dgm:spPr/>
    </dgm:pt>
    <dgm:pt modelId="{9B79893C-F79B-43DA-8999-DA516CE9FAE1}" type="pres">
      <dgm:prSet presAssocID="{E05382F1-5A63-4ED0-A927-633B2FB08288}" presName="parentText" presStyleLbl="node1" presStyleIdx="5" presStyleCnt="6">
        <dgm:presLayoutVars>
          <dgm:chMax val="0"/>
          <dgm:bulletEnabled val="1"/>
        </dgm:presLayoutVars>
      </dgm:prSet>
      <dgm:spPr/>
    </dgm:pt>
  </dgm:ptLst>
  <dgm:cxnLst>
    <dgm:cxn modelId="{DA83C207-408B-4CF5-8D6F-7C97B260C4BF}" srcId="{8851A572-10A3-4220-B89C-B8A30F4E69EA}" destId="{2880DE91-1B2D-4DC9-9BCA-B0197CEBA15A}" srcOrd="3" destOrd="0" parTransId="{F55BBA5E-FCDB-466A-B4E6-5AA192F803B3}" sibTransId="{0C5FC74C-343C-4000-8C1D-4D4D2EFC194E}"/>
    <dgm:cxn modelId="{147DE737-F812-4808-A861-3AB3993E2CF1}" type="presOf" srcId="{8851A572-10A3-4220-B89C-B8A30F4E69EA}" destId="{CCCD0997-16C1-406F-87F9-C0A35F8F5A15}" srcOrd="0" destOrd="0" presId="urn:microsoft.com/office/officeart/2005/8/layout/vList2"/>
    <dgm:cxn modelId="{8D74E65E-BBB9-47A0-A52F-84CBAF08DAAD}" srcId="{8851A572-10A3-4220-B89C-B8A30F4E69EA}" destId="{10B146F6-A4D8-487A-9323-7C10C7CA0E4D}" srcOrd="4" destOrd="0" parTransId="{CF739AC3-A988-4876-8776-8BA65D154E33}" sibTransId="{F6EBE7AE-7ED8-46FC-97B6-17607143069F}"/>
    <dgm:cxn modelId="{D8799960-DFAB-4642-9270-8102CAF7D908}" srcId="{8851A572-10A3-4220-B89C-B8A30F4E69EA}" destId="{4EA38C27-7DB7-4565-B56D-12CBB45FB2C5}" srcOrd="1" destOrd="0" parTransId="{13FF59A1-E458-4A7E-B2E9-CCD66BFC2961}" sibTransId="{3A1D57A8-4AAC-4A24-BCA9-9564F7AE98B8}"/>
    <dgm:cxn modelId="{6E87314A-9DA1-4E46-B484-BAF80C110BE5}" type="presOf" srcId="{E05382F1-5A63-4ED0-A927-633B2FB08288}" destId="{9B79893C-F79B-43DA-8999-DA516CE9FAE1}" srcOrd="0" destOrd="0" presId="urn:microsoft.com/office/officeart/2005/8/layout/vList2"/>
    <dgm:cxn modelId="{6921544B-3863-4703-B443-1DAA0A15E6BE}" srcId="{8851A572-10A3-4220-B89C-B8A30F4E69EA}" destId="{25FC8D72-CC1A-4EE7-AA59-4E981F3BD434}" srcOrd="0" destOrd="0" parTransId="{A357D287-4E08-45AA-B29E-1E59674F825A}" sibTransId="{7F301E39-6095-4BD2-A345-C184257DCFDC}"/>
    <dgm:cxn modelId="{A3D3AA6F-8FC5-48A1-BC5D-2FDDEFC3A20B}" srcId="{8851A572-10A3-4220-B89C-B8A30F4E69EA}" destId="{8FB9F61C-6D5C-489A-830C-01BA554D7B10}" srcOrd="2" destOrd="0" parTransId="{5C0220E1-974B-4D95-8D45-6692792B3CBF}" sibTransId="{121566B7-D0EB-445A-805E-C78BD3672150}"/>
    <dgm:cxn modelId="{FFEB6573-0CDC-4DF5-A8DE-FEABA28DCE9A}" type="presOf" srcId="{25FC8D72-CC1A-4EE7-AA59-4E981F3BD434}" destId="{426527C5-5B68-4FB5-8168-DCF18AE86F68}" srcOrd="0" destOrd="0" presId="urn:microsoft.com/office/officeart/2005/8/layout/vList2"/>
    <dgm:cxn modelId="{F1AA797A-FCED-4707-B2BA-12ED69D6B728}" type="presOf" srcId="{2880DE91-1B2D-4DC9-9BCA-B0197CEBA15A}" destId="{B5FBE0E1-6C87-4B3D-8218-7447C7B7BC56}" srcOrd="0" destOrd="0" presId="urn:microsoft.com/office/officeart/2005/8/layout/vList2"/>
    <dgm:cxn modelId="{5C240784-E0B6-4363-AF48-180636A63B04}" type="presOf" srcId="{4EA38C27-7DB7-4565-B56D-12CBB45FB2C5}" destId="{A1D1E4DE-2D3B-4AFB-88BC-72E76FDE38D5}" srcOrd="0" destOrd="0" presId="urn:microsoft.com/office/officeart/2005/8/layout/vList2"/>
    <dgm:cxn modelId="{9BD1DEB2-79AD-4631-8B9F-187CB0228FB4}" srcId="{8851A572-10A3-4220-B89C-B8A30F4E69EA}" destId="{E05382F1-5A63-4ED0-A927-633B2FB08288}" srcOrd="5" destOrd="0" parTransId="{611640D1-2B4D-48AD-8BF5-D26BABFC1D88}" sibTransId="{022BED99-AC25-4356-849C-1927A29C0F91}"/>
    <dgm:cxn modelId="{F0270FD4-E1C1-4E69-AEDB-47573350908D}" type="presOf" srcId="{10B146F6-A4D8-487A-9323-7C10C7CA0E4D}" destId="{D51E889A-9972-4DA1-949E-861592BF20DB}" srcOrd="0" destOrd="0" presId="urn:microsoft.com/office/officeart/2005/8/layout/vList2"/>
    <dgm:cxn modelId="{DE8DD4F7-74EC-4D87-9053-19549B4ADC85}" type="presOf" srcId="{8FB9F61C-6D5C-489A-830C-01BA554D7B10}" destId="{B7A8C16C-5DBB-40FF-A23A-A889266DD7CC}" srcOrd="0" destOrd="0" presId="urn:microsoft.com/office/officeart/2005/8/layout/vList2"/>
    <dgm:cxn modelId="{147ED335-ED97-45D5-ACB6-3D5294F2E9DD}" type="presParOf" srcId="{CCCD0997-16C1-406F-87F9-C0A35F8F5A15}" destId="{426527C5-5B68-4FB5-8168-DCF18AE86F68}" srcOrd="0" destOrd="0" presId="urn:microsoft.com/office/officeart/2005/8/layout/vList2"/>
    <dgm:cxn modelId="{5C4589C8-D0FA-4C56-91E9-95147034B3EE}" type="presParOf" srcId="{CCCD0997-16C1-406F-87F9-C0A35F8F5A15}" destId="{5760FA8F-1E66-489A-92A4-9DDE6ECA8ADA}" srcOrd="1" destOrd="0" presId="urn:microsoft.com/office/officeart/2005/8/layout/vList2"/>
    <dgm:cxn modelId="{28D3DB27-05E2-45F5-A23A-D3FC9D051B89}" type="presParOf" srcId="{CCCD0997-16C1-406F-87F9-C0A35F8F5A15}" destId="{A1D1E4DE-2D3B-4AFB-88BC-72E76FDE38D5}" srcOrd="2" destOrd="0" presId="urn:microsoft.com/office/officeart/2005/8/layout/vList2"/>
    <dgm:cxn modelId="{5A52FB26-468C-4461-9CC2-5C8E216C8304}" type="presParOf" srcId="{CCCD0997-16C1-406F-87F9-C0A35F8F5A15}" destId="{8EA79A4E-D648-471C-9170-9FDBE2491C3E}" srcOrd="3" destOrd="0" presId="urn:microsoft.com/office/officeart/2005/8/layout/vList2"/>
    <dgm:cxn modelId="{BEE65F60-23F8-4A5F-8C4E-CE64D78B4CB0}" type="presParOf" srcId="{CCCD0997-16C1-406F-87F9-C0A35F8F5A15}" destId="{B7A8C16C-5DBB-40FF-A23A-A889266DD7CC}" srcOrd="4" destOrd="0" presId="urn:microsoft.com/office/officeart/2005/8/layout/vList2"/>
    <dgm:cxn modelId="{DCD2B995-3CCA-451A-B574-42D6F23161CC}" type="presParOf" srcId="{CCCD0997-16C1-406F-87F9-C0A35F8F5A15}" destId="{1CC9FFFA-0224-4E02-BA03-6552DA2BEE43}" srcOrd="5" destOrd="0" presId="urn:microsoft.com/office/officeart/2005/8/layout/vList2"/>
    <dgm:cxn modelId="{B7A28044-3CEF-4A5A-AF4A-CA1A9C0357A3}" type="presParOf" srcId="{CCCD0997-16C1-406F-87F9-C0A35F8F5A15}" destId="{B5FBE0E1-6C87-4B3D-8218-7447C7B7BC56}" srcOrd="6" destOrd="0" presId="urn:microsoft.com/office/officeart/2005/8/layout/vList2"/>
    <dgm:cxn modelId="{E4D26513-4FB9-4989-8E09-2704E70DE4BA}" type="presParOf" srcId="{CCCD0997-16C1-406F-87F9-C0A35F8F5A15}" destId="{9E450E86-ABE1-4D87-A580-5F555EF39BB1}" srcOrd="7" destOrd="0" presId="urn:microsoft.com/office/officeart/2005/8/layout/vList2"/>
    <dgm:cxn modelId="{1D02B9DD-DFFD-4791-90C2-B6667343E2D7}" type="presParOf" srcId="{CCCD0997-16C1-406F-87F9-C0A35F8F5A15}" destId="{D51E889A-9972-4DA1-949E-861592BF20DB}" srcOrd="8" destOrd="0" presId="urn:microsoft.com/office/officeart/2005/8/layout/vList2"/>
    <dgm:cxn modelId="{D81BAFA6-3762-4D40-AC25-8EA86214D3F9}" type="presParOf" srcId="{CCCD0997-16C1-406F-87F9-C0A35F8F5A15}" destId="{35597801-4EC3-41CB-99E1-5F118BE8497A}" srcOrd="9" destOrd="0" presId="urn:microsoft.com/office/officeart/2005/8/layout/vList2"/>
    <dgm:cxn modelId="{1DCF7A91-BF77-4BD6-AECA-AA19CA50A443}" type="presParOf" srcId="{CCCD0997-16C1-406F-87F9-C0A35F8F5A15}" destId="{9B79893C-F79B-43DA-8999-DA516CE9FAE1}"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794267-E485-412F-960E-4900C26C4D1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FC3F994-BA06-4655-809C-67B4A9155B36}">
      <dgm:prSet custT="1"/>
      <dgm:spPr/>
      <dgm:t>
        <a:bodyPr/>
        <a:lstStyle/>
        <a:p>
          <a:pPr algn="ctr" rtl="0"/>
          <a:r>
            <a:rPr lang="en-US" sz="2400" b="1"/>
            <a:t> Learning Objectives</a:t>
          </a:r>
          <a:endParaRPr lang="en-US" sz="2400" b="1" dirty="0"/>
        </a:p>
      </dgm:t>
    </dgm:pt>
    <dgm:pt modelId="{B53CA3BD-CC13-484F-80DC-B138ED845D7F}" type="parTrans" cxnId="{D4DE50A5-A0C7-4018-BEA8-DEF3AB790496}">
      <dgm:prSet/>
      <dgm:spPr/>
      <dgm:t>
        <a:bodyPr/>
        <a:lstStyle/>
        <a:p>
          <a:pPr algn="ctr"/>
          <a:endParaRPr lang="en-US" sz="3200" b="1"/>
        </a:p>
      </dgm:t>
    </dgm:pt>
    <dgm:pt modelId="{02CE1802-8F92-49D4-AA3C-A858F98807D7}" type="sibTrans" cxnId="{D4DE50A5-A0C7-4018-BEA8-DEF3AB790496}">
      <dgm:prSet/>
      <dgm:spPr/>
      <dgm:t>
        <a:bodyPr/>
        <a:lstStyle/>
        <a:p>
          <a:pPr algn="ctr"/>
          <a:endParaRPr lang="en-US" sz="3200" b="1"/>
        </a:p>
      </dgm:t>
    </dgm:pt>
    <dgm:pt modelId="{317A0839-5C8E-4481-8D38-1025DA7F5A05}" type="pres">
      <dgm:prSet presAssocID="{79794267-E485-412F-960E-4900C26C4D1C}" presName="linear" presStyleCnt="0">
        <dgm:presLayoutVars>
          <dgm:animLvl val="lvl"/>
          <dgm:resizeHandles val="exact"/>
        </dgm:presLayoutVars>
      </dgm:prSet>
      <dgm:spPr/>
    </dgm:pt>
    <dgm:pt modelId="{5F4CD2B2-A6BC-4A1B-8B71-1BF460472F23}" type="pres">
      <dgm:prSet presAssocID="{FFC3F994-BA06-4655-809C-67B4A9155B36}" presName="parentText" presStyleLbl="node1" presStyleIdx="0" presStyleCnt="1" custLinFactNeighborY="16692">
        <dgm:presLayoutVars>
          <dgm:chMax val="0"/>
          <dgm:bulletEnabled val="1"/>
        </dgm:presLayoutVars>
      </dgm:prSet>
      <dgm:spPr/>
    </dgm:pt>
  </dgm:ptLst>
  <dgm:cxnLst>
    <dgm:cxn modelId="{D4DE50A5-A0C7-4018-BEA8-DEF3AB790496}" srcId="{79794267-E485-412F-960E-4900C26C4D1C}" destId="{FFC3F994-BA06-4655-809C-67B4A9155B36}" srcOrd="0" destOrd="0" parTransId="{B53CA3BD-CC13-484F-80DC-B138ED845D7F}" sibTransId="{02CE1802-8F92-49D4-AA3C-A858F98807D7}"/>
    <dgm:cxn modelId="{A677D7B0-D810-4F95-B558-66F19F39F92A}" type="presOf" srcId="{79794267-E485-412F-960E-4900C26C4D1C}" destId="{317A0839-5C8E-4481-8D38-1025DA7F5A05}" srcOrd="0" destOrd="0" presId="urn:microsoft.com/office/officeart/2005/8/layout/vList2"/>
    <dgm:cxn modelId="{1EB810CA-AE65-4B73-8F23-35A33762E456}" type="presOf" srcId="{FFC3F994-BA06-4655-809C-67B4A9155B36}" destId="{5F4CD2B2-A6BC-4A1B-8B71-1BF460472F23}" srcOrd="0" destOrd="0" presId="urn:microsoft.com/office/officeart/2005/8/layout/vList2"/>
    <dgm:cxn modelId="{2D14F496-2B89-463F-9AD6-4340DE381DC6}" type="presParOf" srcId="{317A0839-5C8E-4481-8D38-1025DA7F5A05}" destId="{5F4CD2B2-A6BC-4A1B-8B71-1BF460472F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C5FF11-C16D-487D-8B15-15616368E6A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8D22283-3B19-478C-ACA3-88E77B6847D9}">
      <dgm:prSet custT="1"/>
      <dgm:spPr/>
      <dgm:t>
        <a:bodyPr/>
        <a:lstStyle/>
        <a:p>
          <a:pPr rtl="0"/>
          <a:r>
            <a:rPr lang="en-US" sz="1800" b="1">
              <a:latin typeface="+mn-lt"/>
            </a:rPr>
            <a:t>Role</a:t>
          </a:r>
          <a:r>
            <a:rPr lang="ar-SA" sz="1800" b="1">
              <a:latin typeface="+mn-lt"/>
            </a:rPr>
            <a:t> :</a:t>
          </a:r>
          <a:r>
            <a:rPr lang="en-US" sz="1800">
              <a:latin typeface="+mn-lt"/>
            </a:rPr>
            <a:t>Expected behaviors for a given</a:t>
          </a:r>
          <a:r>
            <a:rPr lang="ar-SA" sz="1800">
              <a:latin typeface="+mn-lt"/>
            </a:rPr>
            <a:t> </a:t>
          </a:r>
          <a:r>
            <a:rPr lang="en-US" sz="1800">
              <a:latin typeface="+mn-lt"/>
            </a:rPr>
            <a:t>position.</a:t>
          </a:r>
        </a:p>
      </dgm:t>
    </dgm:pt>
    <dgm:pt modelId="{389EFBE7-F29C-400B-8118-CB97AE599962}" type="parTrans" cxnId="{4CE6D12D-DC2F-4F4B-BEB3-356590F7E324}">
      <dgm:prSet/>
      <dgm:spPr/>
      <dgm:t>
        <a:bodyPr/>
        <a:lstStyle/>
        <a:p>
          <a:endParaRPr lang="en-US" sz="2000">
            <a:latin typeface="+mn-lt"/>
          </a:endParaRPr>
        </a:p>
      </dgm:t>
    </dgm:pt>
    <dgm:pt modelId="{C53A11EE-4BEB-4796-B3D7-4572AC92DBE5}" type="sibTrans" cxnId="{4CE6D12D-DC2F-4F4B-BEB3-356590F7E324}">
      <dgm:prSet/>
      <dgm:spPr/>
      <dgm:t>
        <a:bodyPr/>
        <a:lstStyle/>
        <a:p>
          <a:endParaRPr lang="en-US" sz="2000">
            <a:latin typeface="+mn-lt"/>
          </a:endParaRPr>
        </a:p>
      </dgm:t>
    </dgm:pt>
    <dgm:pt modelId="{C46B4C6D-81E6-4146-A294-29F9DC34E554}">
      <dgm:prSet custT="1"/>
      <dgm:spPr/>
      <dgm:t>
        <a:bodyPr/>
        <a:lstStyle/>
        <a:p>
          <a:pPr rtl="0"/>
          <a:r>
            <a:rPr lang="en-US" sz="1800" b="1">
              <a:latin typeface="+mn-lt"/>
            </a:rPr>
            <a:t>Role overload</a:t>
          </a:r>
          <a:r>
            <a:rPr lang="ar-SA" sz="1800" b="1">
              <a:latin typeface="+mn-lt"/>
            </a:rPr>
            <a:t>:</a:t>
          </a:r>
          <a:r>
            <a:rPr lang="en-US" sz="1800">
              <a:latin typeface="+mn-lt"/>
            </a:rPr>
            <a:t>Other people’s expectations of</a:t>
          </a:r>
          <a:r>
            <a:rPr lang="ar-SA" sz="1800">
              <a:latin typeface="+mn-lt"/>
            </a:rPr>
            <a:t> </a:t>
          </a:r>
          <a:r>
            <a:rPr lang="en-US" sz="1800">
              <a:latin typeface="+mn-lt"/>
            </a:rPr>
            <a:t>someone exceed that individual’s</a:t>
          </a:r>
          <a:r>
            <a:rPr lang="ar-SA" sz="1800">
              <a:latin typeface="+mn-lt"/>
            </a:rPr>
            <a:t> </a:t>
          </a:r>
          <a:r>
            <a:rPr lang="en-US" sz="1800">
              <a:latin typeface="+mn-lt"/>
            </a:rPr>
            <a:t>ability.</a:t>
          </a:r>
        </a:p>
      </dgm:t>
    </dgm:pt>
    <dgm:pt modelId="{6B290DF9-C633-4A3E-88B7-FB4E530C5A62}" type="parTrans" cxnId="{06FDC894-29A2-465E-8E3B-E70C74A58579}">
      <dgm:prSet/>
      <dgm:spPr/>
      <dgm:t>
        <a:bodyPr/>
        <a:lstStyle/>
        <a:p>
          <a:endParaRPr lang="en-US" sz="2000">
            <a:latin typeface="+mn-lt"/>
          </a:endParaRPr>
        </a:p>
      </dgm:t>
    </dgm:pt>
    <dgm:pt modelId="{FCAD7F81-171E-4C96-8717-BC7690C9E573}" type="sibTrans" cxnId="{06FDC894-29A2-465E-8E3B-E70C74A58579}">
      <dgm:prSet/>
      <dgm:spPr/>
      <dgm:t>
        <a:bodyPr/>
        <a:lstStyle/>
        <a:p>
          <a:endParaRPr lang="en-US" sz="2000">
            <a:latin typeface="+mn-lt"/>
          </a:endParaRPr>
        </a:p>
      </dgm:t>
    </dgm:pt>
    <dgm:pt modelId="{81E398E6-DB41-4872-819D-85F926D46E6B}">
      <dgm:prSet custT="1"/>
      <dgm:spPr/>
      <dgm:t>
        <a:bodyPr/>
        <a:lstStyle/>
        <a:p>
          <a:pPr rtl="0"/>
          <a:r>
            <a:rPr lang="en-US" sz="1800" b="1">
              <a:latin typeface="+mn-lt"/>
            </a:rPr>
            <a:t>Role conflict</a:t>
          </a:r>
          <a:r>
            <a:rPr lang="ar-SA" sz="1800" b="1">
              <a:latin typeface="+mn-lt"/>
            </a:rPr>
            <a:t>:</a:t>
          </a:r>
          <a:r>
            <a:rPr lang="en-US" sz="1800">
              <a:latin typeface="+mn-lt"/>
            </a:rPr>
            <a:t>Other people have conflicting or inconsistent</a:t>
          </a:r>
          <a:r>
            <a:rPr lang="ar-SA" sz="1800">
              <a:latin typeface="+mn-lt"/>
            </a:rPr>
            <a:t> </a:t>
          </a:r>
          <a:r>
            <a:rPr lang="en-US" sz="1800">
              <a:latin typeface="+mn-lt"/>
            </a:rPr>
            <a:t>expectations of someone.</a:t>
          </a:r>
        </a:p>
      </dgm:t>
    </dgm:pt>
    <dgm:pt modelId="{BF6AF690-C4A1-446E-9AFA-DF1FD02E8B30}" type="parTrans" cxnId="{417831C8-CFE4-444D-B7DA-CCFD551F537E}">
      <dgm:prSet/>
      <dgm:spPr/>
      <dgm:t>
        <a:bodyPr/>
        <a:lstStyle/>
        <a:p>
          <a:endParaRPr lang="en-US" sz="2000">
            <a:latin typeface="+mn-lt"/>
          </a:endParaRPr>
        </a:p>
      </dgm:t>
    </dgm:pt>
    <dgm:pt modelId="{F1F13012-31F3-4637-AB74-2DEE38B58306}" type="sibTrans" cxnId="{417831C8-CFE4-444D-B7DA-CCFD551F537E}">
      <dgm:prSet/>
      <dgm:spPr/>
      <dgm:t>
        <a:bodyPr/>
        <a:lstStyle/>
        <a:p>
          <a:endParaRPr lang="en-US" sz="2000">
            <a:latin typeface="+mn-lt"/>
          </a:endParaRPr>
        </a:p>
      </dgm:t>
    </dgm:pt>
    <dgm:pt modelId="{37304634-A410-4FBC-A861-38E7F6237AE1}">
      <dgm:prSet custT="1"/>
      <dgm:spPr/>
      <dgm:t>
        <a:bodyPr/>
        <a:lstStyle/>
        <a:p>
          <a:pPr rtl="0"/>
          <a:r>
            <a:rPr lang="en-US" sz="1800" b="1">
              <a:latin typeface="+mn-lt"/>
            </a:rPr>
            <a:t>Role ambiguity</a:t>
          </a:r>
          <a:r>
            <a:rPr lang="ar-SA" sz="1800" b="1">
              <a:latin typeface="+mn-lt"/>
            </a:rPr>
            <a:t> </a:t>
          </a:r>
          <a:r>
            <a:rPr lang="en-US" sz="1800">
              <a:latin typeface="+mn-lt"/>
            </a:rPr>
            <a:t>An individual does not know what</a:t>
          </a:r>
          <a:r>
            <a:rPr lang="ar-SA" sz="1800">
              <a:latin typeface="+mn-lt"/>
            </a:rPr>
            <a:t> </a:t>
          </a:r>
          <a:r>
            <a:rPr lang="en-US" sz="1800">
              <a:latin typeface="+mn-lt"/>
            </a:rPr>
            <a:t>is expected of them.</a:t>
          </a:r>
        </a:p>
      </dgm:t>
    </dgm:pt>
    <dgm:pt modelId="{663903B4-64D8-4163-8F01-E1EF0DD7DB93}" type="parTrans" cxnId="{3C9C617C-D073-42B5-A21D-75BEEFB02A5B}">
      <dgm:prSet/>
      <dgm:spPr/>
      <dgm:t>
        <a:bodyPr/>
        <a:lstStyle/>
        <a:p>
          <a:endParaRPr lang="en-US" sz="2000">
            <a:latin typeface="+mn-lt"/>
          </a:endParaRPr>
        </a:p>
      </dgm:t>
    </dgm:pt>
    <dgm:pt modelId="{C2DB7D50-3CB5-4805-8186-F791927FC7B5}" type="sibTrans" cxnId="{3C9C617C-D073-42B5-A21D-75BEEFB02A5B}">
      <dgm:prSet/>
      <dgm:spPr/>
      <dgm:t>
        <a:bodyPr/>
        <a:lstStyle/>
        <a:p>
          <a:endParaRPr lang="en-US" sz="2000">
            <a:latin typeface="+mn-lt"/>
          </a:endParaRPr>
        </a:p>
      </dgm:t>
    </dgm:pt>
    <dgm:pt modelId="{D2713100-7064-4349-B774-D9C229825F40}">
      <dgm:prSet custT="1"/>
      <dgm:spPr/>
      <dgm:t>
        <a:bodyPr/>
        <a:lstStyle/>
        <a:p>
          <a:pPr rtl="0"/>
          <a:r>
            <a:rPr lang="en-US" sz="1800" b="1">
              <a:latin typeface="+mn-lt"/>
            </a:rPr>
            <a:t>Task role</a:t>
          </a:r>
          <a:r>
            <a:rPr lang="ar-SA" sz="1800" b="1">
              <a:latin typeface="+mn-lt"/>
            </a:rPr>
            <a:t> </a:t>
          </a:r>
          <a:r>
            <a:rPr lang="en-US" sz="1800">
              <a:latin typeface="+mn-lt"/>
            </a:rPr>
            <a:t>Task-oriented group behaviour.</a:t>
          </a:r>
        </a:p>
      </dgm:t>
    </dgm:pt>
    <dgm:pt modelId="{70BBFD72-3EAC-429B-8D82-590F9E1404D0}" type="parTrans" cxnId="{5666EC1E-DC8D-4EF8-A44A-3D56F5C03140}">
      <dgm:prSet/>
      <dgm:spPr/>
      <dgm:t>
        <a:bodyPr/>
        <a:lstStyle/>
        <a:p>
          <a:endParaRPr lang="en-US" sz="2000">
            <a:latin typeface="+mn-lt"/>
          </a:endParaRPr>
        </a:p>
      </dgm:t>
    </dgm:pt>
    <dgm:pt modelId="{14092C46-4A57-418A-8952-307651EFE5A0}" type="sibTrans" cxnId="{5666EC1E-DC8D-4EF8-A44A-3D56F5C03140}">
      <dgm:prSet/>
      <dgm:spPr/>
      <dgm:t>
        <a:bodyPr/>
        <a:lstStyle/>
        <a:p>
          <a:endParaRPr lang="en-US" sz="2000">
            <a:latin typeface="+mn-lt"/>
          </a:endParaRPr>
        </a:p>
      </dgm:t>
    </dgm:pt>
    <dgm:pt modelId="{42C1506E-122A-4B6C-BC0E-61FFB92B4605}">
      <dgm:prSet custT="1"/>
      <dgm:spPr/>
      <dgm:t>
        <a:bodyPr/>
        <a:lstStyle/>
        <a:p>
          <a:pPr rtl="0"/>
          <a:r>
            <a:rPr lang="en-US" sz="1800" b="1">
              <a:latin typeface="+mn-lt"/>
            </a:rPr>
            <a:t>Maintenance role</a:t>
          </a:r>
          <a:r>
            <a:rPr lang="ar-SA" sz="1800" b="1">
              <a:latin typeface="+mn-lt"/>
            </a:rPr>
            <a:t> </a:t>
          </a:r>
          <a:r>
            <a:rPr lang="en-US" sz="1800">
              <a:latin typeface="+mn-lt"/>
            </a:rPr>
            <a:t>Relationship-building group</a:t>
          </a:r>
          <a:r>
            <a:rPr lang="ar-SA" sz="1800">
              <a:latin typeface="+mn-lt"/>
            </a:rPr>
            <a:t> </a:t>
          </a:r>
          <a:r>
            <a:rPr lang="en-US" sz="1800">
              <a:latin typeface="+mn-lt"/>
            </a:rPr>
            <a:t>behaviour.</a:t>
          </a:r>
        </a:p>
      </dgm:t>
    </dgm:pt>
    <dgm:pt modelId="{50418AF2-A6F6-4A15-9A8B-006080B1CBA0}" type="parTrans" cxnId="{F9F49729-05A7-4B03-B58D-E6FB80C2DC3C}">
      <dgm:prSet/>
      <dgm:spPr/>
      <dgm:t>
        <a:bodyPr/>
        <a:lstStyle/>
        <a:p>
          <a:endParaRPr lang="en-US" sz="2000">
            <a:latin typeface="+mn-lt"/>
          </a:endParaRPr>
        </a:p>
      </dgm:t>
    </dgm:pt>
    <dgm:pt modelId="{663EB0F6-7D76-4D5F-A046-C9986A54A2FD}" type="sibTrans" cxnId="{F9F49729-05A7-4B03-B58D-E6FB80C2DC3C}">
      <dgm:prSet/>
      <dgm:spPr/>
      <dgm:t>
        <a:bodyPr/>
        <a:lstStyle/>
        <a:p>
          <a:endParaRPr lang="en-US" sz="2000">
            <a:latin typeface="+mn-lt"/>
          </a:endParaRPr>
        </a:p>
      </dgm:t>
    </dgm:pt>
    <dgm:pt modelId="{01E2B827-333F-4917-94EF-FD3FF90FDF92}" type="pres">
      <dgm:prSet presAssocID="{44C5FF11-C16D-487D-8B15-15616368E6A4}" presName="linear" presStyleCnt="0">
        <dgm:presLayoutVars>
          <dgm:animLvl val="lvl"/>
          <dgm:resizeHandles val="exact"/>
        </dgm:presLayoutVars>
      </dgm:prSet>
      <dgm:spPr/>
    </dgm:pt>
    <dgm:pt modelId="{BF8A1D42-F1F7-488D-9B70-3AE1A7A946FB}" type="pres">
      <dgm:prSet presAssocID="{98D22283-3B19-478C-ACA3-88E77B6847D9}" presName="parentText" presStyleLbl="node1" presStyleIdx="0" presStyleCnt="6">
        <dgm:presLayoutVars>
          <dgm:chMax val="0"/>
          <dgm:bulletEnabled val="1"/>
        </dgm:presLayoutVars>
      </dgm:prSet>
      <dgm:spPr/>
    </dgm:pt>
    <dgm:pt modelId="{8145B53D-21BE-4801-8C33-942F53F67D35}" type="pres">
      <dgm:prSet presAssocID="{C53A11EE-4BEB-4796-B3D7-4572AC92DBE5}" presName="spacer" presStyleCnt="0"/>
      <dgm:spPr/>
    </dgm:pt>
    <dgm:pt modelId="{1CF3E0BA-3044-48BA-9D64-A9D87762073F}" type="pres">
      <dgm:prSet presAssocID="{C46B4C6D-81E6-4146-A294-29F9DC34E554}" presName="parentText" presStyleLbl="node1" presStyleIdx="1" presStyleCnt="6">
        <dgm:presLayoutVars>
          <dgm:chMax val="0"/>
          <dgm:bulletEnabled val="1"/>
        </dgm:presLayoutVars>
      </dgm:prSet>
      <dgm:spPr/>
    </dgm:pt>
    <dgm:pt modelId="{D60D1457-89E8-4D85-8DEC-07ADCF6E4BEE}" type="pres">
      <dgm:prSet presAssocID="{FCAD7F81-171E-4C96-8717-BC7690C9E573}" presName="spacer" presStyleCnt="0"/>
      <dgm:spPr/>
    </dgm:pt>
    <dgm:pt modelId="{D3BC72EE-8144-4B46-AA55-75CE5E7815DD}" type="pres">
      <dgm:prSet presAssocID="{81E398E6-DB41-4872-819D-85F926D46E6B}" presName="parentText" presStyleLbl="node1" presStyleIdx="2" presStyleCnt="6">
        <dgm:presLayoutVars>
          <dgm:chMax val="0"/>
          <dgm:bulletEnabled val="1"/>
        </dgm:presLayoutVars>
      </dgm:prSet>
      <dgm:spPr/>
    </dgm:pt>
    <dgm:pt modelId="{D1B79682-6996-47D5-BADF-1AF2E2ADF76B}" type="pres">
      <dgm:prSet presAssocID="{F1F13012-31F3-4637-AB74-2DEE38B58306}" presName="spacer" presStyleCnt="0"/>
      <dgm:spPr/>
    </dgm:pt>
    <dgm:pt modelId="{A82424E4-DB34-4739-934E-6F20C762116D}" type="pres">
      <dgm:prSet presAssocID="{37304634-A410-4FBC-A861-38E7F6237AE1}" presName="parentText" presStyleLbl="node1" presStyleIdx="3" presStyleCnt="6">
        <dgm:presLayoutVars>
          <dgm:chMax val="0"/>
          <dgm:bulletEnabled val="1"/>
        </dgm:presLayoutVars>
      </dgm:prSet>
      <dgm:spPr/>
    </dgm:pt>
    <dgm:pt modelId="{CEA04123-4F9A-402A-BD82-1907086CE5E9}" type="pres">
      <dgm:prSet presAssocID="{C2DB7D50-3CB5-4805-8186-F791927FC7B5}" presName="spacer" presStyleCnt="0"/>
      <dgm:spPr/>
    </dgm:pt>
    <dgm:pt modelId="{8C047AF9-4267-4473-963F-535C404DA650}" type="pres">
      <dgm:prSet presAssocID="{D2713100-7064-4349-B774-D9C229825F40}" presName="parentText" presStyleLbl="node1" presStyleIdx="4" presStyleCnt="6">
        <dgm:presLayoutVars>
          <dgm:chMax val="0"/>
          <dgm:bulletEnabled val="1"/>
        </dgm:presLayoutVars>
      </dgm:prSet>
      <dgm:spPr/>
    </dgm:pt>
    <dgm:pt modelId="{A4EB5E1D-4F4F-4BA6-9683-F36F37586589}" type="pres">
      <dgm:prSet presAssocID="{14092C46-4A57-418A-8952-307651EFE5A0}" presName="spacer" presStyleCnt="0"/>
      <dgm:spPr/>
    </dgm:pt>
    <dgm:pt modelId="{5CAC1CC5-722E-4468-9476-20A091AC7B4A}" type="pres">
      <dgm:prSet presAssocID="{42C1506E-122A-4B6C-BC0E-61FFB92B4605}" presName="parentText" presStyleLbl="node1" presStyleIdx="5" presStyleCnt="6">
        <dgm:presLayoutVars>
          <dgm:chMax val="0"/>
          <dgm:bulletEnabled val="1"/>
        </dgm:presLayoutVars>
      </dgm:prSet>
      <dgm:spPr/>
    </dgm:pt>
  </dgm:ptLst>
  <dgm:cxnLst>
    <dgm:cxn modelId="{5666EC1E-DC8D-4EF8-A44A-3D56F5C03140}" srcId="{44C5FF11-C16D-487D-8B15-15616368E6A4}" destId="{D2713100-7064-4349-B774-D9C229825F40}" srcOrd="4" destOrd="0" parTransId="{70BBFD72-3EAC-429B-8D82-590F9E1404D0}" sibTransId="{14092C46-4A57-418A-8952-307651EFE5A0}"/>
    <dgm:cxn modelId="{F9F49729-05A7-4B03-B58D-E6FB80C2DC3C}" srcId="{44C5FF11-C16D-487D-8B15-15616368E6A4}" destId="{42C1506E-122A-4B6C-BC0E-61FFB92B4605}" srcOrd="5" destOrd="0" parTransId="{50418AF2-A6F6-4A15-9A8B-006080B1CBA0}" sibTransId="{663EB0F6-7D76-4D5F-A046-C9986A54A2FD}"/>
    <dgm:cxn modelId="{4C3BA72D-BD2B-4F85-8D53-322D215ECAC6}" type="presOf" srcId="{37304634-A410-4FBC-A861-38E7F6237AE1}" destId="{A82424E4-DB34-4739-934E-6F20C762116D}" srcOrd="0" destOrd="0" presId="urn:microsoft.com/office/officeart/2005/8/layout/vList2"/>
    <dgm:cxn modelId="{4CE6D12D-DC2F-4F4B-BEB3-356590F7E324}" srcId="{44C5FF11-C16D-487D-8B15-15616368E6A4}" destId="{98D22283-3B19-478C-ACA3-88E77B6847D9}" srcOrd="0" destOrd="0" parTransId="{389EFBE7-F29C-400B-8118-CB97AE599962}" sibTransId="{C53A11EE-4BEB-4796-B3D7-4572AC92DBE5}"/>
    <dgm:cxn modelId="{BE82AF30-10FC-4A5A-AC46-EB1F146B7AA5}" type="presOf" srcId="{98D22283-3B19-478C-ACA3-88E77B6847D9}" destId="{BF8A1D42-F1F7-488D-9B70-3AE1A7A946FB}" srcOrd="0" destOrd="0" presId="urn:microsoft.com/office/officeart/2005/8/layout/vList2"/>
    <dgm:cxn modelId="{7E052240-0370-48F0-9F3A-B91AA35BA880}" type="presOf" srcId="{C46B4C6D-81E6-4146-A294-29F9DC34E554}" destId="{1CF3E0BA-3044-48BA-9D64-A9D87762073F}" srcOrd="0" destOrd="0" presId="urn:microsoft.com/office/officeart/2005/8/layout/vList2"/>
    <dgm:cxn modelId="{B8996A44-4442-48FD-BCD6-45B2D77A8662}" type="presOf" srcId="{81E398E6-DB41-4872-819D-85F926D46E6B}" destId="{D3BC72EE-8144-4B46-AA55-75CE5E7815DD}" srcOrd="0" destOrd="0" presId="urn:microsoft.com/office/officeart/2005/8/layout/vList2"/>
    <dgm:cxn modelId="{3C9C617C-D073-42B5-A21D-75BEEFB02A5B}" srcId="{44C5FF11-C16D-487D-8B15-15616368E6A4}" destId="{37304634-A410-4FBC-A861-38E7F6237AE1}" srcOrd="3" destOrd="0" parTransId="{663903B4-64D8-4163-8F01-E1EF0DD7DB93}" sibTransId="{C2DB7D50-3CB5-4805-8186-F791927FC7B5}"/>
    <dgm:cxn modelId="{FA827E8E-A62E-4CC3-A55C-4E1E248E935D}" type="presOf" srcId="{D2713100-7064-4349-B774-D9C229825F40}" destId="{8C047AF9-4267-4473-963F-535C404DA650}" srcOrd="0" destOrd="0" presId="urn:microsoft.com/office/officeart/2005/8/layout/vList2"/>
    <dgm:cxn modelId="{06FDC894-29A2-465E-8E3B-E70C74A58579}" srcId="{44C5FF11-C16D-487D-8B15-15616368E6A4}" destId="{C46B4C6D-81E6-4146-A294-29F9DC34E554}" srcOrd="1" destOrd="0" parTransId="{6B290DF9-C633-4A3E-88B7-FB4E530C5A62}" sibTransId="{FCAD7F81-171E-4C96-8717-BC7690C9E573}"/>
    <dgm:cxn modelId="{67CC7B9C-3394-4968-9678-0686E3CF9B50}" type="presOf" srcId="{42C1506E-122A-4B6C-BC0E-61FFB92B4605}" destId="{5CAC1CC5-722E-4468-9476-20A091AC7B4A}" srcOrd="0" destOrd="0" presId="urn:microsoft.com/office/officeart/2005/8/layout/vList2"/>
    <dgm:cxn modelId="{417831C8-CFE4-444D-B7DA-CCFD551F537E}" srcId="{44C5FF11-C16D-487D-8B15-15616368E6A4}" destId="{81E398E6-DB41-4872-819D-85F926D46E6B}" srcOrd="2" destOrd="0" parTransId="{BF6AF690-C4A1-446E-9AFA-DF1FD02E8B30}" sibTransId="{F1F13012-31F3-4637-AB74-2DEE38B58306}"/>
    <dgm:cxn modelId="{6AEA76DD-E547-4584-9FE9-28B63FEFEDA0}" type="presOf" srcId="{44C5FF11-C16D-487D-8B15-15616368E6A4}" destId="{01E2B827-333F-4917-94EF-FD3FF90FDF92}" srcOrd="0" destOrd="0" presId="urn:microsoft.com/office/officeart/2005/8/layout/vList2"/>
    <dgm:cxn modelId="{8678B37B-4350-4D45-AF57-1BD701FE05DD}" type="presParOf" srcId="{01E2B827-333F-4917-94EF-FD3FF90FDF92}" destId="{BF8A1D42-F1F7-488D-9B70-3AE1A7A946FB}" srcOrd="0" destOrd="0" presId="urn:microsoft.com/office/officeart/2005/8/layout/vList2"/>
    <dgm:cxn modelId="{A1019F4B-9319-4004-8687-A74E4BB8FB5B}" type="presParOf" srcId="{01E2B827-333F-4917-94EF-FD3FF90FDF92}" destId="{8145B53D-21BE-4801-8C33-942F53F67D35}" srcOrd="1" destOrd="0" presId="urn:microsoft.com/office/officeart/2005/8/layout/vList2"/>
    <dgm:cxn modelId="{706B7BF5-45F0-405D-B515-995F5377B27C}" type="presParOf" srcId="{01E2B827-333F-4917-94EF-FD3FF90FDF92}" destId="{1CF3E0BA-3044-48BA-9D64-A9D87762073F}" srcOrd="2" destOrd="0" presId="urn:microsoft.com/office/officeart/2005/8/layout/vList2"/>
    <dgm:cxn modelId="{F909FE1B-F574-4020-8317-4287BC056FDB}" type="presParOf" srcId="{01E2B827-333F-4917-94EF-FD3FF90FDF92}" destId="{D60D1457-89E8-4D85-8DEC-07ADCF6E4BEE}" srcOrd="3" destOrd="0" presId="urn:microsoft.com/office/officeart/2005/8/layout/vList2"/>
    <dgm:cxn modelId="{82695165-6C73-4AE8-99E4-2ECA653D6B33}" type="presParOf" srcId="{01E2B827-333F-4917-94EF-FD3FF90FDF92}" destId="{D3BC72EE-8144-4B46-AA55-75CE5E7815DD}" srcOrd="4" destOrd="0" presId="urn:microsoft.com/office/officeart/2005/8/layout/vList2"/>
    <dgm:cxn modelId="{6F8AA888-9865-4BEB-9FAF-B6D52D368037}" type="presParOf" srcId="{01E2B827-333F-4917-94EF-FD3FF90FDF92}" destId="{D1B79682-6996-47D5-BADF-1AF2E2ADF76B}" srcOrd="5" destOrd="0" presId="urn:microsoft.com/office/officeart/2005/8/layout/vList2"/>
    <dgm:cxn modelId="{C2215017-3606-4328-B59A-D76677F78CE2}" type="presParOf" srcId="{01E2B827-333F-4917-94EF-FD3FF90FDF92}" destId="{A82424E4-DB34-4739-934E-6F20C762116D}" srcOrd="6" destOrd="0" presId="urn:microsoft.com/office/officeart/2005/8/layout/vList2"/>
    <dgm:cxn modelId="{00A186A6-C69B-4EB9-A2B9-D05C7E8F88D1}" type="presParOf" srcId="{01E2B827-333F-4917-94EF-FD3FF90FDF92}" destId="{CEA04123-4F9A-402A-BD82-1907086CE5E9}" srcOrd="7" destOrd="0" presId="urn:microsoft.com/office/officeart/2005/8/layout/vList2"/>
    <dgm:cxn modelId="{96A83216-6B14-455E-9A8D-47B29648367E}" type="presParOf" srcId="{01E2B827-333F-4917-94EF-FD3FF90FDF92}" destId="{8C047AF9-4267-4473-963F-535C404DA650}" srcOrd="8" destOrd="0" presId="urn:microsoft.com/office/officeart/2005/8/layout/vList2"/>
    <dgm:cxn modelId="{03377EEC-6BD8-4FD3-BF64-923FB5645BA7}" type="presParOf" srcId="{01E2B827-333F-4917-94EF-FD3FF90FDF92}" destId="{A4EB5E1D-4F4F-4BA6-9683-F36F37586589}" srcOrd="9" destOrd="0" presId="urn:microsoft.com/office/officeart/2005/8/layout/vList2"/>
    <dgm:cxn modelId="{2C1ADCE8-CDB0-4F19-B76D-20C9A91C8CF7}" type="presParOf" srcId="{01E2B827-333F-4917-94EF-FD3FF90FDF92}" destId="{5CAC1CC5-722E-4468-9476-20A091AC7B4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67B702-22F5-474A-B594-BDEBD8BEAAB6}" type="doc">
      <dgm:prSet loTypeId="urn:microsoft.com/office/officeart/2009/3/layout/StepUpProcess" loCatId="process" qsTypeId="urn:microsoft.com/office/officeart/2005/8/quickstyle/simple1" qsCatId="simple" csTypeId="urn:microsoft.com/office/officeart/2005/8/colors/colorful3" csCatId="colorful"/>
      <dgm:spPr/>
      <dgm:t>
        <a:bodyPr/>
        <a:lstStyle/>
        <a:p>
          <a:endParaRPr lang="en-US"/>
        </a:p>
      </dgm:t>
    </dgm:pt>
    <dgm:pt modelId="{0A0481B4-B928-4BA7-80FD-62D693B22536}">
      <dgm:prSet custT="1"/>
      <dgm:spPr/>
      <dgm:t>
        <a:bodyPr/>
        <a:lstStyle/>
        <a:p>
          <a:pPr rtl="0"/>
          <a:r>
            <a:rPr lang="en-US" sz="1600" dirty="0"/>
            <a:t>Explicit statements by supervisors or co-workers.</a:t>
          </a:r>
        </a:p>
      </dgm:t>
    </dgm:pt>
    <dgm:pt modelId="{ABE55D56-18E8-414B-9E17-79FD3D906099}" type="parTrans" cxnId="{F391BA5A-7C3C-43ED-AE52-D3A4FCB620AC}">
      <dgm:prSet/>
      <dgm:spPr/>
      <dgm:t>
        <a:bodyPr/>
        <a:lstStyle/>
        <a:p>
          <a:endParaRPr lang="en-US" sz="3600"/>
        </a:p>
      </dgm:t>
    </dgm:pt>
    <dgm:pt modelId="{20F65160-1B3A-4D03-BC7A-BC7FA38887F7}" type="sibTrans" cxnId="{F391BA5A-7C3C-43ED-AE52-D3A4FCB620AC}">
      <dgm:prSet/>
      <dgm:spPr/>
      <dgm:t>
        <a:bodyPr/>
        <a:lstStyle/>
        <a:p>
          <a:endParaRPr lang="en-US" sz="3600"/>
        </a:p>
      </dgm:t>
    </dgm:pt>
    <dgm:pt modelId="{CEBA2258-E961-432D-8261-FA52BE4E4BE2}">
      <dgm:prSet custT="1"/>
      <dgm:spPr/>
      <dgm:t>
        <a:bodyPr/>
        <a:lstStyle/>
        <a:p>
          <a:pPr rtl="0"/>
          <a:r>
            <a:rPr lang="en-US" sz="1600" dirty="0"/>
            <a:t>Critical events in the group’s history. </a:t>
          </a:r>
        </a:p>
      </dgm:t>
    </dgm:pt>
    <dgm:pt modelId="{1BBEFB6A-7F66-479E-8479-00C63FC162A7}" type="parTrans" cxnId="{6F560826-834B-4EF3-A535-E6D22278B854}">
      <dgm:prSet/>
      <dgm:spPr/>
      <dgm:t>
        <a:bodyPr/>
        <a:lstStyle/>
        <a:p>
          <a:endParaRPr lang="en-US" sz="3600"/>
        </a:p>
      </dgm:t>
    </dgm:pt>
    <dgm:pt modelId="{B3B54C0D-D4EF-4010-B7A7-EF5173C2BA51}" type="sibTrans" cxnId="{6F560826-834B-4EF3-A535-E6D22278B854}">
      <dgm:prSet/>
      <dgm:spPr/>
      <dgm:t>
        <a:bodyPr/>
        <a:lstStyle/>
        <a:p>
          <a:endParaRPr lang="en-US" sz="3600"/>
        </a:p>
      </dgm:t>
    </dgm:pt>
    <dgm:pt modelId="{9CA798A3-E0BA-4CEB-97FE-9C6E91455F30}">
      <dgm:prSet custT="1"/>
      <dgm:spPr/>
      <dgm:t>
        <a:bodyPr/>
        <a:lstStyle/>
        <a:p>
          <a:pPr rtl="0"/>
          <a:r>
            <a:rPr lang="en-US" sz="1600" i="1" dirty="0"/>
            <a:t>Primacy</a:t>
          </a:r>
          <a:endParaRPr lang="en-US" sz="1600" dirty="0"/>
        </a:p>
      </dgm:t>
    </dgm:pt>
    <dgm:pt modelId="{AF46FC51-1DB2-4A2A-AD0A-FAB651B6593D}" type="parTrans" cxnId="{50B0AAF0-5F51-446E-8E0A-A5779E760466}">
      <dgm:prSet/>
      <dgm:spPr/>
      <dgm:t>
        <a:bodyPr/>
        <a:lstStyle/>
        <a:p>
          <a:endParaRPr lang="en-US" sz="3600"/>
        </a:p>
      </dgm:t>
    </dgm:pt>
    <dgm:pt modelId="{B25B475A-0E39-405D-8817-5240BCDE81B4}" type="sibTrans" cxnId="{50B0AAF0-5F51-446E-8E0A-A5779E760466}">
      <dgm:prSet/>
      <dgm:spPr/>
      <dgm:t>
        <a:bodyPr/>
        <a:lstStyle/>
        <a:p>
          <a:endParaRPr lang="en-US" sz="3600"/>
        </a:p>
      </dgm:t>
    </dgm:pt>
    <dgm:pt modelId="{D80E3095-FFB0-4DFE-AC2C-463997B04693}">
      <dgm:prSet custT="1"/>
      <dgm:spPr/>
      <dgm:t>
        <a:bodyPr/>
        <a:lstStyle/>
        <a:p>
          <a:pPr rtl="0"/>
          <a:r>
            <a:rPr lang="en-US" sz="1600" i="1" dirty="0"/>
            <a:t>Carryover </a:t>
          </a:r>
          <a:r>
            <a:rPr lang="en-US" sz="1600" i="1" dirty="0" err="1"/>
            <a:t>behaviours</a:t>
          </a:r>
          <a:r>
            <a:rPr lang="en-US" sz="1600" i="1" dirty="0"/>
            <a:t> from past situations</a:t>
          </a:r>
          <a:endParaRPr lang="en-US" sz="1600" dirty="0"/>
        </a:p>
      </dgm:t>
    </dgm:pt>
    <dgm:pt modelId="{C38B1B36-C02F-45C5-80CB-9A0F20E6C0DA}" type="parTrans" cxnId="{560502FA-480A-4369-9028-95B8853735FB}">
      <dgm:prSet/>
      <dgm:spPr/>
      <dgm:t>
        <a:bodyPr/>
        <a:lstStyle/>
        <a:p>
          <a:endParaRPr lang="en-US" sz="3600"/>
        </a:p>
      </dgm:t>
    </dgm:pt>
    <dgm:pt modelId="{AE3F2C61-5535-4B05-90F1-38945F61E425}" type="sibTrans" cxnId="{560502FA-480A-4369-9028-95B8853735FB}">
      <dgm:prSet/>
      <dgm:spPr/>
      <dgm:t>
        <a:bodyPr/>
        <a:lstStyle/>
        <a:p>
          <a:endParaRPr lang="en-US" sz="3600"/>
        </a:p>
      </dgm:t>
    </dgm:pt>
    <dgm:pt modelId="{B6F82955-2CF4-4F6C-8EDC-BD453D49F257}" type="pres">
      <dgm:prSet presAssocID="{0067B702-22F5-474A-B594-BDEBD8BEAAB6}" presName="rootnode" presStyleCnt="0">
        <dgm:presLayoutVars>
          <dgm:chMax/>
          <dgm:chPref/>
          <dgm:dir/>
          <dgm:animLvl val="lvl"/>
        </dgm:presLayoutVars>
      </dgm:prSet>
      <dgm:spPr/>
    </dgm:pt>
    <dgm:pt modelId="{D4AB105B-82FF-4C98-98F9-02AEA339ACE7}" type="pres">
      <dgm:prSet presAssocID="{0A0481B4-B928-4BA7-80FD-62D693B22536}" presName="composite" presStyleCnt="0"/>
      <dgm:spPr/>
    </dgm:pt>
    <dgm:pt modelId="{913C73F5-3633-487E-99E7-F954AE6FE202}" type="pres">
      <dgm:prSet presAssocID="{0A0481B4-B928-4BA7-80FD-62D693B22536}" presName="LShape" presStyleLbl="alignNode1" presStyleIdx="0" presStyleCnt="7"/>
      <dgm:spPr/>
    </dgm:pt>
    <dgm:pt modelId="{77536506-6B32-4EBB-86B7-15D245A7680F}" type="pres">
      <dgm:prSet presAssocID="{0A0481B4-B928-4BA7-80FD-62D693B22536}" presName="ParentText" presStyleLbl="revTx" presStyleIdx="0" presStyleCnt="4">
        <dgm:presLayoutVars>
          <dgm:chMax val="0"/>
          <dgm:chPref val="0"/>
          <dgm:bulletEnabled val="1"/>
        </dgm:presLayoutVars>
      </dgm:prSet>
      <dgm:spPr/>
    </dgm:pt>
    <dgm:pt modelId="{799C2A84-4DE8-4B45-B1BA-F4104912EED0}" type="pres">
      <dgm:prSet presAssocID="{0A0481B4-B928-4BA7-80FD-62D693B22536}" presName="Triangle" presStyleLbl="alignNode1" presStyleIdx="1" presStyleCnt="7"/>
      <dgm:spPr/>
    </dgm:pt>
    <dgm:pt modelId="{2C548DE9-86B7-481A-8992-F1E1691D1324}" type="pres">
      <dgm:prSet presAssocID="{20F65160-1B3A-4D03-BC7A-BC7FA38887F7}" presName="sibTrans" presStyleCnt="0"/>
      <dgm:spPr/>
    </dgm:pt>
    <dgm:pt modelId="{C996576B-6520-4BD3-9280-7152600A4908}" type="pres">
      <dgm:prSet presAssocID="{20F65160-1B3A-4D03-BC7A-BC7FA38887F7}" presName="space" presStyleCnt="0"/>
      <dgm:spPr/>
    </dgm:pt>
    <dgm:pt modelId="{EAC0C73C-6AF9-4187-8870-05E61EB1DE04}" type="pres">
      <dgm:prSet presAssocID="{CEBA2258-E961-432D-8261-FA52BE4E4BE2}" presName="composite" presStyleCnt="0"/>
      <dgm:spPr/>
    </dgm:pt>
    <dgm:pt modelId="{137C3C9B-3193-47C2-83B9-8CB3C9FFA800}" type="pres">
      <dgm:prSet presAssocID="{CEBA2258-E961-432D-8261-FA52BE4E4BE2}" presName="LShape" presStyleLbl="alignNode1" presStyleIdx="2" presStyleCnt="7"/>
      <dgm:spPr/>
    </dgm:pt>
    <dgm:pt modelId="{6648278A-C5A4-43A8-9C59-D8B65C0F21B7}" type="pres">
      <dgm:prSet presAssocID="{CEBA2258-E961-432D-8261-FA52BE4E4BE2}" presName="ParentText" presStyleLbl="revTx" presStyleIdx="1" presStyleCnt="4">
        <dgm:presLayoutVars>
          <dgm:chMax val="0"/>
          <dgm:chPref val="0"/>
          <dgm:bulletEnabled val="1"/>
        </dgm:presLayoutVars>
      </dgm:prSet>
      <dgm:spPr/>
    </dgm:pt>
    <dgm:pt modelId="{72D695F8-C782-4093-9D9D-996030966776}" type="pres">
      <dgm:prSet presAssocID="{CEBA2258-E961-432D-8261-FA52BE4E4BE2}" presName="Triangle" presStyleLbl="alignNode1" presStyleIdx="3" presStyleCnt="7"/>
      <dgm:spPr/>
    </dgm:pt>
    <dgm:pt modelId="{7D6D521B-AB58-48AD-8506-6C8E284329A3}" type="pres">
      <dgm:prSet presAssocID="{B3B54C0D-D4EF-4010-B7A7-EF5173C2BA51}" presName="sibTrans" presStyleCnt="0"/>
      <dgm:spPr/>
    </dgm:pt>
    <dgm:pt modelId="{C975B4BB-C4E8-4DBE-A4EE-DFCDDE9E2ABC}" type="pres">
      <dgm:prSet presAssocID="{B3B54C0D-D4EF-4010-B7A7-EF5173C2BA51}" presName="space" presStyleCnt="0"/>
      <dgm:spPr/>
    </dgm:pt>
    <dgm:pt modelId="{2F94FA70-38C1-4CF4-BAA5-801780795DA0}" type="pres">
      <dgm:prSet presAssocID="{9CA798A3-E0BA-4CEB-97FE-9C6E91455F30}" presName="composite" presStyleCnt="0"/>
      <dgm:spPr/>
    </dgm:pt>
    <dgm:pt modelId="{0FAC7860-D008-4337-A180-3A5C043DBA85}" type="pres">
      <dgm:prSet presAssocID="{9CA798A3-E0BA-4CEB-97FE-9C6E91455F30}" presName="LShape" presStyleLbl="alignNode1" presStyleIdx="4" presStyleCnt="7"/>
      <dgm:spPr/>
    </dgm:pt>
    <dgm:pt modelId="{66A8BB95-4EFE-4532-8F86-8044E93A92C1}" type="pres">
      <dgm:prSet presAssocID="{9CA798A3-E0BA-4CEB-97FE-9C6E91455F30}" presName="ParentText" presStyleLbl="revTx" presStyleIdx="2" presStyleCnt="4">
        <dgm:presLayoutVars>
          <dgm:chMax val="0"/>
          <dgm:chPref val="0"/>
          <dgm:bulletEnabled val="1"/>
        </dgm:presLayoutVars>
      </dgm:prSet>
      <dgm:spPr/>
    </dgm:pt>
    <dgm:pt modelId="{53886F15-F7C7-4AEB-8B4D-E7416A6C2AE5}" type="pres">
      <dgm:prSet presAssocID="{9CA798A3-E0BA-4CEB-97FE-9C6E91455F30}" presName="Triangle" presStyleLbl="alignNode1" presStyleIdx="5" presStyleCnt="7"/>
      <dgm:spPr/>
    </dgm:pt>
    <dgm:pt modelId="{48669B2E-92DF-4E8A-9720-BF1ED319DB4A}" type="pres">
      <dgm:prSet presAssocID="{B25B475A-0E39-405D-8817-5240BCDE81B4}" presName="sibTrans" presStyleCnt="0"/>
      <dgm:spPr/>
    </dgm:pt>
    <dgm:pt modelId="{86729119-CA6C-448D-B7DC-8356DE564A83}" type="pres">
      <dgm:prSet presAssocID="{B25B475A-0E39-405D-8817-5240BCDE81B4}" presName="space" presStyleCnt="0"/>
      <dgm:spPr/>
    </dgm:pt>
    <dgm:pt modelId="{C0EF8992-B404-422D-9C1C-4E211439BD37}" type="pres">
      <dgm:prSet presAssocID="{D80E3095-FFB0-4DFE-AC2C-463997B04693}" presName="composite" presStyleCnt="0"/>
      <dgm:spPr/>
    </dgm:pt>
    <dgm:pt modelId="{33AEE543-29F7-4F04-BD34-D30A14F32D38}" type="pres">
      <dgm:prSet presAssocID="{D80E3095-FFB0-4DFE-AC2C-463997B04693}" presName="LShape" presStyleLbl="alignNode1" presStyleIdx="6" presStyleCnt="7"/>
      <dgm:spPr/>
    </dgm:pt>
    <dgm:pt modelId="{636E34A6-7F58-4870-9B70-FD31597D4E35}" type="pres">
      <dgm:prSet presAssocID="{D80E3095-FFB0-4DFE-AC2C-463997B04693}" presName="ParentText" presStyleLbl="revTx" presStyleIdx="3" presStyleCnt="4">
        <dgm:presLayoutVars>
          <dgm:chMax val="0"/>
          <dgm:chPref val="0"/>
          <dgm:bulletEnabled val="1"/>
        </dgm:presLayoutVars>
      </dgm:prSet>
      <dgm:spPr/>
    </dgm:pt>
  </dgm:ptLst>
  <dgm:cxnLst>
    <dgm:cxn modelId="{57A5F819-AD36-4F07-B1B6-15C2F14E68F9}" type="presOf" srcId="{CEBA2258-E961-432D-8261-FA52BE4E4BE2}" destId="{6648278A-C5A4-43A8-9C59-D8B65C0F21B7}" srcOrd="0" destOrd="0" presId="urn:microsoft.com/office/officeart/2009/3/layout/StepUpProcess"/>
    <dgm:cxn modelId="{6F560826-834B-4EF3-A535-E6D22278B854}" srcId="{0067B702-22F5-474A-B594-BDEBD8BEAAB6}" destId="{CEBA2258-E961-432D-8261-FA52BE4E4BE2}" srcOrd="1" destOrd="0" parTransId="{1BBEFB6A-7F66-479E-8479-00C63FC162A7}" sibTransId="{B3B54C0D-D4EF-4010-B7A7-EF5173C2BA51}"/>
    <dgm:cxn modelId="{8DEDEB27-C451-4A47-9835-0D61281E6073}" type="presOf" srcId="{0067B702-22F5-474A-B594-BDEBD8BEAAB6}" destId="{B6F82955-2CF4-4F6C-8EDC-BD453D49F257}" srcOrd="0" destOrd="0" presId="urn:microsoft.com/office/officeart/2009/3/layout/StepUpProcess"/>
    <dgm:cxn modelId="{CFC3D342-E903-485B-BCD4-F3DE3933426F}" type="presOf" srcId="{9CA798A3-E0BA-4CEB-97FE-9C6E91455F30}" destId="{66A8BB95-4EFE-4532-8F86-8044E93A92C1}" srcOrd="0" destOrd="0" presId="urn:microsoft.com/office/officeart/2009/3/layout/StepUpProcess"/>
    <dgm:cxn modelId="{F391BA5A-7C3C-43ED-AE52-D3A4FCB620AC}" srcId="{0067B702-22F5-474A-B594-BDEBD8BEAAB6}" destId="{0A0481B4-B928-4BA7-80FD-62D693B22536}" srcOrd="0" destOrd="0" parTransId="{ABE55D56-18E8-414B-9E17-79FD3D906099}" sibTransId="{20F65160-1B3A-4D03-BC7A-BC7FA38887F7}"/>
    <dgm:cxn modelId="{5CAA3AE3-4F9A-4775-AA18-8E6633777BCA}" type="presOf" srcId="{0A0481B4-B928-4BA7-80FD-62D693B22536}" destId="{77536506-6B32-4EBB-86B7-15D245A7680F}" srcOrd="0" destOrd="0" presId="urn:microsoft.com/office/officeart/2009/3/layout/StepUpProcess"/>
    <dgm:cxn modelId="{A1F598EF-3874-4B44-9A0D-6024D03928E1}" type="presOf" srcId="{D80E3095-FFB0-4DFE-AC2C-463997B04693}" destId="{636E34A6-7F58-4870-9B70-FD31597D4E35}" srcOrd="0" destOrd="0" presId="urn:microsoft.com/office/officeart/2009/3/layout/StepUpProcess"/>
    <dgm:cxn modelId="{50B0AAF0-5F51-446E-8E0A-A5779E760466}" srcId="{0067B702-22F5-474A-B594-BDEBD8BEAAB6}" destId="{9CA798A3-E0BA-4CEB-97FE-9C6E91455F30}" srcOrd="2" destOrd="0" parTransId="{AF46FC51-1DB2-4A2A-AD0A-FAB651B6593D}" sibTransId="{B25B475A-0E39-405D-8817-5240BCDE81B4}"/>
    <dgm:cxn modelId="{560502FA-480A-4369-9028-95B8853735FB}" srcId="{0067B702-22F5-474A-B594-BDEBD8BEAAB6}" destId="{D80E3095-FFB0-4DFE-AC2C-463997B04693}" srcOrd="3" destOrd="0" parTransId="{C38B1B36-C02F-45C5-80CB-9A0F20E6C0DA}" sibTransId="{AE3F2C61-5535-4B05-90F1-38945F61E425}"/>
    <dgm:cxn modelId="{57001927-5368-410E-80CD-46A19ED54FA5}" type="presParOf" srcId="{B6F82955-2CF4-4F6C-8EDC-BD453D49F257}" destId="{D4AB105B-82FF-4C98-98F9-02AEA339ACE7}" srcOrd="0" destOrd="0" presId="urn:microsoft.com/office/officeart/2009/3/layout/StepUpProcess"/>
    <dgm:cxn modelId="{5C523C8A-6289-48F9-8934-AD8CE3486A97}" type="presParOf" srcId="{D4AB105B-82FF-4C98-98F9-02AEA339ACE7}" destId="{913C73F5-3633-487E-99E7-F954AE6FE202}" srcOrd="0" destOrd="0" presId="urn:microsoft.com/office/officeart/2009/3/layout/StepUpProcess"/>
    <dgm:cxn modelId="{E0F7E738-4029-4418-91B4-B9C4CE3584DC}" type="presParOf" srcId="{D4AB105B-82FF-4C98-98F9-02AEA339ACE7}" destId="{77536506-6B32-4EBB-86B7-15D245A7680F}" srcOrd="1" destOrd="0" presId="urn:microsoft.com/office/officeart/2009/3/layout/StepUpProcess"/>
    <dgm:cxn modelId="{200886E2-2942-4466-96B5-D3481F01DADA}" type="presParOf" srcId="{D4AB105B-82FF-4C98-98F9-02AEA339ACE7}" destId="{799C2A84-4DE8-4B45-B1BA-F4104912EED0}" srcOrd="2" destOrd="0" presId="urn:microsoft.com/office/officeart/2009/3/layout/StepUpProcess"/>
    <dgm:cxn modelId="{5C4DB73F-2CF6-427E-8C8B-74D854050047}" type="presParOf" srcId="{B6F82955-2CF4-4F6C-8EDC-BD453D49F257}" destId="{2C548DE9-86B7-481A-8992-F1E1691D1324}" srcOrd="1" destOrd="0" presId="urn:microsoft.com/office/officeart/2009/3/layout/StepUpProcess"/>
    <dgm:cxn modelId="{CED37435-1E02-4480-A779-A94E7B42CE8E}" type="presParOf" srcId="{2C548DE9-86B7-481A-8992-F1E1691D1324}" destId="{C996576B-6520-4BD3-9280-7152600A4908}" srcOrd="0" destOrd="0" presId="urn:microsoft.com/office/officeart/2009/3/layout/StepUpProcess"/>
    <dgm:cxn modelId="{B5B73FDE-CF7D-45FE-9B15-D8D3F021D8A4}" type="presParOf" srcId="{B6F82955-2CF4-4F6C-8EDC-BD453D49F257}" destId="{EAC0C73C-6AF9-4187-8870-05E61EB1DE04}" srcOrd="2" destOrd="0" presId="urn:microsoft.com/office/officeart/2009/3/layout/StepUpProcess"/>
    <dgm:cxn modelId="{D7DCEC82-AA8F-4C57-A409-0DAAB4672F72}" type="presParOf" srcId="{EAC0C73C-6AF9-4187-8870-05E61EB1DE04}" destId="{137C3C9B-3193-47C2-83B9-8CB3C9FFA800}" srcOrd="0" destOrd="0" presId="urn:microsoft.com/office/officeart/2009/3/layout/StepUpProcess"/>
    <dgm:cxn modelId="{63AE3529-8C7D-4494-8D89-22DB1E57F4DA}" type="presParOf" srcId="{EAC0C73C-6AF9-4187-8870-05E61EB1DE04}" destId="{6648278A-C5A4-43A8-9C59-D8B65C0F21B7}" srcOrd="1" destOrd="0" presId="urn:microsoft.com/office/officeart/2009/3/layout/StepUpProcess"/>
    <dgm:cxn modelId="{9D76CC74-D967-4EAA-8810-FDCFF34F0A78}" type="presParOf" srcId="{EAC0C73C-6AF9-4187-8870-05E61EB1DE04}" destId="{72D695F8-C782-4093-9D9D-996030966776}" srcOrd="2" destOrd="0" presId="urn:microsoft.com/office/officeart/2009/3/layout/StepUpProcess"/>
    <dgm:cxn modelId="{5C36C05E-2821-4587-8D66-8293D27D2369}" type="presParOf" srcId="{B6F82955-2CF4-4F6C-8EDC-BD453D49F257}" destId="{7D6D521B-AB58-48AD-8506-6C8E284329A3}" srcOrd="3" destOrd="0" presId="urn:microsoft.com/office/officeart/2009/3/layout/StepUpProcess"/>
    <dgm:cxn modelId="{08D5659D-DC0A-4AED-B0F9-75C4AFEF7092}" type="presParOf" srcId="{7D6D521B-AB58-48AD-8506-6C8E284329A3}" destId="{C975B4BB-C4E8-4DBE-A4EE-DFCDDE9E2ABC}" srcOrd="0" destOrd="0" presId="urn:microsoft.com/office/officeart/2009/3/layout/StepUpProcess"/>
    <dgm:cxn modelId="{7F77E1C7-0AE2-453E-8280-941D9EEF1D77}" type="presParOf" srcId="{B6F82955-2CF4-4F6C-8EDC-BD453D49F257}" destId="{2F94FA70-38C1-4CF4-BAA5-801780795DA0}" srcOrd="4" destOrd="0" presId="urn:microsoft.com/office/officeart/2009/3/layout/StepUpProcess"/>
    <dgm:cxn modelId="{28B5888E-2046-4DF6-8553-CC1E9494DE46}" type="presParOf" srcId="{2F94FA70-38C1-4CF4-BAA5-801780795DA0}" destId="{0FAC7860-D008-4337-A180-3A5C043DBA85}" srcOrd="0" destOrd="0" presId="urn:microsoft.com/office/officeart/2009/3/layout/StepUpProcess"/>
    <dgm:cxn modelId="{84C4A3C2-B023-459C-80D0-09D2F60AFA29}" type="presParOf" srcId="{2F94FA70-38C1-4CF4-BAA5-801780795DA0}" destId="{66A8BB95-4EFE-4532-8F86-8044E93A92C1}" srcOrd="1" destOrd="0" presId="urn:microsoft.com/office/officeart/2009/3/layout/StepUpProcess"/>
    <dgm:cxn modelId="{DF522D0A-57DD-4B3B-8291-CED3DBBC5111}" type="presParOf" srcId="{2F94FA70-38C1-4CF4-BAA5-801780795DA0}" destId="{53886F15-F7C7-4AEB-8B4D-E7416A6C2AE5}" srcOrd="2" destOrd="0" presId="urn:microsoft.com/office/officeart/2009/3/layout/StepUpProcess"/>
    <dgm:cxn modelId="{FD5E7728-FD10-4B07-B85E-AE3D56769F67}" type="presParOf" srcId="{B6F82955-2CF4-4F6C-8EDC-BD453D49F257}" destId="{48669B2E-92DF-4E8A-9720-BF1ED319DB4A}" srcOrd="5" destOrd="0" presId="urn:microsoft.com/office/officeart/2009/3/layout/StepUpProcess"/>
    <dgm:cxn modelId="{CD646C37-D687-4E87-99BE-53DF4E6ED03F}" type="presParOf" srcId="{48669B2E-92DF-4E8A-9720-BF1ED319DB4A}" destId="{86729119-CA6C-448D-B7DC-8356DE564A83}" srcOrd="0" destOrd="0" presId="urn:microsoft.com/office/officeart/2009/3/layout/StepUpProcess"/>
    <dgm:cxn modelId="{7F24A0C7-76F7-4766-A0E0-DCFE5F056143}" type="presParOf" srcId="{B6F82955-2CF4-4F6C-8EDC-BD453D49F257}" destId="{C0EF8992-B404-422D-9C1C-4E211439BD37}" srcOrd="6" destOrd="0" presId="urn:microsoft.com/office/officeart/2009/3/layout/StepUpProcess"/>
    <dgm:cxn modelId="{63D1EE69-C9DD-4208-A4C1-81B1D9DC1FD9}" type="presParOf" srcId="{C0EF8992-B404-422D-9C1C-4E211439BD37}" destId="{33AEE543-29F7-4F04-BD34-D30A14F32D38}" srcOrd="0" destOrd="0" presId="urn:microsoft.com/office/officeart/2009/3/layout/StepUpProcess"/>
    <dgm:cxn modelId="{62E1B2E9-E426-493C-8CDC-ABA52DD97E54}" type="presParOf" srcId="{C0EF8992-B404-422D-9C1C-4E211439BD37}" destId="{636E34A6-7F58-4870-9B70-FD31597D4E3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F6159D-D932-47DD-8F0C-0622394826A9}" type="doc">
      <dgm:prSet loTypeId="urn:microsoft.com/office/officeart/2005/8/layout/hProcess3" loCatId="process" qsTypeId="urn:microsoft.com/office/officeart/2005/8/quickstyle/simple1" qsCatId="simple" csTypeId="urn:microsoft.com/office/officeart/2005/8/colors/accent2_3" csCatId="accent2"/>
      <dgm:spPr/>
      <dgm:t>
        <a:bodyPr/>
        <a:lstStyle/>
        <a:p>
          <a:endParaRPr lang="en-US"/>
        </a:p>
      </dgm:t>
    </dgm:pt>
    <dgm:pt modelId="{E47A2889-46A6-46C8-9530-7951520061A2}">
      <dgm:prSet custT="1"/>
      <dgm:spPr/>
      <dgm:t>
        <a:bodyPr/>
        <a:lstStyle/>
        <a:p>
          <a:pPr rtl="0"/>
          <a:r>
            <a:rPr lang="en-US" sz="1600" b="1"/>
            <a:t>Why Norms Are Enforced </a:t>
          </a:r>
          <a:endParaRPr lang="en-US" sz="1600"/>
        </a:p>
      </dgm:t>
    </dgm:pt>
    <dgm:pt modelId="{85B3068B-1200-4955-844E-59519BE16C89}" type="parTrans" cxnId="{56FE5396-6159-476D-AEA6-BFD9CB2F4FED}">
      <dgm:prSet/>
      <dgm:spPr/>
      <dgm:t>
        <a:bodyPr/>
        <a:lstStyle/>
        <a:p>
          <a:endParaRPr lang="en-US" sz="2800"/>
        </a:p>
      </dgm:t>
    </dgm:pt>
    <dgm:pt modelId="{31671F0C-5BCE-4D95-B45E-CFA6CD0F0F2F}" type="sibTrans" cxnId="{56FE5396-6159-476D-AEA6-BFD9CB2F4FED}">
      <dgm:prSet/>
      <dgm:spPr/>
      <dgm:t>
        <a:bodyPr/>
        <a:lstStyle/>
        <a:p>
          <a:endParaRPr lang="en-US" sz="2800"/>
        </a:p>
      </dgm:t>
    </dgm:pt>
    <dgm:pt modelId="{C603067E-ABFA-49E0-9C63-656A51583A33}">
      <dgm:prSet custT="1"/>
      <dgm:spPr/>
      <dgm:t>
        <a:bodyPr/>
        <a:lstStyle/>
        <a:p>
          <a:pPr rtl="0"/>
          <a:r>
            <a:rPr lang="en-US" sz="1600"/>
            <a:t>• Help the group or organization survive.</a:t>
          </a:r>
        </a:p>
      </dgm:t>
    </dgm:pt>
    <dgm:pt modelId="{0C918B53-F2DF-4C92-8C85-CAC071B640BD}" type="parTrans" cxnId="{93FD4781-E4FA-4053-ADDC-EAED8A88ACD2}">
      <dgm:prSet/>
      <dgm:spPr/>
      <dgm:t>
        <a:bodyPr/>
        <a:lstStyle/>
        <a:p>
          <a:endParaRPr lang="en-US" sz="2800"/>
        </a:p>
      </dgm:t>
    </dgm:pt>
    <dgm:pt modelId="{A0E1D29E-8F2C-4370-9C60-3260E36B8AA9}" type="sibTrans" cxnId="{93FD4781-E4FA-4053-ADDC-EAED8A88ACD2}">
      <dgm:prSet/>
      <dgm:spPr/>
      <dgm:t>
        <a:bodyPr/>
        <a:lstStyle/>
        <a:p>
          <a:endParaRPr lang="en-US" sz="2800"/>
        </a:p>
      </dgm:t>
    </dgm:pt>
    <dgm:pt modelId="{8C9F7D36-6A36-4F8C-9F09-760942F8AD9D}">
      <dgm:prSet custT="1"/>
      <dgm:spPr/>
      <dgm:t>
        <a:bodyPr/>
        <a:lstStyle/>
        <a:p>
          <a:pPr rtl="0"/>
          <a:r>
            <a:rPr lang="en-US" sz="1600"/>
            <a:t>• Clarify or simplify behavioural expectations.</a:t>
          </a:r>
        </a:p>
      </dgm:t>
    </dgm:pt>
    <dgm:pt modelId="{A2308082-B026-406D-BF3A-0DBB94DE0991}" type="parTrans" cxnId="{079FAEBA-9844-4DB8-B23D-00D61DF5FA69}">
      <dgm:prSet/>
      <dgm:spPr/>
      <dgm:t>
        <a:bodyPr/>
        <a:lstStyle/>
        <a:p>
          <a:endParaRPr lang="en-US" sz="2800"/>
        </a:p>
      </dgm:t>
    </dgm:pt>
    <dgm:pt modelId="{10B1D5D3-EAAA-4586-8476-F039AA502D04}" type="sibTrans" cxnId="{079FAEBA-9844-4DB8-B23D-00D61DF5FA69}">
      <dgm:prSet/>
      <dgm:spPr/>
      <dgm:t>
        <a:bodyPr/>
        <a:lstStyle/>
        <a:p>
          <a:endParaRPr lang="en-US" sz="2800"/>
        </a:p>
      </dgm:t>
    </dgm:pt>
    <dgm:pt modelId="{A39BB14B-4A8A-4727-9E6F-E9AEB01208E2}">
      <dgm:prSet custT="1"/>
      <dgm:spPr/>
      <dgm:t>
        <a:bodyPr/>
        <a:lstStyle/>
        <a:p>
          <a:pPr rtl="0"/>
          <a:r>
            <a:rPr lang="en-US" sz="1600" dirty="0"/>
            <a:t>• Help individuals avoid embarrassing situations.</a:t>
          </a:r>
        </a:p>
      </dgm:t>
    </dgm:pt>
    <dgm:pt modelId="{49461EFA-A43A-42C8-9574-718E744A7BC9}" type="parTrans" cxnId="{140C0295-08F5-4BB5-A501-0FC2B4BE7B9A}">
      <dgm:prSet/>
      <dgm:spPr/>
      <dgm:t>
        <a:bodyPr/>
        <a:lstStyle/>
        <a:p>
          <a:endParaRPr lang="en-US" sz="2800"/>
        </a:p>
      </dgm:t>
    </dgm:pt>
    <dgm:pt modelId="{2606EC07-5D99-4AA0-91ED-5A277220FFE7}" type="sibTrans" cxnId="{140C0295-08F5-4BB5-A501-0FC2B4BE7B9A}">
      <dgm:prSet/>
      <dgm:spPr/>
      <dgm:t>
        <a:bodyPr/>
        <a:lstStyle/>
        <a:p>
          <a:endParaRPr lang="en-US" sz="2800"/>
        </a:p>
      </dgm:t>
    </dgm:pt>
    <dgm:pt modelId="{01DFC129-669C-482F-955A-862E4B3B8D6E}">
      <dgm:prSet custT="1"/>
      <dgm:spPr/>
      <dgm:t>
        <a:bodyPr/>
        <a:lstStyle/>
        <a:p>
          <a:pPr rtl="0"/>
          <a:r>
            <a:rPr lang="en-US" sz="1600"/>
            <a:t>• Clarify the group’s or organization’s central values and/or unique identity.</a:t>
          </a:r>
        </a:p>
      </dgm:t>
    </dgm:pt>
    <dgm:pt modelId="{63E8059B-DBA4-43E5-8859-08F5BAD0DBC8}" type="parTrans" cxnId="{19F599F2-D2FA-464D-BFCE-E1045C865623}">
      <dgm:prSet/>
      <dgm:spPr/>
      <dgm:t>
        <a:bodyPr/>
        <a:lstStyle/>
        <a:p>
          <a:endParaRPr lang="en-US" sz="2800"/>
        </a:p>
      </dgm:t>
    </dgm:pt>
    <dgm:pt modelId="{E2DD8DC7-BD58-4BBD-AD52-358F5086C102}" type="sibTrans" cxnId="{19F599F2-D2FA-464D-BFCE-E1045C865623}">
      <dgm:prSet/>
      <dgm:spPr/>
      <dgm:t>
        <a:bodyPr/>
        <a:lstStyle/>
        <a:p>
          <a:endParaRPr lang="en-US" sz="2800"/>
        </a:p>
      </dgm:t>
    </dgm:pt>
    <dgm:pt modelId="{1CE31219-3D79-46A4-9FC6-E8E55C89457A}" type="pres">
      <dgm:prSet presAssocID="{4CF6159D-D932-47DD-8F0C-0622394826A9}" presName="Name0" presStyleCnt="0">
        <dgm:presLayoutVars>
          <dgm:dir/>
          <dgm:animLvl val="lvl"/>
          <dgm:resizeHandles val="exact"/>
        </dgm:presLayoutVars>
      </dgm:prSet>
      <dgm:spPr/>
    </dgm:pt>
    <dgm:pt modelId="{86098936-C7EC-485A-8A16-03926E7CF92F}" type="pres">
      <dgm:prSet presAssocID="{4CF6159D-D932-47DD-8F0C-0622394826A9}" presName="dummy" presStyleCnt="0"/>
      <dgm:spPr/>
    </dgm:pt>
    <dgm:pt modelId="{BB2E2E01-2102-499B-8C65-03B30AEF13C8}" type="pres">
      <dgm:prSet presAssocID="{4CF6159D-D932-47DD-8F0C-0622394826A9}" presName="linH" presStyleCnt="0"/>
      <dgm:spPr/>
    </dgm:pt>
    <dgm:pt modelId="{2002895E-A84E-4B44-BA94-5F2E7AA19D16}" type="pres">
      <dgm:prSet presAssocID="{4CF6159D-D932-47DD-8F0C-0622394826A9}" presName="padding1" presStyleCnt="0"/>
      <dgm:spPr/>
    </dgm:pt>
    <dgm:pt modelId="{181F19F8-8305-40F3-B344-DE4D07711780}" type="pres">
      <dgm:prSet presAssocID="{E47A2889-46A6-46C8-9530-7951520061A2}" presName="linV" presStyleCnt="0"/>
      <dgm:spPr/>
    </dgm:pt>
    <dgm:pt modelId="{6AFE06C2-FA7E-42E8-884D-4905952ED3A7}" type="pres">
      <dgm:prSet presAssocID="{E47A2889-46A6-46C8-9530-7951520061A2}" presName="spVertical1" presStyleCnt="0"/>
      <dgm:spPr/>
    </dgm:pt>
    <dgm:pt modelId="{A1B8A32F-9E4E-4D45-8BB8-B2392B96CDD1}" type="pres">
      <dgm:prSet presAssocID="{E47A2889-46A6-46C8-9530-7951520061A2}" presName="parTx" presStyleLbl="revTx" presStyleIdx="0" presStyleCnt="5">
        <dgm:presLayoutVars>
          <dgm:chMax val="0"/>
          <dgm:chPref val="0"/>
          <dgm:bulletEnabled val="1"/>
        </dgm:presLayoutVars>
      </dgm:prSet>
      <dgm:spPr/>
    </dgm:pt>
    <dgm:pt modelId="{1CE458AC-9998-45DB-9675-B42480F8DDBA}" type="pres">
      <dgm:prSet presAssocID="{E47A2889-46A6-46C8-9530-7951520061A2}" presName="spVertical2" presStyleCnt="0"/>
      <dgm:spPr/>
    </dgm:pt>
    <dgm:pt modelId="{0A32B92A-0686-4CC6-930B-D19D85EF7C6B}" type="pres">
      <dgm:prSet presAssocID="{E47A2889-46A6-46C8-9530-7951520061A2}" presName="spVertical3" presStyleCnt="0"/>
      <dgm:spPr/>
    </dgm:pt>
    <dgm:pt modelId="{96405DD4-2441-42B3-A18B-87557450E188}" type="pres">
      <dgm:prSet presAssocID="{31671F0C-5BCE-4D95-B45E-CFA6CD0F0F2F}" presName="space" presStyleCnt="0"/>
      <dgm:spPr/>
    </dgm:pt>
    <dgm:pt modelId="{A5EF5CCF-FDC3-4BDD-9357-D06C8BAEEE6A}" type="pres">
      <dgm:prSet presAssocID="{C603067E-ABFA-49E0-9C63-656A51583A33}" presName="linV" presStyleCnt="0"/>
      <dgm:spPr/>
    </dgm:pt>
    <dgm:pt modelId="{4E9BEBA1-0418-4337-B588-04F700A7D835}" type="pres">
      <dgm:prSet presAssocID="{C603067E-ABFA-49E0-9C63-656A51583A33}" presName="spVertical1" presStyleCnt="0"/>
      <dgm:spPr/>
    </dgm:pt>
    <dgm:pt modelId="{308847DD-2A49-44AA-8888-3FF196F428E1}" type="pres">
      <dgm:prSet presAssocID="{C603067E-ABFA-49E0-9C63-656A51583A33}" presName="parTx" presStyleLbl="revTx" presStyleIdx="1" presStyleCnt="5">
        <dgm:presLayoutVars>
          <dgm:chMax val="0"/>
          <dgm:chPref val="0"/>
          <dgm:bulletEnabled val="1"/>
        </dgm:presLayoutVars>
      </dgm:prSet>
      <dgm:spPr/>
    </dgm:pt>
    <dgm:pt modelId="{B4FF9A7B-1513-4C65-851E-3907C80147AF}" type="pres">
      <dgm:prSet presAssocID="{C603067E-ABFA-49E0-9C63-656A51583A33}" presName="spVertical2" presStyleCnt="0"/>
      <dgm:spPr/>
    </dgm:pt>
    <dgm:pt modelId="{20EF9A04-6823-4DD9-94ED-FFCF6015CCB8}" type="pres">
      <dgm:prSet presAssocID="{C603067E-ABFA-49E0-9C63-656A51583A33}" presName="spVertical3" presStyleCnt="0"/>
      <dgm:spPr/>
    </dgm:pt>
    <dgm:pt modelId="{C7FE227D-78A5-499A-B7A6-03B8CE1E634E}" type="pres">
      <dgm:prSet presAssocID="{A0E1D29E-8F2C-4370-9C60-3260E36B8AA9}" presName="space" presStyleCnt="0"/>
      <dgm:spPr/>
    </dgm:pt>
    <dgm:pt modelId="{9B8F6904-E43A-4A05-953A-45487ABAAFF6}" type="pres">
      <dgm:prSet presAssocID="{8C9F7D36-6A36-4F8C-9F09-760942F8AD9D}" presName="linV" presStyleCnt="0"/>
      <dgm:spPr/>
    </dgm:pt>
    <dgm:pt modelId="{AF0F9377-E9EF-4E87-BCDB-1F6AE4F3B4F6}" type="pres">
      <dgm:prSet presAssocID="{8C9F7D36-6A36-4F8C-9F09-760942F8AD9D}" presName="spVertical1" presStyleCnt="0"/>
      <dgm:spPr/>
    </dgm:pt>
    <dgm:pt modelId="{2EE880A8-E51E-4E54-8B2D-49B9293D1A10}" type="pres">
      <dgm:prSet presAssocID="{8C9F7D36-6A36-4F8C-9F09-760942F8AD9D}" presName="parTx" presStyleLbl="revTx" presStyleIdx="2" presStyleCnt="5">
        <dgm:presLayoutVars>
          <dgm:chMax val="0"/>
          <dgm:chPref val="0"/>
          <dgm:bulletEnabled val="1"/>
        </dgm:presLayoutVars>
      </dgm:prSet>
      <dgm:spPr/>
    </dgm:pt>
    <dgm:pt modelId="{65C15F43-B4B3-4597-90F8-ACC7B9694696}" type="pres">
      <dgm:prSet presAssocID="{8C9F7D36-6A36-4F8C-9F09-760942F8AD9D}" presName="spVertical2" presStyleCnt="0"/>
      <dgm:spPr/>
    </dgm:pt>
    <dgm:pt modelId="{093AA06E-C93A-44D7-A166-740DA2C80048}" type="pres">
      <dgm:prSet presAssocID="{8C9F7D36-6A36-4F8C-9F09-760942F8AD9D}" presName="spVertical3" presStyleCnt="0"/>
      <dgm:spPr/>
    </dgm:pt>
    <dgm:pt modelId="{96D6E08B-BD01-4DC7-A7C5-AEDAD6EEE68D}" type="pres">
      <dgm:prSet presAssocID="{10B1D5D3-EAAA-4586-8476-F039AA502D04}" presName="space" presStyleCnt="0"/>
      <dgm:spPr/>
    </dgm:pt>
    <dgm:pt modelId="{0BE6BCD8-7CBE-4316-91FB-65809BB75997}" type="pres">
      <dgm:prSet presAssocID="{A39BB14B-4A8A-4727-9E6F-E9AEB01208E2}" presName="linV" presStyleCnt="0"/>
      <dgm:spPr/>
    </dgm:pt>
    <dgm:pt modelId="{9E75C8C3-3408-47F1-85B7-714DEC5D4869}" type="pres">
      <dgm:prSet presAssocID="{A39BB14B-4A8A-4727-9E6F-E9AEB01208E2}" presName="spVertical1" presStyleCnt="0"/>
      <dgm:spPr/>
    </dgm:pt>
    <dgm:pt modelId="{FFB34990-2EBC-4814-93E3-C60031C24D9D}" type="pres">
      <dgm:prSet presAssocID="{A39BB14B-4A8A-4727-9E6F-E9AEB01208E2}" presName="parTx" presStyleLbl="revTx" presStyleIdx="3" presStyleCnt="5">
        <dgm:presLayoutVars>
          <dgm:chMax val="0"/>
          <dgm:chPref val="0"/>
          <dgm:bulletEnabled val="1"/>
        </dgm:presLayoutVars>
      </dgm:prSet>
      <dgm:spPr/>
    </dgm:pt>
    <dgm:pt modelId="{4E567601-CCA2-4332-982C-627C7732F97C}" type="pres">
      <dgm:prSet presAssocID="{A39BB14B-4A8A-4727-9E6F-E9AEB01208E2}" presName="spVertical2" presStyleCnt="0"/>
      <dgm:spPr/>
    </dgm:pt>
    <dgm:pt modelId="{708CE284-629C-4E35-B6BD-64F0550BC1C4}" type="pres">
      <dgm:prSet presAssocID="{A39BB14B-4A8A-4727-9E6F-E9AEB01208E2}" presName="spVertical3" presStyleCnt="0"/>
      <dgm:spPr/>
    </dgm:pt>
    <dgm:pt modelId="{2B7664B7-698E-4F9F-9DB6-2A55F98CB156}" type="pres">
      <dgm:prSet presAssocID="{2606EC07-5D99-4AA0-91ED-5A277220FFE7}" presName="space" presStyleCnt="0"/>
      <dgm:spPr/>
    </dgm:pt>
    <dgm:pt modelId="{E0000B5E-0CC5-48F8-81F8-0F30872BB9D9}" type="pres">
      <dgm:prSet presAssocID="{01DFC129-669C-482F-955A-862E4B3B8D6E}" presName="linV" presStyleCnt="0"/>
      <dgm:spPr/>
    </dgm:pt>
    <dgm:pt modelId="{CD60014F-2559-41E9-B8BA-B06523C5CE9F}" type="pres">
      <dgm:prSet presAssocID="{01DFC129-669C-482F-955A-862E4B3B8D6E}" presName="spVertical1" presStyleCnt="0"/>
      <dgm:spPr/>
    </dgm:pt>
    <dgm:pt modelId="{841815FA-FDD1-48BF-8A5A-D3C9BB0B61B0}" type="pres">
      <dgm:prSet presAssocID="{01DFC129-669C-482F-955A-862E4B3B8D6E}" presName="parTx" presStyleLbl="revTx" presStyleIdx="4" presStyleCnt="5">
        <dgm:presLayoutVars>
          <dgm:chMax val="0"/>
          <dgm:chPref val="0"/>
          <dgm:bulletEnabled val="1"/>
        </dgm:presLayoutVars>
      </dgm:prSet>
      <dgm:spPr/>
    </dgm:pt>
    <dgm:pt modelId="{A5EC6656-EB58-4019-A521-C7682CCC25F3}" type="pres">
      <dgm:prSet presAssocID="{01DFC129-669C-482F-955A-862E4B3B8D6E}" presName="spVertical2" presStyleCnt="0"/>
      <dgm:spPr/>
    </dgm:pt>
    <dgm:pt modelId="{56699F06-A1B7-47D1-86AA-1ED1140567EB}" type="pres">
      <dgm:prSet presAssocID="{01DFC129-669C-482F-955A-862E4B3B8D6E}" presName="spVertical3" presStyleCnt="0"/>
      <dgm:spPr/>
    </dgm:pt>
    <dgm:pt modelId="{F6ABF3BF-9917-4B80-BBB2-489DC68FDC4B}" type="pres">
      <dgm:prSet presAssocID="{4CF6159D-D932-47DD-8F0C-0622394826A9}" presName="padding2" presStyleCnt="0"/>
      <dgm:spPr/>
    </dgm:pt>
    <dgm:pt modelId="{291934DD-9D03-4175-9FE9-9CD6DEAD7D6F}" type="pres">
      <dgm:prSet presAssocID="{4CF6159D-D932-47DD-8F0C-0622394826A9}" presName="negArrow" presStyleCnt="0"/>
      <dgm:spPr/>
    </dgm:pt>
    <dgm:pt modelId="{DB0CF85D-1B7E-4CB9-899A-4D75ED523CC9}" type="pres">
      <dgm:prSet presAssocID="{4CF6159D-D932-47DD-8F0C-0622394826A9}" presName="backgroundArrow" presStyleLbl="node1" presStyleIdx="0" presStyleCnt="1"/>
      <dgm:spPr/>
    </dgm:pt>
  </dgm:ptLst>
  <dgm:cxnLst>
    <dgm:cxn modelId="{CFB3BA3E-84E1-470D-94C3-987D9CD7B29E}" type="presOf" srcId="{A39BB14B-4A8A-4727-9E6F-E9AEB01208E2}" destId="{FFB34990-2EBC-4814-93E3-C60031C24D9D}" srcOrd="0" destOrd="0" presId="urn:microsoft.com/office/officeart/2005/8/layout/hProcess3"/>
    <dgm:cxn modelId="{86BF7C4C-882A-47D0-AAE5-F17BDD115DFE}" type="presOf" srcId="{4CF6159D-D932-47DD-8F0C-0622394826A9}" destId="{1CE31219-3D79-46A4-9FC6-E8E55C89457A}" srcOrd="0" destOrd="0" presId="urn:microsoft.com/office/officeart/2005/8/layout/hProcess3"/>
    <dgm:cxn modelId="{40A41E6E-3261-401D-BF0A-0D99B8EBA821}" type="presOf" srcId="{01DFC129-669C-482F-955A-862E4B3B8D6E}" destId="{841815FA-FDD1-48BF-8A5A-D3C9BB0B61B0}" srcOrd="0" destOrd="0" presId="urn:microsoft.com/office/officeart/2005/8/layout/hProcess3"/>
    <dgm:cxn modelId="{93FD4781-E4FA-4053-ADDC-EAED8A88ACD2}" srcId="{4CF6159D-D932-47DD-8F0C-0622394826A9}" destId="{C603067E-ABFA-49E0-9C63-656A51583A33}" srcOrd="1" destOrd="0" parTransId="{0C918B53-F2DF-4C92-8C85-CAC071B640BD}" sibTransId="{A0E1D29E-8F2C-4370-9C60-3260E36B8AA9}"/>
    <dgm:cxn modelId="{CBFDA792-7671-405E-8037-01F08187500B}" type="presOf" srcId="{C603067E-ABFA-49E0-9C63-656A51583A33}" destId="{308847DD-2A49-44AA-8888-3FF196F428E1}" srcOrd="0" destOrd="0" presId="urn:microsoft.com/office/officeart/2005/8/layout/hProcess3"/>
    <dgm:cxn modelId="{140C0295-08F5-4BB5-A501-0FC2B4BE7B9A}" srcId="{4CF6159D-D932-47DD-8F0C-0622394826A9}" destId="{A39BB14B-4A8A-4727-9E6F-E9AEB01208E2}" srcOrd="3" destOrd="0" parTransId="{49461EFA-A43A-42C8-9574-718E744A7BC9}" sibTransId="{2606EC07-5D99-4AA0-91ED-5A277220FFE7}"/>
    <dgm:cxn modelId="{56FE5396-6159-476D-AEA6-BFD9CB2F4FED}" srcId="{4CF6159D-D932-47DD-8F0C-0622394826A9}" destId="{E47A2889-46A6-46C8-9530-7951520061A2}" srcOrd="0" destOrd="0" parTransId="{85B3068B-1200-4955-844E-59519BE16C89}" sibTransId="{31671F0C-5BCE-4D95-B45E-CFA6CD0F0F2F}"/>
    <dgm:cxn modelId="{D8F7C6AA-9FA4-40C3-8A2F-013C05BD517F}" type="presOf" srcId="{8C9F7D36-6A36-4F8C-9F09-760942F8AD9D}" destId="{2EE880A8-E51E-4E54-8B2D-49B9293D1A10}" srcOrd="0" destOrd="0" presId="urn:microsoft.com/office/officeart/2005/8/layout/hProcess3"/>
    <dgm:cxn modelId="{079FAEBA-9844-4DB8-B23D-00D61DF5FA69}" srcId="{4CF6159D-D932-47DD-8F0C-0622394826A9}" destId="{8C9F7D36-6A36-4F8C-9F09-760942F8AD9D}" srcOrd="2" destOrd="0" parTransId="{A2308082-B026-406D-BF3A-0DBB94DE0991}" sibTransId="{10B1D5D3-EAAA-4586-8476-F039AA502D04}"/>
    <dgm:cxn modelId="{25F5FCDC-3BCD-4BB3-AE68-F86B664CD9AB}" type="presOf" srcId="{E47A2889-46A6-46C8-9530-7951520061A2}" destId="{A1B8A32F-9E4E-4D45-8BB8-B2392B96CDD1}" srcOrd="0" destOrd="0" presId="urn:microsoft.com/office/officeart/2005/8/layout/hProcess3"/>
    <dgm:cxn modelId="{19F599F2-D2FA-464D-BFCE-E1045C865623}" srcId="{4CF6159D-D932-47DD-8F0C-0622394826A9}" destId="{01DFC129-669C-482F-955A-862E4B3B8D6E}" srcOrd="4" destOrd="0" parTransId="{63E8059B-DBA4-43E5-8859-08F5BAD0DBC8}" sibTransId="{E2DD8DC7-BD58-4BBD-AD52-358F5086C102}"/>
    <dgm:cxn modelId="{A832E55E-2A05-460C-AEBE-49280F83FBF3}" type="presParOf" srcId="{1CE31219-3D79-46A4-9FC6-E8E55C89457A}" destId="{86098936-C7EC-485A-8A16-03926E7CF92F}" srcOrd="0" destOrd="0" presId="urn:microsoft.com/office/officeart/2005/8/layout/hProcess3"/>
    <dgm:cxn modelId="{ADB72C0E-8168-4A9C-BB30-846970B99881}" type="presParOf" srcId="{1CE31219-3D79-46A4-9FC6-E8E55C89457A}" destId="{BB2E2E01-2102-499B-8C65-03B30AEF13C8}" srcOrd="1" destOrd="0" presId="urn:microsoft.com/office/officeart/2005/8/layout/hProcess3"/>
    <dgm:cxn modelId="{5F4238F0-F911-4EAD-92FB-2D46EE185536}" type="presParOf" srcId="{BB2E2E01-2102-499B-8C65-03B30AEF13C8}" destId="{2002895E-A84E-4B44-BA94-5F2E7AA19D16}" srcOrd="0" destOrd="0" presId="urn:microsoft.com/office/officeart/2005/8/layout/hProcess3"/>
    <dgm:cxn modelId="{865914AB-11C0-47F4-B931-B7D85BF2E0FF}" type="presParOf" srcId="{BB2E2E01-2102-499B-8C65-03B30AEF13C8}" destId="{181F19F8-8305-40F3-B344-DE4D07711780}" srcOrd="1" destOrd="0" presId="urn:microsoft.com/office/officeart/2005/8/layout/hProcess3"/>
    <dgm:cxn modelId="{C477E022-D40C-43B2-B00D-24F7D3A9EE5A}" type="presParOf" srcId="{181F19F8-8305-40F3-B344-DE4D07711780}" destId="{6AFE06C2-FA7E-42E8-884D-4905952ED3A7}" srcOrd="0" destOrd="0" presId="urn:microsoft.com/office/officeart/2005/8/layout/hProcess3"/>
    <dgm:cxn modelId="{56286D7C-7538-44DD-A832-1053BE8F5847}" type="presParOf" srcId="{181F19F8-8305-40F3-B344-DE4D07711780}" destId="{A1B8A32F-9E4E-4D45-8BB8-B2392B96CDD1}" srcOrd="1" destOrd="0" presId="urn:microsoft.com/office/officeart/2005/8/layout/hProcess3"/>
    <dgm:cxn modelId="{DD473F1F-D99C-4DEB-9DD2-790558B9B73B}" type="presParOf" srcId="{181F19F8-8305-40F3-B344-DE4D07711780}" destId="{1CE458AC-9998-45DB-9675-B42480F8DDBA}" srcOrd="2" destOrd="0" presId="urn:microsoft.com/office/officeart/2005/8/layout/hProcess3"/>
    <dgm:cxn modelId="{8F49D8F2-4C36-48DC-98D4-D4BEAFA667A6}" type="presParOf" srcId="{181F19F8-8305-40F3-B344-DE4D07711780}" destId="{0A32B92A-0686-4CC6-930B-D19D85EF7C6B}" srcOrd="3" destOrd="0" presId="urn:microsoft.com/office/officeart/2005/8/layout/hProcess3"/>
    <dgm:cxn modelId="{4B8B9551-DCE1-4DF3-9E0F-37ACFE82BCB1}" type="presParOf" srcId="{BB2E2E01-2102-499B-8C65-03B30AEF13C8}" destId="{96405DD4-2441-42B3-A18B-87557450E188}" srcOrd="2" destOrd="0" presId="urn:microsoft.com/office/officeart/2005/8/layout/hProcess3"/>
    <dgm:cxn modelId="{568BC02C-A977-43A6-B984-8192A7234E40}" type="presParOf" srcId="{BB2E2E01-2102-499B-8C65-03B30AEF13C8}" destId="{A5EF5CCF-FDC3-4BDD-9357-D06C8BAEEE6A}" srcOrd="3" destOrd="0" presId="urn:microsoft.com/office/officeart/2005/8/layout/hProcess3"/>
    <dgm:cxn modelId="{3ECC3C62-FF84-4174-9E94-91E07E2892AE}" type="presParOf" srcId="{A5EF5CCF-FDC3-4BDD-9357-D06C8BAEEE6A}" destId="{4E9BEBA1-0418-4337-B588-04F700A7D835}" srcOrd="0" destOrd="0" presId="urn:microsoft.com/office/officeart/2005/8/layout/hProcess3"/>
    <dgm:cxn modelId="{64F1148F-5CDF-485F-A93C-FECDE8E1CF73}" type="presParOf" srcId="{A5EF5CCF-FDC3-4BDD-9357-D06C8BAEEE6A}" destId="{308847DD-2A49-44AA-8888-3FF196F428E1}" srcOrd="1" destOrd="0" presId="urn:microsoft.com/office/officeart/2005/8/layout/hProcess3"/>
    <dgm:cxn modelId="{9BDDD17B-6FBE-4BA8-AABB-9A3BDAF042A2}" type="presParOf" srcId="{A5EF5CCF-FDC3-4BDD-9357-D06C8BAEEE6A}" destId="{B4FF9A7B-1513-4C65-851E-3907C80147AF}" srcOrd="2" destOrd="0" presId="urn:microsoft.com/office/officeart/2005/8/layout/hProcess3"/>
    <dgm:cxn modelId="{146FCE5D-7D26-4BB3-8364-322B34A882BF}" type="presParOf" srcId="{A5EF5CCF-FDC3-4BDD-9357-D06C8BAEEE6A}" destId="{20EF9A04-6823-4DD9-94ED-FFCF6015CCB8}" srcOrd="3" destOrd="0" presId="urn:microsoft.com/office/officeart/2005/8/layout/hProcess3"/>
    <dgm:cxn modelId="{EF2108D0-D220-49B0-B06D-A117961E7EF6}" type="presParOf" srcId="{BB2E2E01-2102-499B-8C65-03B30AEF13C8}" destId="{C7FE227D-78A5-499A-B7A6-03B8CE1E634E}" srcOrd="4" destOrd="0" presId="urn:microsoft.com/office/officeart/2005/8/layout/hProcess3"/>
    <dgm:cxn modelId="{B6FE3B07-7BB0-497F-B507-4F18EC6FBDD0}" type="presParOf" srcId="{BB2E2E01-2102-499B-8C65-03B30AEF13C8}" destId="{9B8F6904-E43A-4A05-953A-45487ABAAFF6}" srcOrd="5" destOrd="0" presId="urn:microsoft.com/office/officeart/2005/8/layout/hProcess3"/>
    <dgm:cxn modelId="{BAC9D3FE-635A-4280-89BA-4EC032FFEB18}" type="presParOf" srcId="{9B8F6904-E43A-4A05-953A-45487ABAAFF6}" destId="{AF0F9377-E9EF-4E87-BCDB-1F6AE4F3B4F6}" srcOrd="0" destOrd="0" presId="urn:microsoft.com/office/officeart/2005/8/layout/hProcess3"/>
    <dgm:cxn modelId="{22DDC8A5-C49A-450C-B285-A939D8CD0969}" type="presParOf" srcId="{9B8F6904-E43A-4A05-953A-45487ABAAFF6}" destId="{2EE880A8-E51E-4E54-8B2D-49B9293D1A10}" srcOrd="1" destOrd="0" presId="urn:microsoft.com/office/officeart/2005/8/layout/hProcess3"/>
    <dgm:cxn modelId="{76DF9458-246C-4AB5-A89F-813400B6B31D}" type="presParOf" srcId="{9B8F6904-E43A-4A05-953A-45487ABAAFF6}" destId="{65C15F43-B4B3-4597-90F8-ACC7B9694696}" srcOrd="2" destOrd="0" presId="urn:microsoft.com/office/officeart/2005/8/layout/hProcess3"/>
    <dgm:cxn modelId="{435CDC92-676C-4C22-A1EC-08C2993754A4}" type="presParOf" srcId="{9B8F6904-E43A-4A05-953A-45487ABAAFF6}" destId="{093AA06E-C93A-44D7-A166-740DA2C80048}" srcOrd="3" destOrd="0" presId="urn:microsoft.com/office/officeart/2005/8/layout/hProcess3"/>
    <dgm:cxn modelId="{730F9469-2E7F-47E3-9993-9E1B907E2368}" type="presParOf" srcId="{BB2E2E01-2102-499B-8C65-03B30AEF13C8}" destId="{96D6E08B-BD01-4DC7-A7C5-AEDAD6EEE68D}" srcOrd="6" destOrd="0" presId="urn:microsoft.com/office/officeart/2005/8/layout/hProcess3"/>
    <dgm:cxn modelId="{0B748343-24F8-4C51-A1CD-7D46E5EA5623}" type="presParOf" srcId="{BB2E2E01-2102-499B-8C65-03B30AEF13C8}" destId="{0BE6BCD8-7CBE-4316-91FB-65809BB75997}" srcOrd="7" destOrd="0" presId="urn:microsoft.com/office/officeart/2005/8/layout/hProcess3"/>
    <dgm:cxn modelId="{8EBBCDC7-862C-48BB-8090-4598D070DE78}" type="presParOf" srcId="{0BE6BCD8-7CBE-4316-91FB-65809BB75997}" destId="{9E75C8C3-3408-47F1-85B7-714DEC5D4869}" srcOrd="0" destOrd="0" presId="urn:microsoft.com/office/officeart/2005/8/layout/hProcess3"/>
    <dgm:cxn modelId="{8A56AEAB-704A-453A-B12A-F1C32BCFB761}" type="presParOf" srcId="{0BE6BCD8-7CBE-4316-91FB-65809BB75997}" destId="{FFB34990-2EBC-4814-93E3-C60031C24D9D}" srcOrd="1" destOrd="0" presId="urn:microsoft.com/office/officeart/2005/8/layout/hProcess3"/>
    <dgm:cxn modelId="{1F5B4BE9-F4F2-4404-B301-52EDB02502B8}" type="presParOf" srcId="{0BE6BCD8-7CBE-4316-91FB-65809BB75997}" destId="{4E567601-CCA2-4332-982C-627C7732F97C}" srcOrd="2" destOrd="0" presId="urn:microsoft.com/office/officeart/2005/8/layout/hProcess3"/>
    <dgm:cxn modelId="{2AB617DD-5AE3-4187-8D99-C097F199F284}" type="presParOf" srcId="{0BE6BCD8-7CBE-4316-91FB-65809BB75997}" destId="{708CE284-629C-4E35-B6BD-64F0550BC1C4}" srcOrd="3" destOrd="0" presId="urn:microsoft.com/office/officeart/2005/8/layout/hProcess3"/>
    <dgm:cxn modelId="{DD385338-084F-476C-93B8-6BA49193B11B}" type="presParOf" srcId="{BB2E2E01-2102-499B-8C65-03B30AEF13C8}" destId="{2B7664B7-698E-4F9F-9DB6-2A55F98CB156}" srcOrd="8" destOrd="0" presId="urn:microsoft.com/office/officeart/2005/8/layout/hProcess3"/>
    <dgm:cxn modelId="{D7DF4FA6-5133-4AF3-B0ED-1B8A596A8ADD}" type="presParOf" srcId="{BB2E2E01-2102-499B-8C65-03B30AEF13C8}" destId="{E0000B5E-0CC5-48F8-81F8-0F30872BB9D9}" srcOrd="9" destOrd="0" presId="urn:microsoft.com/office/officeart/2005/8/layout/hProcess3"/>
    <dgm:cxn modelId="{BACA1D22-A7C3-4946-82A1-DF7696385AE5}" type="presParOf" srcId="{E0000B5E-0CC5-48F8-81F8-0F30872BB9D9}" destId="{CD60014F-2559-41E9-B8BA-B06523C5CE9F}" srcOrd="0" destOrd="0" presId="urn:microsoft.com/office/officeart/2005/8/layout/hProcess3"/>
    <dgm:cxn modelId="{415DEBE8-C9CC-4EAA-8EA8-3245206CBEDA}" type="presParOf" srcId="{E0000B5E-0CC5-48F8-81F8-0F30872BB9D9}" destId="{841815FA-FDD1-48BF-8A5A-D3C9BB0B61B0}" srcOrd="1" destOrd="0" presId="urn:microsoft.com/office/officeart/2005/8/layout/hProcess3"/>
    <dgm:cxn modelId="{750F52C4-DCF3-4815-8D3F-D788CA3E3E6E}" type="presParOf" srcId="{E0000B5E-0CC5-48F8-81F8-0F30872BB9D9}" destId="{A5EC6656-EB58-4019-A521-C7682CCC25F3}" srcOrd="2" destOrd="0" presId="urn:microsoft.com/office/officeart/2005/8/layout/hProcess3"/>
    <dgm:cxn modelId="{E832669C-A4FE-4EC2-9BE8-EE88A89B3CCF}" type="presParOf" srcId="{E0000B5E-0CC5-48F8-81F8-0F30872BB9D9}" destId="{56699F06-A1B7-47D1-86AA-1ED1140567EB}" srcOrd="3" destOrd="0" presId="urn:microsoft.com/office/officeart/2005/8/layout/hProcess3"/>
    <dgm:cxn modelId="{B5741B8E-B771-49AB-AEC1-7E14A15B0A7E}" type="presParOf" srcId="{BB2E2E01-2102-499B-8C65-03B30AEF13C8}" destId="{F6ABF3BF-9917-4B80-BBB2-489DC68FDC4B}" srcOrd="10" destOrd="0" presId="urn:microsoft.com/office/officeart/2005/8/layout/hProcess3"/>
    <dgm:cxn modelId="{D1268786-8BC1-4C3C-ADDE-BF36B216C4C7}" type="presParOf" srcId="{BB2E2E01-2102-499B-8C65-03B30AEF13C8}" destId="{291934DD-9D03-4175-9FE9-9CD6DEAD7D6F}" srcOrd="11" destOrd="0" presId="urn:microsoft.com/office/officeart/2005/8/layout/hProcess3"/>
    <dgm:cxn modelId="{08D3711E-6A32-4305-8200-E093DFD21F25}" type="presParOf" srcId="{BB2E2E01-2102-499B-8C65-03B30AEF13C8}" destId="{DB0CF85D-1B7E-4CB9-899A-4D75ED523CC9}" srcOrd="12"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E60C15-86EE-4144-9939-8CD345D5BE2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BF81B33-C5BB-4526-9CFF-857F59F3354E}">
      <dgm:prSet/>
      <dgm:spPr/>
      <dgm:t>
        <a:bodyPr/>
        <a:lstStyle/>
        <a:p>
          <a:pPr algn="just" rtl="0"/>
          <a:r>
            <a:rPr lang="en-US" b="1"/>
            <a:t>Formal groups - </a:t>
          </a:r>
          <a:r>
            <a:rPr lang="en-US"/>
            <a:t>Groups to which members are formally assigned</a:t>
          </a:r>
        </a:p>
      </dgm:t>
    </dgm:pt>
    <dgm:pt modelId="{CEC9A39B-F43A-411B-903F-5192979D77A4}" type="parTrans" cxnId="{876F9B12-B4FA-4731-B2DF-9F7C5B89C424}">
      <dgm:prSet/>
      <dgm:spPr/>
      <dgm:t>
        <a:bodyPr/>
        <a:lstStyle/>
        <a:p>
          <a:pPr algn="just"/>
          <a:endParaRPr lang="en-US"/>
        </a:p>
      </dgm:t>
    </dgm:pt>
    <dgm:pt modelId="{45B9F600-B899-4770-9AE9-39C62DA26E6D}" type="sibTrans" cxnId="{876F9B12-B4FA-4731-B2DF-9F7C5B89C424}">
      <dgm:prSet/>
      <dgm:spPr/>
      <dgm:t>
        <a:bodyPr/>
        <a:lstStyle/>
        <a:p>
          <a:pPr algn="just"/>
          <a:endParaRPr lang="en-US"/>
        </a:p>
      </dgm:t>
    </dgm:pt>
    <dgm:pt modelId="{154B14C1-ABEE-4E2E-9A7A-2FFD29656829}">
      <dgm:prSet/>
      <dgm:spPr/>
      <dgm:t>
        <a:bodyPr/>
        <a:lstStyle/>
        <a:p>
          <a:pPr algn="just" rtl="0"/>
          <a:r>
            <a:rPr lang="en-US" b="1"/>
            <a:t>Informal groups</a:t>
          </a:r>
          <a:r>
            <a:rPr lang="en-US"/>
            <a:t> - Groups formed spontaneously by people who share interests, values, or identities</a:t>
          </a:r>
        </a:p>
      </dgm:t>
    </dgm:pt>
    <dgm:pt modelId="{78B22B51-B650-4E5C-9E07-BD93D901BC86}" type="parTrans" cxnId="{EC5AD4A3-5998-440E-85E6-1E3CBBE4BC52}">
      <dgm:prSet/>
      <dgm:spPr/>
      <dgm:t>
        <a:bodyPr/>
        <a:lstStyle/>
        <a:p>
          <a:pPr algn="just"/>
          <a:endParaRPr lang="en-US"/>
        </a:p>
      </dgm:t>
    </dgm:pt>
    <dgm:pt modelId="{C18F5D10-87AE-45C0-AB2A-9320C3D5BE87}" type="sibTrans" cxnId="{EC5AD4A3-5998-440E-85E6-1E3CBBE4BC52}">
      <dgm:prSet/>
      <dgm:spPr/>
      <dgm:t>
        <a:bodyPr/>
        <a:lstStyle/>
        <a:p>
          <a:pPr algn="just"/>
          <a:endParaRPr lang="en-US"/>
        </a:p>
      </dgm:t>
    </dgm:pt>
    <dgm:pt modelId="{4A0F29CC-C57C-42B9-B117-AA076F097D76}">
      <dgm:prSet/>
      <dgm:spPr/>
      <dgm:t>
        <a:bodyPr/>
        <a:lstStyle/>
        <a:p>
          <a:pPr algn="just" rtl="0"/>
          <a:r>
            <a:rPr lang="en-US" b="1"/>
            <a:t>Identity groups</a:t>
          </a:r>
          <a:r>
            <a:rPr lang="en-US"/>
            <a:t> - Groups based on the social identities of members</a:t>
          </a:r>
        </a:p>
      </dgm:t>
    </dgm:pt>
    <dgm:pt modelId="{7A439605-1D8C-4D0E-A876-D8020650B5C7}" type="parTrans" cxnId="{B05D9F3D-6AD8-416A-B003-347086365C4E}">
      <dgm:prSet/>
      <dgm:spPr/>
      <dgm:t>
        <a:bodyPr/>
        <a:lstStyle/>
        <a:p>
          <a:pPr algn="just"/>
          <a:endParaRPr lang="en-US"/>
        </a:p>
      </dgm:t>
    </dgm:pt>
    <dgm:pt modelId="{438FCABE-C773-4BA6-BDFF-D88D5FBDA955}" type="sibTrans" cxnId="{B05D9F3D-6AD8-416A-B003-347086365C4E}">
      <dgm:prSet/>
      <dgm:spPr/>
      <dgm:t>
        <a:bodyPr/>
        <a:lstStyle/>
        <a:p>
          <a:pPr algn="just"/>
          <a:endParaRPr lang="en-US"/>
        </a:p>
      </dgm:t>
    </dgm:pt>
    <dgm:pt modelId="{C1D6D33E-2904-49CB-A4AD-B23016BF8691}">
      <dgm:prSet/>
      <dgm:spPr/>
      <dgm:t>
        <a:bodyPr/>
        <a:lstStyle/>
        <a:p>
          <a:pPr algn="just" rtl="0"/>
          <a:r>
            <a:rPr lang="en-US" b="1" dirty="0"/>
            <a:t>Virtual teams</a:t>
          </a:r>
          <a:r>
            <a:rPr lang="en-US" dirty="0"/>
            <a:t> - Teams in which members work together but are separated by time, distance, or organizational structure</a:t>
          </a:r>
        </a:p>
      </dgm:t>
    </dgm:pt>
    <dgm:pt modelId="{3A72C8A7-94E8-41EB-9BCC-57197A858111}" type="parTrans" cxnId="{C28094F1-0E33-4F6E-81A0-D055CD42EBD9}">
      <dgm:prSet/>
      <dgm:spPr/>
      <dgm:t>
        <a:bodyPr/>
        <a:lstStyle/>
        <a:p>
          <a:pPr algn="just"/>
          <a:endParaRPr lang="en-US"/>
        </a:p>
      </dgm:t>
    </dgm:pt>
    <dgm:pt modelId="{A0411F56-DCF5-4BC1-B880-38A8539BABDE}" type="sibTrans" cxnId="{C28094F1-0E33-4F6E-81A0-D055CD42EBD9}">
      <dgm:prSet/>
      <dgm:spPr/>
      <dgm:t>
        <a:bodyPr/>
        <a:lstStyle/>
        <a:p>
          <a:pPr algn="just"/>
          <a:endParaRPr lang="en-US"/>
        </a:p>
      </dgm:t>
    </dgm:pt>
    <dgm:pt modelId="{4AF02C5D-8D3F-47AC-96A4-30BF1E395FB6}" type="pres">
      <dgm:prSet presAssocID="{72E60C15-86EE-4144-9939-8CD345D5BE20}" presName="vert0" presStyleCnt="0">
        <dgm:presLayoutVars>
          <dgm:dir/>
          <dgm:animOne val="branch"/>
          <dgm:animLvl val="lvl"/>
        </dgm:presLayoutVars>
      </dgm:prSet>
      <dgm:spPr/>
    </dgm:pt>
    <dgm:pt modelId="{0EB8FE6C-5AA6-4894-A40C-014BDC5FDC25}" type="pres">
      <dgm:prSet presAssocID="{0BF81B33-C5BB-4526-9CFF-857F59F3354E}" presName="thickLine" presStyleLbl="alignNode1" presStyleIdx="0" presStyleCnt="4"/>
      <dgm:spPr/>
    </dgm:pt>
    <dgm:pt modelId="{3F2E1940-692B-4326-8521-447FCE643B61}" type="pres">
      <dgm:prSet presAssocID="{0BF81B33-C5BB-4526-9CFF-857F59F3354E}" presName="horz1" presStyleCnt="0"/>
      <dgm:spPr/>
    </dgm:pt>
    <dgm:pt modelId="{112E3B5F-B143-4D10-8B4A-12247B7CF22D}" type="pres">
      <dgm:prSet presAssocID="{0BF81B33-C5BB-4526-9CFF-857F59F3354E}" presName="tx1" presStyleLbl="revTx" presStyleIdx="0" presStyleCnt="4"/>
      <dgm:spPr/>
    </dgm:pt>
    <dgm:pt modelId="{548DDEB9-1AD2-4272-91FF-1BD08EF20B98}" type="pres">
      <dgm:prSet presAssocID="{0BF81B33-C5BB-4526-9CFF-857F59F3354E}" presName="vert1" presStyleCnt="0"/>
      <dgm:spPr/>
    </dgm:pt>
    <dgm:pt modelId="{38C055E5-6D67-464F-9F01-453D8B60F402}" type="pres">
      <dgm:prSet presAssocID="{154B14C1-ABEE-4E2E-9A7A-2FFD29656829}" presName="thickLine" presStyleLbl="alignNode1" presStyleIdx="1" presStyleCnt="4"/>
      <dgm:spPr/>
    </dgm:pt>
    <dgm:pt modelId="{21429767-ECC6-4553-B472-70741AF8154A}" type="pres">
      <dgm:prSet presAssocID="{154B14C1-ABEE-4E2E-9A7A-2FFD29656829}" presName="horz1" presStyleCnt="0"/>
      <dgm:spPr/>
    </dgm:pt>
    <dgm:pt modelId="{8A5712F0-A909-43C4-A55F-C80EDAC6B5A6}" type="pres">
      <dgm:prSet presAssocID="{154B14C1-ABEE-4E2E-9A7A-2FFD29656829}" presName="tx1" presStyleLbl="revTx" presStyleIdx="1" presStyleCnt="4"/>
      <dgm:spPr/>
    </dgm:pt>
    <dgm:pt modelId="{3E49BD05-35B9-49C6-AE4E-2DDF93251B32}" type="pres">
      <dgm:prSet presAssocID="{154B14C1-ABEE-4E2E-9A7A-2FFD29656829}" presName="vert1" presStyleCnt="0"/>
      <dgm:spPr/>
    </dgm:pt>
    <dgm:pt modelId="{F6414133-A6BF-40AF-BABC-1F7C73233980}" type="pres">
      <dgm:prSet presAssocID="{4A0F29CC-C57C-42B9-B117-AA076F097D76}" presName="thickLine" presStyleLbl="alignNode1" presStyleIdx="2" presStyleCnt="4"/>
      <dgm:spPr/>
    </dgm:pt>
    <dgm:pt modelId="{FEA54195-393A-4C7D-9F61-76249592727F}" type="pres">
      <dgm:prSet presAssocID="{4A0F29CC-C57C-42B9-B117-AA076F097D76}" presName="horz1" presStyleCnt="0"/>
      <dgm:spPr/>
    </dgm:pt>
    <dgm:pt modelId="{557CD4B9-4F0D-4003-82BA-8C97184D73F9}" type="pres">
      <dgm:prSet presAssocID="{4A0F29CC-C57C-42B9-B117-AA076F097D76}" presName="tx1" presStyleLbl="revTx" presStyleIdx="2" presStyleCnt="4"/>
      <dgm:spPr/>
    </dgm:pt>
    <dgm:pt modelId="{86AAD183-5513-4811-88C0-EBE5713D6D23}" type="pres">
      <dgm:prSet presAssocID="{4A0F29CC-C57C-42B9-B117-AA076F097D76}" presName="vert1" presStyleCnt="0"/>
      <dgm:spPr/>
    </dgm:pt>
    <dgm:pt modelId="{47823052-7C1A-4AA7-9A1E-25B370AB8E27}" type="pres">
      <dgm:prSet presAssocID="{C1D6D33E-2904-49CB-A4AD-B23016BF8691}" presName="thickLine" presStyleLbl="alignNode1" presStyleIdx="3" presStyleCnt="4"/>
      <dgm:spPr/>
    </dgm:pt>
    <dgm:pt modelId="{90EF10E7-8F2E-46C4-A73F-A9F50D8A8DA5}" type="pres">
      <dgm:prSet presAssocID="{C1D6D33E-2904-49CB-A4AD-B23016BF8691}" presName="horz1" presStyleCnt="0"/>
      <dgm:spPr/>
    </dgm:pt>
    <dgm:pt modelId="{7BD82A4E-C9D4-4EE1-BB7C-70A89AD573CD}" type="pres">
      <dgm:prSet presAssocID="{C1D6D33E-2904-49CB-A4AD-B23016BF8691}" presName="tx1" presStyleLbl="revTx" presStyleIdx="3" presStyleCnt="4"/>
      <dgm:spPr/>
    </dgm:pt>
    <dgm:pt modelId="{88F31297-3278-4B5B-A52A-72126D266E73}" type="pres">
      <dgm:prSet presAssocID="{C1D6D33E-2904-49CB-A4AD-B23016BF8691}" presName="vert1" presStyleCnt="0"/>
      <dgm:spPr/>
    </dgm:pt>
  </dgm:ptLst>
  <dgm:cxnLst>
    <dgm:cxn modelId="{876F9B12-B4FA-4731-B2DF-9F7C5B89C424}" srcId="{72E60C15-86EE-4144-9939-8CD345D5BE20}" destId="{0BF81B33-C5BB-4526-9CFF-857F59F3354E}" srcOrd="0" destOrd="0" parTransId="{CEC9A39B-F43A-411B-903F-5192979D77A4}" sibTransId="{45B9F600-B899-4770-9AE9-39C62DA26E6D}"/>
    <dgm:cxn modelId="{333FCD1A-F519-47F6-A810-9EAC1274FEB1}" type="presOf" srcId="{0BF81B33-C5BB-4526-9CFF-857F59F3354E}" destId="{112E3B5F-B143-4D10-8B4A-12247B7CF22D}" srcOrd="0" destOrd="0" presId="urn:microsoft.com/office/officeart/2008/layout/LinedList"/>
    <dgm:cxn modelId="{B05D9F3D-6AD8-416A-B003-347086365C4E}" srcId="{72E60C15-86EE-4144-9939-8CD345D5BE20}" destId="{4A0F29CC-C57C-42B9-B117-AA076F097D76}" srcOrd="2" destOrd="0" parTransId="{7A439605-1D8C-4D0E-A876-D8020650B5C7}" sibTransId="{438FCABE-C773-4BA6-BDFF-D88D5FBDA955}"/>
    <dgm:cxn modelId="{16A87C65-DCC1-4F7A-8E5F-354DF3F77C2A}" type="presOf" srcId="{4A0F29CC-C57C-42B9-B117-AA076F097D76}" destId="{557CD4B9-4F0D-4003-82BA-8C97184D73F9}" srcOrd="0" destOrd="0" presId="urn:microsoft.com/office/officeart/2008/layout/LinedList"/>
    <dgm:cxn modelId="{70827D48-09DD-4C5E-90F4-F1986CA018D1}" type="presOf" srcId="{C1D6D33E-2904-49CB-A4AD-B23016BF8691}" destId="{7BD82A4E-C9D4-4EE1-BB7C-70A89AD573CD}" srcOrd="0" destOrd="0" presId="urn:microsoft.com/office/officeart/2008/layout/LinedList"/>
    <dgm:cxn modelId="{7F09308B-D79D-4FD8-9D5F-52C5B4AAC137}" type="presOf" srcId="{154B14C1-ABEE-4E2E-9A7A-2FFD29656829}" destId="{8A5712F0-A909-43C4-A55F-C80EDAC6B5A6}" srcOrd="0" destOrd="0" presId="urn:microsoft.com/office/officeart/2008/layout/LinedList"/>
    <dgm:cxn modelId="{EC5AD4A3-5998-440E-85E6-1E3CBBE4BC52}" srcId="{72E60C15-86EE-4144-9939-8CD345D5BE20}" destId="{154B14C1-ABEE-4E2E-9A7A-2FFD29656829}" srcOrd="1" destOrd="0" parTransId="{78B22B51-B650-4E5C-9E07-BD93D901BC86}" sibTransId="{C18F5D10-87AE-45C0-AB2A-9320C3D5BE87}"/>
    <dgm:cxn modelId="{73C500E2-2B9F-4E68-8440-426DD6DD8085}" type="presOf" srcId="{72E60C15-86EE-4144-9939-8CD345D5BE20}" destId="{4AF02C5D-8D3F-47AC-96A4-30BF1E395FB6}" srcOrd="0" destOrd="0" presId="urn:microsoft.com/office/officeart/2008/layout/LinedList"/>
    <dgm:cxn modelId="{C28094F1-0E33-4F6E-81A0-D055CD42EBD9}" srcId="{72E60C15-86EE-4144-9939-8CD345D5BE20}" destId="{C1D6D33E-2904-49CB-A4AD-B23016BF8691}" srcOrd="3" destOrd="0" parTransId="{3A72C8A7-94E8-41EB-9BCC-57197A858111}" sibTransId="{A0411F56-DCF5-4BC1-B880-38A8539BABDE}"/>
    <dgm:cxn modelId="{88F993A2-8C3D-4800-A2E1-32AC6708F288}" type="presParOf" srcId="{4AF02C5D-8D3F-47AC-96A4-30BF1E395FB6}" destId="{0EB8FE6C-5AA6-4894-A40C-014BDC5FDC25}" srcOrd="0" destOrd="0" presId="urn:microsoft.com/office/officeart/2008/layout/LinedList"/>
    <dgm:cxn modelId="{713F4304-50BB-4BC8-BF64-536F4112E00E}" type="presParOf" srcId="{4AF02C5D-8D3F-47AC-96A4-30BF1E395FB6}" destId="{3F2E1940-692B-4326-8521-447FCE643B61}" srcOrd="1" destOrd="0" presId="urn:microsoft.com/office/officeart/2008/layout/LinedList"/>
    <dgm:cxn modelId="{D9A73D54-EEEA-413C-A828-370125CF318D}" type="presParOf" srcId="{3F2E1940-692B-4326-8521-447FCE643B61}" destId="{112E3B5F-B143-4D10-8B4A-12247B7CF22D}" srcOrd="0" destOrd="0" presId="urn:microsoft.com/office/officeart/2008/layout/LinedList"/>
    <dgm:cxn modelId="{B843A8AD-ED06-4AD0-97DD-6CDC75490E6D}" type="presParOf" srcId="{3F2E1940-692B-4326-8521-447FCE643B61}" destId="{548DDEB9-1AD2-4272-91FF-1BD08EF20B98}" srcOrd="1" destOrd="0" presId="urn:microsoft.com/office/officeart/2008/layout/LinedList"/>
    <dgm:cxn modelId="{E60DFDAD-7332-49C2-B3EC-D4668087AEBF}" type="presParOf" srcId="{4AF02C5D-8D3F-47AC-96A4-30BF1E395FB6}" destId="{38C055E5-6D67-464F-9F01-453D8B60F402}" srcOrd="2" destOrd="0" presId="urn:microsoft.com/office/officeart/2008/layout/LinedList"/>
    <dgm:cxn modelId="{E34DA9FE-2AF4-41C8-BB22-578BCAFB667E}" type="presParOf" srcId="{4AF02C5D-8D3F-47AC-96A4-30BF1E395FB6}" destId="{21429767-ECC6-4553-B472-70741AF8154A}" srcOrd="3" destOrd="0" presId="urn:microsoft.com/office/officeart/2008/layout/LinedList"/>
    <dgm:cxn modelId="{7BC8CCCE-0604-4915-A65C-A74ECFF03969}" type="presParOf" srcId="{21429767-ECC6-4553-B472-70741AF8154A}" destId="{8A5712F0-A909-43C4-A55F-C80EDAC6B5A6}" srcOrd="0" destOrd="0" presId="urn:microsoft.com/office/officeart/2008/layout/LinedList"/>
    <dgm:cxn modelId="{7EB381C0-8821-47B0-933F-7B1444B2C658}" type="presParOf" srcId="{21429767-ECC6-4553-B472-70741AF8154A}" destId="{3E49BD05-35B9-49C6-AE4E-2DDF93251B32}" srcOrd="1" destOrd="0" presId="urn:microsoft.com/office/officeart/2008/layout/LinedList"/>
    <dgm:cxn modelId="{E712430B-035E-4A9F-B725-A7CA7DF61109}" type="presParOf" srcId="{4AF02C5D-8D3F-47AC-96A4-30BF1E395FB6}" destId="{F6414133-A6BF-40AF-BABC-1F7C73233980}" srcOrd="4" destOrd="0" presId="urn:microsoft.com/office/officeart/2008/layout/LinedList"/>
    <dgm:cxn modelId="{D80B58CD-FA22-49B1-9813-700C96223DBE}" type="presParOf" srcId="{4AF02C5D-8D3F-47AC-96A4-30BF1E395FB6}" destId="{FEA54195-393A-4C7D-9F61-76249592727F}" srcOrd="5" destOrd="0" presId="urn:microsoft.com/office/officeart/2008/layout/LinedList"/>
    <dgm:cxn modelId="{2B6D2DF5-3DC2-4599-B952-ABBF6B682383}" type="presParOf" srcId="{FEA54195-393A-4C7D-9F61-76249592727F}" destId="{557CD4B9-4F0D-4003-82BA-8C97184D73F9}" srcOrd="0" destOrd="0" presId="urn:microsoft.com/office/officeart/2008/layout/LinedList"/>
    <dgm:cxn modelId="{560930C4-4ED4-4027-8778-74BB669F1326}" type="presParOf" srcId="{FEA54195-393A-4C7D-9F61-76249592727F}" destId="{86AAD183-5513-4811-88C0-EBE5713D6D23}" srcOrd="1" destOrd="0" presId="urn:microsoft.com/office/officeart/2008/layout/LinedList"/>
    <dgm:cxn modelId="{3EE6B167-8DA0-4EFE-865B-E7B33B232566}" type="presParOf" srcId="{4AF02C5D-8D3F-47AC-96A4-30BF1E395FB6}" destId="{47823052-7C1A-4AA7-9A1E-25B370AB8E27}" srcOrd="6" destOrd="0" presId="urn:microsoft.com/office/officeart/2008/layout/LinedList"/>
    <dgm:cxn modelId="{12CD6DA6-B305-4AE8-8C5E-EE2E663782EA}" type="presParOf" srcId="{4AF02C5D-8D3F-47AC-96A4-30BF1E395FB6}" destId="{90EF10E7-8F2E-46C4-A73F-A9F50D8A8DA5}" srcOrd="7" destOrd="0" presId="urn:microsoft.com/office/officeart/2008/layout/LinedList"/>
    <dgm:cxn modelId="{1C85DFC7-0924-49D7-AE5B-3EB5F71793FB}" type="presParOf" srcId="{90EF10E7-8F2E-46C4-A73F-A9F50D8A8DA5}" destId="{7BD82A4E-C9D4-4EE1-BB7C-70A89AD573CD}" srcOrd="0" destOrd="0" presId="urn:microsoft.com/office/officeart/2008/layout/LinedList"/>
    <dgm:cxn modelId="{B193D2D3-FD02-436F-A0BD-55CCE886792C}" type="presParOf" srcId="{90EF10E7-8F2E-46C4-A73F-A9F50D8A8DA5}" destId="{88F31297-3278-4B5B-A52A-72126D266E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63F6D3-1C55-431C-9DEB-3CED5FEB4669}" type="doc">
      <dgm:prSet loTypeId="urn:microsoft.com/office/officeart/2008/layout/LinedList" loCatId="list" qsTypeId="urn:microsoft.com/office/officeart/2005/8/quickstyle/simple1" qsCatId="simple" csTypeId="urn:microsoft.com/office/officeart/2005/8/colors/accent3_4" csCatId="accent3"/>
      <dgm:spPr/>
      <dgm:t>
        <a:bodyPr/>
        <a:lstStyle/>
        <a:p>
          <a:endParaRPr lang="en-US"/>
        </a:p>
      </dgm:t>
    </dgm:pt>
    <dgm:pt modelId="{70B089DE-3CFC-43AD-AE6F-720D3592BFE3}">
      <dgm:prSet/>
      <dgm:spPr/>
      <dgm:t>
        <a:bodyPr/>
        <a:lstStyle/>
        <a:p>
          <a:pPr rtl="0"/>
          <a:r>
            <a:rPr lang="en-US" b="1" dirty="0"/>
            <a:t>Develop a virtual team charter </a:t>
          </a:r>
          <a:r>
            <a:rPr lang="en-US" dirty="0"/>
            <a:t>–roles, decision-making process, goals.</a:t>
          </a:r>
        </a:p>
      </dgm:t>
    </dgm:pt>
    <dgm:pt modelId="{355FC7C1-85D6-441C-9DAB-980A47A15E42}" type="parTrans" cxnId="{F1503549-0D99-47A2-B863-DF0236DCFDC4}">
      <dgm:prSet/>
      <dgm:spPr/>
      <dgm:t>
        <a:bodyPr/>
        <a:lstStyle/>
        <a:p>
          <a:endParaRPr lang="en-US"/>
        </a:p>
      </dgm:t>
    </dgm:pt>
    <dgm:pt modelId="{FA458CE4-B4DB-46E4-9B6C-E7C9B47B6CCE}" type="sibTrans" cxnId="{F1503549-0D99-47A2-B863-DF0236DCFDC4}">
      <dgm:prSet/>
      <dgm:spPr/>
      <dgm:t>
        <a:bodyPr/>
        <a:lstStyle/>
        <a:p>
          <a:endParaRPr lang="en-US"/>
        </a:p>
      </dgm:t>
    </dgm:pt>
    <dgm:pt modelId="{76E5455A-2DF5-4F0E-9BB5-E1D9F29FFD29}">
      <dgm:prSet/>
      <dgm:spPr/>
      <dgm:t>
        <a:bodyPr/>
        <a:lstStyle/>
        <a:p>
          <a:pPr rtl="0"/>
          <a:r>
            <a:rPr lang="en-US" b="1"/>
            <a:t>Provide reports on project progress </a:t>
          </a:r>
          <a:r>
            <a:rPr lang="en-US"/>
            <a:t>–tracking ,what contributions others are making.</a:t>
          </a:r>
        </a:p>
      </dgm:t>
    </dgm:pt>
    <dgm:pt modelId="{1115C097-5449-4451-8B37-1707C14B4247}" type="parTrans" cxnId="{7767F7E1-4AF0-4063-8B75-EE3B819A78E8}">
      <dgm:prSet/>
      <dgm:spPr/>
      <dgm:t>
        <a:bodyPr/>
        <a:lstStyle/>
        <a:p>
          <a:endParaRPr lang="en-US"/>
        </a:p>
      </dgm:t>
    </dgm:pt>
    <dgm:pt modelId="{547E63FA-0171-4C48-8708-AB9BCBA6AA00}" type="sibTrans" cxnId="{7767F7E1-4AF0-4063-8B75-EE3B819A78E8}">
      <dgm:prSet/>
      <dgm:spPr/>
      <dgm:t>
        <a:bodyPr/>
        <a:lstStyle/>
        <a:p>
          <a:endParaRPr lang="en-US"/>
        </a:p>
      </dgm:t>
    </dgm:pt>
    <dgm:pt modelId="{738AC57B-E625-4DF1-B6B0-ED7A70989217}">
      <dgm:prSet/>
      <dgm:spPr/>
      <dgm:t>
        <a:bodyPr/>
        <a:lstStyle/>
        <a:p>
          <a:pPr rtl="0"/>
          <a:r>
            <a:rPr lang="en-US" b="1"/>
            <a:t>Set up communication rules </a:t>
          </a:r>
          <a:r>
            <a:rPr lang="en-US"/>
            <a:t>–when, time periods for responding .</a:t>
          </a:r>
        </a:p>
      </dgm:t>
    </dgm:pt>
    <dgm:pt modelId="{890AAF22-AE79-4FE2-A393-A8EFC9C97ED7}" type="parTrans" cxnId="{7D54BE15-67BE-47B7-854C-A87EA9E8E911}">
      <dgm:prSet/>
      <dgm:spPr/>
      <dgm:t>
        <a:bodyPr/>
        <a:lstStyle/>
        <a:p>
          <a:endParaRPr lang="en-US"/>
        </a:p>
      </dgm:t>
    </dgm:pt>
    <dgm:pt modelId="{539681FD-1520-41B9-9F9E-D57949C53CBB}" type="sibTrans" cxnId="{7D54BE15-67BE-47B7-854C-A87EA9E8E911}">
      <dgm:prSet/>
      <dgm:spPr/>
      <dgm:t>
        <a:bodyPr/>
        <a:lstStyle/>
        <a:p>
          <a:endParaRPr lang="en-US"/>
        </a:p>
      </dgm:t>
    </dgm:pt>
    <dgm:pt modelId="{5B916E4B-0516-4100-8B04-FB704810CF11}">
      <dgm:prSet/>
      <dgm:spPr/>
      <dgm:t>
        <a:bodyPr/>
        <a:lstStyle/>
        <a:p>
          <a:pPr rtl="0"/>
          <a:r>
            <a:rPr lang="en-US" b="1" dirty="0"/>
            <a:t>Humanize everyone on the team</a:t>
          </a:r>
          <a:r>
            <a:rPr lang="en-US" dirty="0"/>
            <a:t> – share pictures and personal information.</a:t>
          </a:r>
        </a:p>
      </dgm:t>
    </dgm:pt>
    <dgm:pt modelId="{FFB30EA3-3831-418C-9565-955494351B84}" type="parTrans" cxnId="{138E1961-1333-45C6-8A24-6C9B6E7E550C}">
      <dgm:prSet/>
      <dgm:spPr/>
      <dgm:t>
        <a:bodyPr/>
        <a:lstStyle/>
        <a:p>
          <a:endParaRPr lang="en-US"/>
        </a:p>
      </dgm:t>
    </dgm:pt>
    <dgm:pt modelId="{65DB6586-2DCD-4D9D-B116-AD78BCD901EE}" type="sibTrans" cxnId="{138E1961-1333-45C6-8A24-6C9B6E7E550C}">
      <dgm:prSet/>
      <dgm:spPr/>
      <dgm:t>
        <a:bodyPr/>
        <a:lstStyle/>
        <a:p>
          <a:endParaRPr lang="en-US"/>
        </a:p>
      </dgm:t>
    </dgm:pt>
    <dgm:pt modelId="{DD7D2996-B949-46E2-A109-B48883BECDDC}">
      <dgm:prSet/>
      <dgm:spPr/>
      <dgm:t>
        <a:bodyPr/>
        <a:lstStyle/>
        <a:p>
          <a:pPr rtl="0"/>
          <a:r>
            <a:rPr lang="en-US" b="1"/>
            <a:t>Handle serious conflicts face-to-face</a:t>
          </a:r>
          <a:r>
            <a:rPr lang="en-US"/>
            <a:t> </a:t>
          </a:r>
        </a:p>
      </dgm:t>
    </dgm:pt>
    <dgm:pt modelId="{873AF0B7-1120-42D8-895A-9C40E3E3AE84}" type="parTrans" cxnId="{44380E72-7AB4-4D4F-944A-DE82533E2FB1}">
      <dgm:prSet/>
      <dgm:spPr/>
      <dgm:t>
        <a:bodyPr/>
        <a:lstStyle/>
        <a:p>
          <a:endParaRPr lang="en-US"/>
        </a:p>
      </dgm:t>
    </dgm:pt>
    <dgm:pt modelId="{271457E8-EDDA-48AD-A0E4-7140B86880C2}" type="sibTrans" cxnId="{44380E72-7AB4-4D4F-944A-DE82533E2FB1}">
      <dgm:prSet/>
      <dgm:spPr/>
      <dgm:t>
        <a:bodyPr/>
        <a:lstStyle/>
        <a:p>
          <a:endParaRPr lang="en-US"/>
        </a:p>
      </dgm:t>
    </dgm:pt>
    <dgm:pt modelId="{6BF9FCA5-9F7F-47D3-88EB-B4FE51FFB13B}">
      <dgm:prSet/>
      <dgm:spPr/>
      <dgm:t>
        <a:bodyPr/>
        <a:lstStyle/>
        <a:p>
          <a:pPr rtl="0"/>
          <a:r>
            <a:rPr lang="en-US" b="1"/>
            <a:t>Have as much face-to-face communication as possible</a:t>
          </a:r>
          <a:r>
            <a:rPr lang="en-US"/>
            <a:t> </a:t>
          </a:r>
        </a:p>
      </dgm:t>
    </dgm:pt>
    <dgm:pt modelId="{7BD0A726-1B32-4F85-A1AA-522BC9061BD7}" type="parTrans" cxnId="{A2B95326-EB74-4C6A-8212-F274365EA5AE}">
      <dgm:prSet/>
      <dgm:spPr/>
      <dgm:t>
        <a:bodyPr/>
        <a:lstStyle/>
        <a:p>
          <a:endParaRPr lang="en-US"/>
        </a:p>
      </dgm:t>
    </dgm:pt>
    <dgm:pt modelId="{1BC11B14-FC26-4E2B-8A18-13340490D33F}" type="sibTrans" cxnId="{A2B95326-EB74-4C6A-8212-F274365EA5AE}">
      <dgm:prSet/>
      <dgm:spPr/>
      <dgm:t>
        <a:bodyPr/>
        <a:lstStyle/>
        <a:p>
          <a:endParaRPr lang="en-US"/>
        </a:p>
      </dgm:t>
    </dgm:pt>
    <dgm:pt modelId="{7BC68219-7373-4DF6-99FB-6E46A1CD1B76}">
      <dgm:prSet/>
      <dgm:spPr/>
      <dgm:t>
        <a:bodyPr/>
        <a:lstStyle/>
        <a:p>
          <a:pPr rtl="0"/>
          <a:r>
            <a:rPr lang="en-US" b="1" dirty="0"/>
            <a:t>Reward positive team behavior and celebrate team success</a:t>
          </a:r>
          <a:r>
            <a:rPr lang="en-US" dirty="0"/>
            <a:t>.</a:t>
          </a:r>
        </a:p>
      </dgm:t>
    </dgm:pt>
    <dgm:pt modelId="{D0EFDF36-AFA9-4009-8B10-248EF49F85BA}" type="parTrans" cxnId="{F466E613-C0AE-47AC-BB46-DC52D71EA1A5}">
      <dgm:prSet/>
      <dgm:spPr/>
      <dgm:t>
        <a:bodyPr/>
        <a:lstStyle/>
        <a:p>
          <a:endParaRPr lang="en-US"/>
        </a:p>
      </dgm:t>
    </dgm:pt>
    <dgm:pt modelId="{FE37D260-049D-4B4C-A1F6-EB1A68FAAE6A}" type="sibTrans" cxnId="{F466E613-C0AE-47AC-BB46-DC52D71EA1A5}">
      <dgm:prSet/>
      <dgm:spPr/>
      <dgm:t>
        <a:bodyPr/>
        <a:lstStyle/>
        <a:p>
          <a:endParaRPr lang="en-US"/>
        </a:p>
      </dgm:t>
    </dgm:pt>
    <dgm:pt modelId="{EAA71B40-E0C8-49A6-8885-D5A7E7EC4E8A}" type="pres">
      <dgm:prSet presAssocID="{1B63F6D3-1C55-431C-9DEB-3CED5FEB4669}" presName="vert0" presStyleCnt="0">
        <dgm:presLayoutVars>
          <dgm:dir/>
          <dgm:animOne val="branch"/>
          <dgm:animLvl val="lvl"/>
        </dgm:presLayoutVars>
      </dgm:prSet>
      <dgm:spPr/>
    </dgm:pt>
    <dgm:pt modelId="{3839F247-12F9-4A30-8650-9E65D4495745}" type="pres">
      <dgm:prSet presAssocID="{70B089DE-3CFC-43AD-AE6F-720D3592BFE3}" presName="thickLine" presStyleLbl="alignNode1" presStyleIdx="0" presStyleCnt="7"/>
      <dgm:spPr/>
    </dgm:pt>
    <dgm:pt modelId="{5C1B31FF-F12A-4A03-8EFA-BB3D06C473EE}" type="pres">
      <dgm:prSet presAssocID="{70B089DE-3CFC-43AD-AE6F-720D3592BFE3}" presName="horz1" presStyleCnt="0"/>
      <dgm:spPr/>
    </dgm:pt>
    <dgm:pt modelId="{C797CBBF-469F-4675-B422-CC20CC60BB77}" type="pres">
      <dgm:prSet presAssocID="{70B089DE-3CFC-43AD-AE6F-720D3592BFE3}" presName="tx1" presStyleLbl="revTx" presStyleIdx="0" presStyleCnt="7"/>
      <dgm:spPr/>
    </dgm:pt>
    <dgm:pt modelId="{359B6BD9-79C5-426D-A37A-0B78597CDB53}" type="pres">
      <dgm:prSet presAssocID="{70B089DE-3CFC-43AD-AE6F-720D3592BFE3}" presName="vert1" presStyleCnt="0"/>
      <dgm:spPr/>
    </dgm:pt>
    <dgm:pt modelId="{C57BCE4F-E447-4ADC-A9DE-5B5B9D580370}" type="pres">
      <dgm:prSet presAssocID="{76E5455A-2DF5-4F0E-9BB5-E1D9F29FFD29}" presName="thickLine" presStyleLbl="alignNode1" presStyleIdx="1" presStyleCnt="7"/>
      <dgm:spPr/>
    </dgm:pt>
    <dgm:pt modelId="{480B80B2-E8C1-4798-BF2D-B2E95EAABD46}" type="pres">
      <dgm:prSet presAssocID="{76E5455A-2DF5-4F0E-9BB5-E1D9F29FFD29}" presName="horz1" presStyleCnt="0"/>
      <dgm:spPr/>
    </dgm:pt>
    <dgm:pt modelId="{B2B68167-DCD0-4CF6-87B0-432B3F89B764}" type="pres">
      <dgm:prSet presAssocID="{76E5455A-2DF5-4F0E-9BB5-E1D9F29FFD29}" presName="tx1" presStyleLbl="revTx" presStyleIdx="1" presStyleCnt="7"/>
      <dgm:spPr/>
    </dgm:pt>
    <dgm:pt modelId="{C056C5E3-856B-4FD9-9DB8-90F18700C398}" type="pres">
      <dgm:prSet presAssocID="{76E5455A-2DF5-4F0E-9BB5-E1D9F29FFD29}" presName="vert1" presStyleCnt="0"/>
      <dgm:spPr/>
    </dgm:pt>
    <dgm:pt modelId="{1E237064-1C9E-47CF-A6CE-D5397DB6CAD3}" type="pres">
      <dgm:prSet presAssocID="{738AC57B-E625-4DF1-B6B0-ED7A70989217}" presName="thickLine" presStyleLbl="alignNode1" presStyleIdx="2" presStyleCnt="7"/>
      <dgm:spPr/>
    </dgm:pt>
    <dgm:pt modelId="{DCBCF164-8CB4-42F8-8789-D000F68ABD0E}" type="pres">
      <dgm:prSet presAssocID="{738AC57B-E625-4DF1-B6B0-ED7A70989217}" presName="horz1" presStyleCnt="0"/>
      <dgm:spPr/>
    </dgm:pt>
    <dgm:pt modelId="{5DAD8F8C-0F02-4A5E-B4D5-F8F20E0D07AB}" type="pres">
      <dgm:prSet presAssocID="{738AC57B-E625-4DF1-B6B0-ED7A70989217}" presName="tx1" presStyleLbl="revTx" presStyleIdx="2" presStyleCnt="7"/>
      <dgm:spPr/>
    </dgm:pt>
    <dgm:pt modelId="{804A46E1-3511-473D-93CA-F2EBBE3C4A78}" type="pres">
      <dgm:prSet presAssocID="{738AC57B-E625-4DF1-B6B0-ED7A70989217}" presName="vert1" presStyleCnt="0"/>
      <dgm:spPr/>
    </dgm:pt>
    <dgm:pt modelId="{A0304EDB-E148-452F-AC24-17B5BD8C1B38}" type="pres">
      <dgm:prSet presAssocID="{5B916E4B-0516-4100-8B04-FB704810CF11}" presName="thickLine" presStyleLbl="alignNode1" presStyleIdx="3" presStyleCnt="7"/>
      <dgm:spPr/>
    </dgm:pt>
    <dgm:pt modelId="{4B1DFE46-E274-4D73-B662-78791EE977C5}" type="pres">
      <dgm:prSet presAssocID="{5B916E4B-0516-4100-8B04-FB704810CF11}" presName="horz1" presStyleCnt="0"/>
      <dgm:spPr/>
    </dgm:pt>
    <dgm:pt modelId="{AB68CB48-AB04-4E29-9CD9-15FF897D307A}" type="pres">
      <dgm:prSet presAssocID="{5B916E4B-0516-4100-8B04-FB704810CF11}" presName="tx1" presStyleLbl="revTx" presStyleIdx="3" presStyleCnt="7"/>
      <dgm:spPr/>
    </dgm:pt>
    <dgm:pt modelId="{B15D1CCB-CD28-474E-AE05-1C88E0E21B33}" type="pres">
      <dgm:prSet presAssocID="{5B916E4B-0516-4100-8B04-FB704810CF11}" presName="vert1" presStyleCnt="0"/>
      <dgm:spPr/>
    </dgm:pt>
    <dgm:pt modelId="{5E28CC2B-0EBC-456F-8A49-FD7ECCEFE83F}" type="pres">
      <dgm:prSet presAssocID="{DD7D2996-B949-46E2-A109-B48883BECDDC}" presName="thickLine" presStyleLbl="alignNode1" presStyleIdx="4" presStyleCnt="7"/>
      <dgm:spPr/>
    </dgm:pt>
    <dgm:pt modelId="{88A2AEE4-7659-4963-81BB-93B5D01BF93E}" type="pres">
      <dgm:prSet presAssocID="{DD7D2996-B949-46E2-A109-B48883BECDDC}" presName="horz1" presStyleCnt="0"/>
      <dgm:spPr/>
    </dgm:pt>
    <dgm:pt modelId="{D0125AC4-762D-4578-8C11-F3C4D09ED092}" type="pres">
      <dgm:prSet presAssocID="{DD7D2996-B949-46E2-A109-B48883BECDDC}" presName="tx1" presStyleLbl="revTx" presStyleIdx="4" presStyleCnt="7"/>
      <dgm:spPr/>
    </dgm:pt>
    <dgm:pt modelId="{7CC76AAA-B15F-420E-8F16-4DD65BB3DD2F}" type="pres">
      <dgm:prSet presAssocID="{DD7D2996-B949-46E2-A109-B48883BECDDC}" presName="vert1" presStyleCnt="0"/>
      <dgm:spPr/>
    </dgm:pt>
    <dgm:pt modelId="{80FD9757-9179-4D37-AFEE-AF4A4F63DC09}" type="pres">
      <dgm:prSet presAssocID="{6BF9FCA5-9F7F-47D3-88EB-B4FE51FFB13B}" presName="thickLine" presStyleLbl="alignNode1" presStyleIdx="5" presStyleCnt="7"/>
      <dgm:spPr/>
    </dgm:pt>
    <dgm:pt modelId="{BDD338D4-BBB0-4890-8AF8-794A442E3AFF}" type="pres">
      <dgm:prSet presAssocID="{6BF9FCA5-9F7F-47D3-88EB-B4FE51FFB13B}" presName="horz1" presStyleCnt="0"/>
      <dgm:spPr/>
    </dgm:pt>
    <dgm:pt modelId="{4D89F82E-7E91-4501-A5D9-6C2D95CCAFF1}" type="pres">
      <dgm:prSet presAssocID="{6BF9FCA5-9F7F-47D3-88EB-B4FE51FFB13B}" presName="tx1" presStyleLbl="revTx" presStyleIdx="5" presStyleCnt="7"/>
      <dgm:spPr/>
    </dgm:pt>
    <dgm:pt modelId="{67AC7A72-177E-42B4-B436-C75B0E6556C5}" type="pres">
      <dgm:prSet presAssocID="{6BF9FCA5-9F7F-47D3-88EB-B4FE51FFB13B}" presName="vert1" presStyleCnt="0"/>
      <dgm:spPr/>
    </dgm:pt>
    <dgm:pt modelId="{D69CFD52-D1B3-4BAC-94E2-388A20F83249}" type="pres">
      <dgm:prSet presAssocID="{7BC68219-7373-4DF6-99FB-6E46A1CD1B76}" presName="thickLine" presStyleLbl="alignNode1" presStyleIdx="6" presStyleCnt="7"/>
      <dgm:spPr/>
    </dgm:pt>
    <dgm:pt modelId="{2FBF97CF-4756-4677-81B3-077E9954476D}" type="pres">
      <dgm:prSet presAssocID="{7BC68219-7373-4DF6-99FB-6E46A1CD1B76}" presName="horz1" presStyleCnt="0"/>
      <dgm:spPr/>
    </dgm:pt>
    <dgm:pt modelId="{8B54D879-982D-4DE4-A923-01959C794526}" type="pres">
      <dgm:prSet presAssocID="{7BC68219-7373-4DF6-99FB-6E46A1CD1B76}" presName="tx1" presStyleLbl="revTx" presStyleIdx="6" presStyleCnt="7"/>
      <dgm:spPr/>
    </dgm:pt>
    <dgm:pt modelId="{7E0356EC-A608-41D7-B44B-EFC4E9DB567D}" type="pres">
      <dgm:prSet presAssocID="{7BC68219-7373-4DF6-99FB-6E46A1CD1B76}" presName="vert1" presStyleCnt="0"/>
      <dgm:spPr/>
    </dgm:pt>
  </dgm:ptLst>
  <dgm:cxnLst>
    <dgm:cxn modelId="{F466E613-C0AE-47AC-BB46-DC52D71EA1A5}" srcId="{1B63F6D3-1C55-431C-9DEB-3CED5FEB4669}" destId="{7BC68219-7373-4DF6-99FB-6E46A1CD1B76}" srcOrd="6" destOrd="0" parTransId="{D0EFDF36-AFA9-4009-8B10-248EF49F85BA}" sibTransId="{FE37D260-049D-4B4C-A1F6-EB1A68FAAE6A}"/>
    <dgm:cxn modelId="{7D54BE15-67BE-47B7-854C-A87EA9E8E911}" srcId="{1B63F6D3-1C55-431C-9DEB-3CED5FEB4669}" destId="{738AC57B-E625-4DF1-B6B0-ED7A70989217}" srcOrd="2" destOrd="0" parTransId="{890AAF22-AE79-4FE2-A393-A8EFC9C97ED7}" sibTransId="{539681FD-1520-41B9-9F9E-D57949C53CBB}"/>
    <dgm:cxn modelId="{A2B95326-EB74-4C6A-8212-F274365EA5AE}" srcId="{1B63F6D3-1C55-431C-9DEB-3CED5FEB4669}" destId="{6BF9FCA5-9F7F-47D3-88EB-B4FE51FFB13B}" srcOrd="5" destOrd="0" parTransId="{7BD0A726-1B32-4F85-A1AA-522BC9061BD7}" sibTransId="{1BC11B14-FC26-4E2B-8A18-13340490D33F}"/>
    <dgm:cxn modelId="{70329533-B5D4-4337-B160-08C6B41E7746}" type="presOf" srcId="{5B916E4B-0516-4100-8B04-FB704810CF11}" destId="{AB68CB48-AB04-4E29-9CD9-15FF897D307A}" srcOrd="0" destOrd="0" presId="urn:microsoft.com/office/officeart/2008/layout/LinedList"/>
    <dgm:cxn modelId="{138E1961-1333-45C6-8A24-6C9B6E7E550C}" srcId="{1B63F6D3-1C55-431C-9DEB-3CED5FEB4669}" destId="{5B916E4B-0516-4100-8B04-FB704810CF11}" srcOrd="3" destOrd="0" parTransId="{FFB30EA3-3831-418C-9565-955494351B84}" sibTransId="{65DB6586-2DCD-4D9D-B116-AD78BCD901EE}"/>
    <dgm:cxn modelId="{F1503549-0D99-47A2-B863-DF0236DCFDC4}" srcId="{1B63F6D3-1C55-431C-9DEB-3CED5FEB4669}" destId="{70B089DE-3CFC-43AD-AE6F-720D3592BFE3}" srcOrd="0" destOrd="0" parTransId="{355FC7C1-85D6-441C-9DAB-980A47A15E42}" sibTransId="{FA458CE4-B4DB-46E4-9B6C-E7C9B47B6CCE}"/>
    <dgm:cxn modelId="{108A224E-3C59-4527-B9E6-EAC6A41B8A6D}" type="presOf" srcId="{DD7D2996-B949-46E2-A109-B48883BECDDC}" destId="{D0125AC4-762D-4578-8C11-F3C4D09ED092}" srcOrd="0" destOrd="0" presId="urn:microsoft.com/office/officeart/2008/layout/LinedList"/>
    <dgm:cxn modelId="{C9CC826E-61F0-4F08-8259-4C13CBB96086}" type="presOf" srcId="{6BF9FCA5-9F7F-47D3-88EB-B4FE51FFB13B}" destId="{4D89F82E-7E91-4501-A5D9-6C2D95CCAFF1}" srcOrd="0" destOrd="0" presId="urn:microsoft.com/office/officeart/2008/layout/LinedList"/>
    <dgm:cxn modelId="{44380E72-7AB4-4D4F-944A-DE82533E2FB1}" srcId="{1B63F6D3-1C55-431C-9DEB-3CED5FEB4669}" destId="{DD7D2996-B949-46E2-A109-B48883BECDDC}" srcOrd="4" destOrd="0" parTransId="{873AF0B7-1120-42D8-895A-9C40E3E3AE84}" sibTransId="{271457E8-EDDA-48AD-A0E4-7140B86880C2}"/>
    <dgm:cxn modelId="{821F977D-41AA-4078-B78A-25952E48ECBB}" type="presOf" srcId="{76E5455A-2DF5-4F0E-9BB5-E1D9F29FFD29}" destId="{B2B68167-DCD0-4CF6-87B0-432B3F89B764}" srcOrd="0" destOrd="0" presId="urn:microsoft.com/office/officeart/2008/layout/LinedList"/>
    <dgm:cxn modelId="{CA284FB2-F9DF-45A3-AD44-B9670BA30E5A}" type="presOf" srcId="{1B63F6D3-1C55-431C-9DEB-3CED5FEB4669}" destId="{EAA71B40-E0C8-49A6-8885-D5A7E7EC4E8A}" srcOrd="0" destOrd="0" presId="urn:microsoft.com/office/officeart/2008/layout/LinedList"/>
    <dgm:cxn modelId="{C5F58ED0-9B61-44EC-8781-C112DBCE5403}" type="presOf" srcId="{738AC57B-E625-4DF1-B6B0-ED7A70989217}" destId="{5DAD8F8C-0F02-4A5E-B4D5-F8F20E0D07AB}" srcOrd="0" destOrd="0" presId="urn:microsoft.com/office/officeart/2008/layout/LinedList"/>
    <dgm:cxn modelId="{CE2134D9-67FB-4D51-93F6-F73BC3F1E4B1}" type="presOf" srcId="{7BC68219-7373-4DF6-99FB-6E46A1CD1B76}" destId="{8B54D879-982D-4DE4-A923-01959C794526}" srcOrd="0" destOrd="0" presId="urn:microsoft.com/office/officeart/2008/layout/LinedList"/>
    <dgm:cxn modelId="{7767F7E1-4AF0-4063-8B75-EE3B819A78E8}" srcId="{1B63F6D3-1C55-431C-9DEB-3CED5FEB4669}" destId="{76E5455A-2DF5-4F0E-9BB5-E1D9F29FFD29}" srcOrd="1" destOrd="0" parTransId="{1115C097-5449-4451-8B37-1707C14B4247}" sibTransId="{547E63FA-0171-4C48-8708-AB9BCBA6AA00}"/>
    <dgm:cxn modelId="{3E4F96E3-1B63-4191-A927-9D58966FE035}" type="presOf" srcId="{70B089DE-3CFC-43AD-AE6F-720D3592BFE3}" destId="{C797CBBF-469F-4675-B422-CC20CC60BB77}" srcOrd="0" destOrd="0" presId="urn:microsoft.com/office/officeart/2008/layout/LinedList"/>
    <dgm:cxn modelId="{5E0FF017-8BB0-4E5D-9074-92E55E44FED3}" type="presParOf" srcId="{EAA71B40-E0C8-49A6-8885-D5A7E7EC4E8A}" destId="{3839F247-12F9-4A30-8650-9E65D4495745}" srcOrd="0" destOrd="0" presId="urn:microsoft.com/office/officeart/2008/layout/LinedList"/>
    <dgm:cxn modelId="{A3A6D177-EBEA-47CA-9C28-BDC3E35C6FE0}" type="presParOf" srcId="{EAA71B40-E0C8-49A6-8885-D5A7E7EC4E8A}" destId="{5C1B31FF-F12A-4A03-8EFA-BB3D06C473EE}" srcOrd="1" destOrd="0" presId="urn:microsoft.com/office/officeart/2008/layout/LinedList"/>
    <dgm:cxn modelId="{791DD6EE-045D-467F-BC55-228E9D7C0F71}" type="presParOf" srcId="{5C1B31FF-F12A-4A03-8EFA-BB3D06C473EE}" destId="{C797CBBF-469F-4675-B422-CC20CC60BB77}" srcOrd="0" destOrd="0" presId="urn:microsoft.com/office/officeart/2008/layout/LinedList"/>
    <dgm:cxn modelId="{3A2E710C-C3B7-47FA-9B9C-D5A93FBD4B8F}" type="presParOf" srcId="{5C1B31FF-F12A-4A03-8EFA-BB3D06C473EE}" destId="{359B6BD9-79C5-426D-A37A-0B78597CDB53}" srcOrd="1" destOrd="0" presId="urn:microsoft.com/office/officeart/2008/layout/LinedList"/>
    <dgm:cxn modelId="{29BB82E9-6B81-4927-97F7-D3E4378AEC39}" type="presParOf" srcId="{EAA71B40-E0C8-49A6-8885-D5A7E7EC4E8A}" destId="{C57BCE4F-E447-4ADC-A9DE-5B5B9D580370}" srcOrd="2" destOrd="0" presId="urn:microsoft.com/office/officeart/2008/layout/LinedList"/>
    <dgm:cxn modelId="{4D01255B-FBE2-4D66-A566-DC98623E5778}" type="presParOf" srcId="{EAA71B40-E0C8-49A6-8885-D5A7E7EC4E8A}" destId="{480B80B2-E8C1-4798-BF2D-B2E95EAABD46}" srcOrd="3" destOrd="0" presId="urn:microsoft.com/office/officeart/2008/layout/LinedList"/>
    <dgm:cxn modelId="{3F99B887-6D96-4700-9375-F60D7054EA52}" type="presParOf" srcId="{480B80B2-E8C1-4798-BF2D-B2E95EAABD46}" destId="{B2B68167-DCD0-4CF6-87B0-432B3F89B764}" srcOrd="0" destOrd="0" presId="urn:microsoft.com/office/officeart/2008/layout/LinedList"/>
    <dgm:cxn modelId="{554D8960-6956-4C52-BC96-9E2154543EAF}" type="presParOf" srcId="{480B80B2-E8C1-4798-BF2D-B2E95EAABD46}" destId="{C056C5E3-856B-4FD9-9DB8-90F18700C398}" srcOrd="1" destOrd="0" presId="urn:microsoft.com/office/officeart/2008/layout/LinedList"/>
    <dgm:cxn modelId="{248ACABB-6F6D-47FE-8284-C91217394936}" type="presParOf" srcId="{EAA71B40-E0C8-49A6-8885-D5A7E7EC4E8A}" destId="{1E237064-1C9E-47CF-A6CE-D5397DB6CAD3}" srcOrd="4" destOrd="0" presId="urn:microsoft.com/office/officeart/2008/layout/LinedList"/>
    <dgm:cxn modelId="{CF4BC5CA-4F8E-462C-A1F5-0B5522F259EE}" type="presParOf" srcId="{EAA71B40-E0C8-49A6-8885-D5A7E7EC4E8A}" destId="{DCBCF164-8CB4-42F8-8789-D000F68ABD0E}" srcOrd="5" destOrd="0" presId="urn:microsoft.com/office/officeart/2008/layout/LinedList"/>
    <dgm:cxn modelId="{C9D45111-68CC-4874-819A-A0C1D3FE58F1}" type="presParOf" srcId="{DCBCF164-8CB4-42F8-8789-D000F68ABD0E}" destId="{5DAD8F8C-0F02-4A5E-B4D5-F8F20E0D07AB}" srcOrd="0" destOrd="0" presId="urn:microsoft.com/office/officeart/2008/layout/LinedList"/>
    <dgm:cxn modelId="{7D757780-FBE7-4396-8FD2-49140CA213DE}" type="presParOf" srcId="{DCBCF164-8CB4-42F8-8789-D000F68ABD0E}" destId="{804A46E1-3511-473D-93CA-F2EBBE3C4A78}" srcOrd="1" destOrd="0" presId="urn:microsoft.com/office/officeart/2008/layout/LinedList"/>
    <dgm:cxn modelId="{3DB06FA4-52EE-4AEC-AB75-BD80E8DC190C}" type="presParOf" srcId="{EAA71B40-E0C8-49A6-8885-D5A7E7EC4E8A}" destId="{A0304EDB-E148-452F-AC24-17B5BD8C1B38}" srcOrd="6" destOrd="0" presId="urn:microsoft.com/office/officeart/2008/layout/LinedList"/>
    <dgm:cxn modelId="{AAD8B91A-0953-4763-ADC9-D0CE12FD75EF}" type="presParOf" srcId="{EAA71B40-E0C8-49A6-8885-D5A7E7EC4E8A}" destId="{4B1DFE46-E274-4D73-B662-78791EE977C5}" srcOrd="7" destOrd="0" presId="urn:microsoft.com/office/officeart/2008/layout/LinedList"/>
    <dgm:cxn modelId="{AC438AD5-048B-44E8-8C22-7762A848A6BD}" type="presParOf" srcId="{4B1DFE46-E274-4D73-B662-78791EE977C5}" destId="{AB68CB48-AB04-4E29-9CD9-15FF897D307A}" srcOrd="0" destOrd="0" presId="urn:microsoft.com/office/officeart/2008/layout/LinedList"/>
    <dgm:cxn modelId="{4607D3CF-8E49-484C-AD54-B404CD2B2012}" type="presParOf" srcId="{4B1DFE46-E274-4D73-B662-78791EE977C5}" destId="{B15D1CCB-CD28-474E-AE05-1C88E0E21B33}" srcOrd="1" destOrd="0" presId="urn:microsoft.com/office/officeart/2008/layout/LinedList"/>
    <dgm:cxn modelId="{35ECD4EE-110C-44C8-83AB-ED3D8825A3ED}" type="presParOf" srcId="{EAA71B40-E0C8-49A6-8885-D5A7E7EC4E8A}" destId="{5E28CC2B-0EBC-456F-8A49-FD7ECCEFE83F}" srcOrd="8" destOrd="0" presId="urn:microsoft.com/office/officeart/2008/layout/LinedList"/>
    <dgm:cxn modelId="{3501717A-5DB1-4214-B0F2-8954448E2DF2}" type="presParOf" srcId="{EAA71B40-E0C8-49A6-8885-D5A7E7EC4E8A}" destId="{88A2AEE4-7659-4963-81BB-93B5D01BF93E}" srcOrd="9" destOrd="0" presId="urn:microsoft.com/office/officeart/2008/layout/LinedList"/>
    <dgm:cxn modelId="{E102F8DC-CDE0-4864-9D73-EEA99433B5C5}" type="presParOf" srcId="{88A2AEE4-7659-4963-81BB-93B5D01BF93E}" destId="{D0125AC4-762D-4578-8C11-F3C4D09ED092}" srcOrd="0" destOrd="0" presId="urn:microsoft.com/office/officeart/2008/layout/LinedList"/>
    <dgm:cxn modelId="{F8FF4C2F-FB7A-440D-95E4-800B3D95DAB8}" type="presParOf" srcId="{88A2AEE4-7659-4963-81BB-93B5D01BF93E}" destId="{7CC76AAA-B15F-420E-8F16-4DD65BB3DD2F}" srcOrd="1" destOrd="0" presId="urn:microsoft.com/office/officeart/2008/layout/LinedList"/>
    <dgm:cxn modelId="{96A46CF7-0FCF-4305-BDA1-CD5337A13325}" type="presParOf" srcId="{EAA71B40-E0C8-49A6-8885-D5A7E7EC4E8A}" destId="{80FD9757-9179-4D37-AFEE-AF4A4F63DC09}" srcOrd="10" destOrd="0" presId="urn:microsoft.com/office/officeart/2008/layout/LinedList"/>
    <dgm:cxn modelId="{7C9A8468-B575-4246-9A0D-D0F31D99A98B}" type="presParOf" srcId="{EAA71B40-E0C8-49A6-8885-D5A7E7EC4E8A}" destId="{BDD338D4-BBB0-4890-8AF8-794A442E3AFF}" srcOrd="11" destOrd="0" presId="urn:microsoft.com/office/officeart/2008/layout/LinedList"/>
    <dgm:cxn modelId="{B7C700E2-FFED-45B0-A8F6-8BAC7ECA6136}" type="presParOf" srcId="{BDD338D4-BBB0-4890-8AF8-794A442E3AFF}" destId="{4D89F82E-7E91-4501-A5D9-6C2D95CCAFF1}" srcOrd="0" destOrd="0" presId="urn:microsoft.com/office/officeart/2008/layout/LinedList"/>
    <dgm:cxn modelId="{314BD619-63EC-437B-90F9-D9D8D804C7AB}" type="presParOf" srcId="{BDD338D4-BBB0-4890-8AF8-794A442E3AFF}" destId="{67AC7A72-177E-42B4-B436-C75B0E6556C5}" srcOrd="1" destOrd="0" presId="urn:microsoft.com/office/officeart/2008/layout/LinedList"/>
    <dgm:cxn modelId="{D51A209D-66BF-434C-9DAF-FF26DDF06D3F}" type="presParOf" srcId="{EAA71B40-E0C8-49A6-8885-D5A7E7EC4E8A}" destId="{D69CFD52-D1B3-4BAC-94E2-388A20F83249}" srcOrd="12" destOrd="0" presId="urn:microsoft.com/office/officeart/2008/layout/LinedList"/>
    <dgm:cxn modelId="{2FE200D5-4E4E-4D8F-85FC-91585ADF836A}" type="presParOf" srcId="{EAA71B40-E0C8-49A6-8885-D5A7E7EC4E8A}" destId="{2FBF97CF-4756-4677-81B3-077E9954476D}" srcOrd="13" destOrd="0" presId="urn:microsoft.com/office/officeart/2008/layout/LinedList"/>
    <dgm:cxn modelId="{F075F6E3-2CEB-4570-942D-B52C54B084CA}" type="presParOf" srcId="{2FBF97CF-4756-4677-81B3-077E9954476D}" destId="{8B54D879-982D-4DE4-A923-01959C794526}" srcOrd="0" destOrd="0" presId="urn:microsoft.com/office/officeart/2008/layout/LinedList"/>
    <dgm:cxn modelId="{86D41E05-E77B-4E1C-8DC0-13D48578E52D}" type="presParOf" srcId="{2FBF97CF-4756-4677-81B3-077E9954476D}" destId="{7E0356EC-A608-41D7-B44B-EFC4E9DB567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6480A3-8CDB-4197-9C2A-54A69E78381E}"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ED5E7316-5058-4379-BFC9-6BC4ED579BD7}">
      <dgm:prSet custT="1"/>
      <dgm:spPr/>
      <dgm:t>
        <a:bodyPr/>
        <a:lstStyle/>
        <a:p>
          <a:pPr rtl="0"/>
          <a:r>
            <a:rPr lang="en-US" sz="1600" b="1"/>
            <a:t>Production</a:t>
          </a:r>
          <a:r>
            <a:rPr lang="en-US" sz="1600"/>
            <a:t> </a:t>
          </a:r>
          <a:r>
            <a:rPr lang="en-US" sz="1600" b="1"/>
            <a:t>teams</a:t>
          </a:r>
          <a:r>
            <a:rPr lang="en-US" sz="1600"/>
            <a:t> – groups of associates who produce tangible products</a:t>
          </a:r>
        </a:p>
      </dgm:t>
    </dgm:pt>
    <dgm:pt modelId="{7A6A48CA-72DC-43C4-9C4E-226A1464A057}" type="parTrans" cxnId="{201AD60D-A453-4585-B866-9F840B508C20}">
      <dgm:prSet/>
      <dgm:spPr/>
      <dgm:t>
        <a:bodyPr/>
        <a:lstStyle/>
        <a:p>
          <a:endParaRPr lang="en-US" sz="6000"/>
        </a:p>
      </dgm:t>
    </dgm:pt>
    <dgm:pt modelId="{C6508EF6-45DE-4A9D-A073-D575D85C4F23}" type="sibTrans" cxnId="{201AD60D-A453-4585-B866-9F840B508C20}">
      <dgm:prSet/>
      <dgm:spPr/>
      <dgm:t>
        <a:bodyPr/>
        <a:lstStyle/>
        <a:p>
          <a:endParaRPr lang="en-US" sz="6000"/>
        </a:p>
      </dgm:t>
    </dgm:pt>
    <dgm:pt modelId="{5173E71F-9D24-4DB9-86D4-2BA962AA544E}">
      <dgm:prSet custT="1"/>
      <dgm:spPr/>
      <dgm:t>
        <a:bodyPr/>
        <a:lstStyle/>
        <a:p>
          <a:pPr rtl="0"/>
          <a:r>
            <a:rPr lang="en-US" sz="1600" b="1"/>
            <a:t>Service</a:t>
          </a:r>
          <a:r>
            <a:rPr lang="en-US" sz="1600"/>
            <a:t> </a:t>
          </a:r>
          <a:r>
            <a:rPr lang="en-US" sz="1600" b="1"/>
            <a:t>teams</a:t>
          </a:r>
          <a:r>
            <a:rPr lang="en-US" sz="1600"/>
            <a:t> – groups of associates who engage in repeated transactions with customers</a:t>
          </a:r>
        </a:p>
      </dgm:t>
    </dgm:pt>
    <dgm:pt modelId="{CB7BBABB-5AF6-4C2D-9976-2662879B9AEB}" type="parTrans" cxnId="{732F4CD6-35F8-4049-BF8F-772CD498C6ED}">
      <dgm:prSet/>
      <dgm:spPr/>
      <dgm:t>
        <a:bodyPr/>
        <a:lstStyle/>
        <a:p>
          <a:endParaRPr lang="en-US" sz="6000"/>
        </a:p>
      </dgm:t>
    </dgm:pt>
    <dgm:pt modelId="{69EEF918-2DB4-4115-BBBC-65C4B00C6C6B}" type="sibTrans" cxnId="{732F4CD6-35F8-4049-BF8F-772CD498C6ED}">
      <dgm:prSet/>
      <dgm:spPr/>
      <dgm:t>
        <a:bodyPr/>
        <a:lstStyle/>
        <a:p>
          <a:endParaRPr lang="en-US" sz="6000"/>
        </a:p>
      </dgm:t>
    </dgm:pt>
    <dgm:pt modelId="{6A112965-1598-4D1B-B2BC-616D1812F813}">
      <dgm:prSet custT="1"/>
      <dgm:spPr/>
      <dgm:t>
        <a:bodyPr/>
        <a:lstStyle/>
        <a:p>
          <a:pPr rtl="0"/>
          <a:r>
            <a:rPr lang="en-US" sz="1600" b="1" dirty="0"/>
            <a:t>Management</a:t>
          </a:r>
          <a:r>
            <a:rPr lang="en-US" sz="1600" dirty="0"/>
            <a:t> </a:t>
          </a:r>
          <a:r>
            <a:rPr lang="en-US" sz="1600" b="1" dirty="0"/>
            <a:t>teams</a:t>
          </a:r>
          <a:r>
            <a:rPr lang="en-US" sz="1600" dirty="0"/>
            <a:t> – groups of senior-level managers who coordinate the activities of their respective units </a:t>
          </a:r>
        </a:p>
      </dgm:t>
    </dgm:pt>
    <dgm:pt modelId="{7EAAF90E-F619-4CBA-87E5-B7B76E2E844F}" type="parTrans" cxnId="{73F3A2E0-EC63-4E54-9752-0CFED7FCC148}">
      <dgm:prSet/>
      <dgm:spPr/>
      <dgm:t>
        <a:bodyPr/>
        <a:lstStyle/>
        <a:p>
          <a:endParaRPr lang="en-US" sz="6000"/>
        </a:p>
      </dgm:t>
    </dgm:pt>
    <dgm:pt modelId="{FE71E96A-FAD7-4144-A1EC-6B54DA64CA27}" type="sibTrans" cxnId="{73F3A2E0-EC63-4E54-9752-0CFED7FCC148}">
      <dgm:prSet/>
      <dgm:spPr/>
      <dgm:t>
        <a:bodyPr/>
        <a:lstStyle/>
        <a:p>
          <a:endParaRPr lang="en-US" sz="6000"/>
        </a:p>
      </dgm:t>
    </dgm:pt>
    <dgm:pt modelId="{65DAA26F-9BA4-4364-A46C-7568BCBE623C}">
      <dgm:prSet custT="1"/>
      <dgm:spPr/>
      <dgm:t>
        <a:bodyPr/>
        <a:lstStyle/>
        <a:p>
          <a:pPr rtl="0"/>
          <a:r>
            <a:rPr lang="en-US" sz="1600" b="1"/>
            <a:t>Project</a:t>
          </a:r>
          <a:r>
            <a:rPr lang="en-US" sz="1600"/>
            <a:t> </a:t>
          </a:r>
          <a:r>
            <a:rPr lang="en-US" sz="1600" b="1"/>
            <a:t>teams</a:t>
          </a:r>
          <a:r>
            <a:rPr lang="en-US" sz="1600"/>
            <a:t> – groups of associates (often from different functional areas or organizational units) who temporarily serve as teams to complete a specific project</a:t>
          </a:r>
        </a:p>
      </dgm:t>
    </dgm:pt>
    <dgm:pt modelId="{59626E39-55F3-4FF4-B8C5-0BC16B954962}" type="parTrans" cxnId="{85A8B1BC-0581-40AA-A4D7-035934211EAD}">
      <dgm:prSet/>
      <dgm:spPr/>
      <dgm:t>
        <a:bodyPr/>
        <a:lstStyle/>
        <a:p>
          <a:endParaRPr lang="en-US" sz="6000"/>
        </a:p>
      </dgm:t>
    </dgm:pt>
    <dgm:pt modelId="{DDF1E4C1-0FEB-471A-9979-4A88EC806609}" type="sibTrans" cxnId="{85A8B1BC-0581-40AA-A4D7-035934211EAD}">
      <dgm:prSet/>
      <dgm:spPr/>
      <dgm:t>
        <a:bodyPr/>
        <a:lstStyle/>
        <a:p>
          <a:endParaRPr lang="en-US" sz="6000"/>
        </a:p>
      </dgm:t>
    </dgm:pt>
    <dgm:pt modelId="{9B827214-E9F5-483B-AFBD-49AEA8FBC291}">
      <dgm:prSet custT="1"/>
      <dgm:spPr/>
      <dgm:t>
        <a:bodyPr/>
        <a:lstStyle/>
        <a:p>
          <a:pPr rtl="0"/>
          <a:r>
            <a:rPr lang="en-US" sz="1600" b="1"/>
            <a:t>Advisory</a:t>
          </a:r>
          <a:r>
            <a:rPr lang="en-US" sz="1600"/>
            <a:t> </a:t>
          </a:r>
          <a:r>
            <a:rPr lang="en-US" sz="1600" b="1"/>
            <a:t>teams</a:t>
          </a:r>
          <a:r>
            <a:rPr lang="en-US" sz="1600"/>
            <a:t> – groups of associates formed to advise the organization on certain issues </a:t>
          </a:r>
        </a:p>
      </dgm:t>
    </dgm:pt>
    <dgm:pt modelId="{72E79947-09FB-4507-8214-16CC3863B716}" type="parTrans" cxnId="{E1AAD1CB-3B01-46DA-BAD6-DA34DA011F66}">
      <dgm:prSet/>
      <dgm:spPr/>
      <dgm:t>
        <a:bodyPr/>
        <a:lstStyle/>
        <a:p>
          <a:endParaRPr lang="en-US" sz="6000"/>
        </a:p>
      </dgm:t>
    </dgm:pt>
    <dgm:pt modelId="{6730661B-804A-48C3-AE5A-C436ED3E78DC}" type="sibTrans" cxnId="{E1AAD1CB-3B01-46DA-BAD6-DA34DA011F66}">
      <dgm:prSet/>
      <dgm:spPr/>
      <dgm:t>
        <a:bodyPr/>
        <a:lstStyle/>
        <a:p>
          <a:endParaRPr lang="en-US" sz="6000"/>
        </a:p>
      </dgm:t>
    </dgm:pt>
    <dgm:pt modelId="{441D4BE0-7B9E-4440-8161-7B08D81898D4}" type="pres">
      <dgm:prSet presAssocID="{836480A3-8CDB-4197-9C2A-54A69E78381E}" presName="linear" presStyleCnt="0">
        <dgm:presLayoutVars>
          <dgm:dir/>
          <dgm:animLvl val="lvl"/>
          <dgm:resizeHandles val="exact"/>
        </dgm:presLayoutVars>
      </dgm:prSet>
      <dgm:spPr/>
    </dgm:pt>
    <dgm:pt modelId="{7BBF096B-C47B-4918-9E9B-EDC7D0A05246}" type="pres">
      <dgm:prSet presAssocID="{ED5E7316-5058-4379-BFC9-6BC4ED579BD7}" presName="parentLin" presStyleCnt="0"/>
      <dgm:spPr/>
    </dgm:pt>
    <dgm:pt modelId="{656D0460-AE70-49C7-915D-8953D27C728E}" type="pres">
      <dgm:prSet presAssocID="{ED5E7316-5058-4379-BFC9-6BC4ED579BD7}" presName="parentLeftMargin" presStyleLbl="node1" presStyleIdx="0" presStyleCnt="5"/>
      <dgm:spPr/>
    </dgm:pt>
    <dgm:pt modelId="{1633D1EB-28F3-4C2B-804C-700E3F9CBB28}" type="pres">
      <dgm:prSet presAssocID="{ED5E7316-5058-4379-BFC9-6BC4ED579BD7}" presName="parentText" presStyleLbl="node1" presStyleIdx="0" presStyleCnt="5" custScaleX="135715">
        <dgm:presLayoutVars>
          <dgm:chMax val="0"/>
          <dgm:bulletEnabled val="1"/>
        </dgm:presLayoutVars>
      </dgm:prSet>
      <dgm:spPr/>
    </dgm:pt>
    <dgm:pt modelId="{DBA670EF-3A3D-4B4F-8D9F-57A832FE0626}" type="pres">
      <dgm:prSet presAssocID="{ED5E7316-5058-4379-BFC9-6BC4ED579BD7}" presName="negativeSpace" presStyleCnt="0"/>
      <dgm:spPr/>
    </dgm:pt>
    <dgm:pt modelId="{2F407790-369F-41B1-88D2-FF0E65100D1F}" type="pres">
      <dgm:prSet presAssocID="{ED5E7316-5058-4379-BFC9-6BC4ED579BD7}" presName="childText" presStyleLbl="conFgAcc1" presStyleIdx="0" presStyleCnt="5">
        <dgm:presLayoutVars>
          <dgm:bulletEnabled val="1"/>
        </dgm:presLayoutVars>
      </dgm:prSet>
      <dgm:spPr/>
    </dgm:pt>
    <dgm:pt modelId="{B6856B91-82D4-47EF-829B-FC83A304344F}" type="pres">
      <dgm:prSet presAssocID="{C6508EF6-45DE-4A9D-A073-D575D85C4F23}" presName="spaceBetweenRectangles" presStyleCnt="0"/>
      <dgm:spPr/>
    </dgm:pt>
    <dgm:pt modelId="{4BCE869A-C6B9-4E35-A0A1-910A1F7681DA}" type="pres">
      <dgm:prSet presAssocID="{5173E71F-9D24-4DB9-86D4-2BA962AA544E}" presName="parentLin" presStyleCnt="0"/>
      <dgm:spPr/>
    </dgm:pt>
    <dgm:pt modelId="{C5946E21-401C-456A-B415-D18DE3B72772}" type="pres">
      <dgm:prSet presAssocID="{5173E71F-9D24-4DB9-86D4-2BA962AA544E}" presName="parentLeftMargin" presStyleLbl="node1" presStyleIdx="0" presStyleCnt="5"/>
      <dgm:spPr/>
    </dgm:pt>
    <dgm:pt modelId="{1DA9F99E-34D9-49BA-817D-0DE10F367DA9}" type="pres">
      <dgm:prSet presAssocID="{5173E71F-9D24-4DB9-86D4-2BA962AA544E}" presName="parentText" presStyleLbl="node1" presStyleIdx="1" presStyleCnt="5" custScaleX="135715">
        <dgm:presLayoutVars>
          <dgm:chMax val="0"/>
          <dgm:bulletEnabled val="1"/>
        </dgm:presLayoutVars>
      </dgm:prSet>
      <dgm:spPr/>
    </dgm:pt>
    <dgm:pt modelId="{A80DFF90-F63A-42CC-8B63-B64DC5607349}" type="pres">
      <dgm:prSet presAssocID="{5173E71F-9D24-4DB9-86D4-2BA962AA544E}" presName="negativeSpace" presStyleCnt="0"/>
      <dgm:spPr/>
    </dgm:pt>
    <dgm:pt modelId="{5A327A7B-3177-418B-8B81-9C033B014D4E}" type="pres">
      <dgm:prSet presAssocID="{5173E71F-9D24-4DB9-86D4-2BA962AA544E}" presName="childText" presStyleLbl="conFgAcc1" presStyleIdx="1" presStyleCnt="5">
        <dgm:presLayoutVars>
          <dgm:bulletEnabled val="1"/>
        </dgm:presLayoutVars>
      </dgm:prSet>
      <dgm:spPr/>
    </dgm:pt>
    <dgm:pt modelId="{F9B7A286-6D00-4EF5-AB95-7FE6CB8DD530}" type="pres">
      <dgm:prSet presAssocID="{69EEF918-2DB4-4115-BBBC-65C4B00C6C6B}" presName="spaceBetweenRectangles" presStyleCnt="0"/>
      <dgm:spPr/>
    </dgm:pt>
    <dgm:pt modelId="{1C4F63F6-CE8B-4AAA-A1A8-47F341FE68A6}" type="pres">
      <dgm:prSet presAssocID="{6A112965-1598-4D1B-B2BC-616D1812F813}" presName="parentLin" presStyleCnt="0"/>
      <dgm:spPr/>
    </dgm:pt>
    <dgm:pt modelId="{104D1434-670A-495D-B383-FE9C6F3BCE2E}" type="pres">
      <dgm:prSet presAssocID="{6A112965-1598-4D1B-B2BC-616D1812F813}" presName="parentLeftMargin" presStyleLbl="node1" presStyleIdx="1" presStyleCnt="5"/>
      <dgm:spPr/>
    </dgm:pt>
    <dgm:pt modelId="{8A34C5D8-A438-48CE-AD73-F0855D308294}" type="pres">
      <dgm:prSet presAssocID="{6A112965-1598-4D1B-B2BC-616D1812F813}" presName="parentText" presStyleLbl="node1" presStyleIdx="2" presStyleCnt="5" custScaleX="135715">
        <dgm:presLayoutVars>
          <dgm:chMax val="0"/>
          <dgm:bulletEnabled val="1"/>
        </dgm:presLayoutVars>
      </dgm:prSet>
      <dgm:spPr/>
    </dgm:pt>
    <dgm:pt modelId="{19F7F5C7-E1B3-4462-B369-ECE30E1D1D16}" type="pres">
      <dgm:prSet presAssocID="{6A112965-1598-4D1B-B2BC-616D1812F813}" presName="negativeSpace" presStyleCnt="0"/>
      <dgm:spPr/>
    </dgm:pt>
    <dgm:pt modelId="{9E72704C-048F-43FC-BACD-3528EB6E7CDF}" type="pres">
      <dgm:prSet presAssocID="{6A112965-1598-4D1B-B2BC-616D1812F813}" presName="childText" presStyleLbl="conFgAcc1" presStyleIdx="2" presStyleCnt="5">
        <dgm:presLayoutVars>
          <dgm:bulletEnabled val="1"/>
        </dgm:presLayoutVars>
      </dgm:prSet>
      <dgm:spPr/>
    </dgm:pt>
    <dgm:pt modelId="{401FA6EE-D19B-4223-9ADF-AF837125D1E7}" type="pres">
      <dgm:prSet presAssocID="{FE71E96A-FAD7-4144-A1EC-6B54DA64CA27}" presName="spaceBetweenRectangles" presStyleCnt="0"/>
      <dgm:spPr/>
    </dgm:pt>
    <dgm:pt modelId="{3D3E1F4C-DA11-42FC-8AF2-8C2F1B32BF8F}" type="pres">
      <dgm:prSet presAssocID="{65DAA26F-9BA4-4364-A46C-7568BCBE623C}" presName="parentLin" presStyleCnt="0"/>
      <dgm:spPr/>
    </dgm:pt>
    <dgm:pt modelId="{944B66CD-AEFD-451D-AA85-18B09F9B11F3}" type="pres">
      <dgm:prSet presAssocID="{65DAA26F-9BA4-4364-A46C-7568BCBE623C}" presName="parentLeftMargin" presStyleLbl="node1" presStyleIdx="2" presStyleCnt="5"/>
      <dgm:spPr/>
    </dgm:pt>
    <dgm:pt modelId="{955E94AD-69E5-4DCE-94D6-7CB4839A1915}" type="pres">
      <dgm:prSet presAssocID="{65DAA26F-9BA4-4364-A46C-7568BCBE623C}" presName="parentText" presStyleLbl="node1" presStyleIdx="3" presStyleCnt="5" custScaleX="135715">
        <dgm:presLayoutVars>
          <dgm:chMax val="0"/>
          <dgm:bulletEnabled val="1"/>
        </dgm:presLayoutVars>
      </dgm:prSet>
      <dgm:spPr/>
    </dgm:pt>
    <dgm:pt modelId="{4B8CAF94-E4A7-4427-942E-C6A86BBC218D}" type="pres">
      <dgm:prSet presAssocID="{65DAA26F-9BA4-4364-A46C-7568BCBE623C}" presName="negativeSpace" presStyleCnt="0"/>
      <dgm:spPr/>
    </dgm:pt>
    <dgm:pt modelId="{3F16BDD6-22BE-45F9-AA63-58F2B85FAFC9}" type="pres">
      <dgm:prSet presAssocID="{65DAA26F-9BA4-4364-A46C-7568BCBE623C}" presName="childText" presStyleLbl="conFgAcc1" presStyleIdx="3" presStyleCnt="5">
        <dgm:presLayoutVars>
          <dgm:bulletEnabled val="1"/>
        </dgm:presLayoutVars>
      </dgm:prSet>
      <dgm:spPr/>
    </dgm:pt>
    <dgm:pt modelId="{6F758F0B-0FD3-4E35-8181-C05C953F17D5}" type="pres">
      <dgm:prSet presAssocID="{DDF1E4C1-0FEB-471A-9979-4A88EC806609}" presName="spaceBetweenRectangles" presStyleCnt="0"/>
      <dgm:spPr/>
    </dgm:pt>
    <dgm:pt modelId="{9EF62742-E742-45AE-9009-3C1AF855972E}" type="pres">
      <dgm:prSet presAssocID="{9B827214-E9F5-483B-AFBD-49AEA8FBC291}" presName="parentLin" presStyleCnt="0"/>
      <dgm:spPr/>
    </dgm:pt>
    <dgm:pt modelId="{4FCB85C1-D270-4E1B-B78F-90A43275D79B}" type="pres">
      <dgm:prSet presAssocID="{9B827214-E9F5-483B-AFBD-49AEA8FBC291}" presName="parentLeftMargin" presStyleLbl="node1" presStyleIdx="3" presStyleCnt="5"/>
      <dgm:spPr/>
    </dgm:pt>
    <dgm:pt modelId="{046CC2EF-7C95-4E01-81FC-CA7EA40FD462}" type="pres">
      <dgm:prSet presAssocID="{9B827214-E9F5-483B-AFBD-49AEA8FBC291}" presName="parentText" presStyleLbl="node1" presStyleIdx="4" presStyleCnt="5" custScaleX="135715">
        <dgm:presLayoutVars>
          <dgm:chMax val="0"/>
          <dgm:bulletEnabled val="1"/>
        </dgm:presLayoutVars>
      </dgm:prSet>
      <dgm:spPr/>
    </dgm:pt>
    <dgm:pt modelId="{AFA94CAF-390A-45A1-AE07-8039329CA666}" type="pres">
      <dgm:prSet presAssocID="{9B827214-E9F5-483B-AFBD-49AEA8FBC291}" presName="negativeSpace" presStyleCnt="0"/>
      <dgm:spPr/>
    </dgm:pt>
    <dgm:pt modelId="{5C7C8039-D340-476D-BE6A-FDB1F3C457F2}" type="pres">
      <dgm:prSet presAssocID="{9B827214-E9F5-483B-AFBD-49AEA8FBC291}" presName="childText" presStyleLbl="conFgAcc1" presStyleIdx="4" presStyleCnt="5">
        <dgm:presLayoutVars>
          <dgm:bulletEnabled val="1"/>
        </dgm:presLayoutVars>
      </dgm:prSet>
      <dgm:spPr/>
    </dgm:pt>
  </dgm:ptLst>
  <dgm:cxnLst>
    <dgm:cxn modelId="{03D1B004-DCC0-44D9-9376-D342BADCAADA}" type="presOf" srcId="{6A112965-1598-4D1B-B2BC-616D1812F813}" destId="{104D1434-670A-495D-B383-FE9C6F3BCE2E}" srcOrd="0" destOrd="0" presId="urn:microsoft.com/office/officeart/2005/8/layout/list1"/>
    <dgm:cxn modelId="{201AD60D-A453-4585-B866-9F840B508C20}" srcId="{836480A3-8CDB-4197-9C2A-54A69E78381E}" destId="{ED5E7316-5058-4379-BFC9-6BC4ED579BD7}" srcOrd="0" destOrd="0" parTransId="{7A6A48CA-72DC-43C4-9C4E-226A1464A057}" sibTransId="{C6508EF6-45DE-4A9D-A073-D575D85C4F23}"/>
    <dgm:cxn modelId="{D858E00E-C0F2-4490-8379-F02470C13A02}" type="presOf" srcId="{ED5E7316-5058-4379-BFC9-6BC4ED579BD7}" destId="{656D0460-AE70-49C7-915D-8953D27C728E}" srcOrd="0" destOrd="0" presId="urn:microsoft.com/office/officeart/2005/8/layout/list1"/>
    <dgm:cxn modelId="{80B31B11-2B0D-4A91-81B5-4215AFA7C764}" type="presOf" srcId="{5173E71F-9D24-4DB9-86D4-2BA962AA544E}" destId="{C5946E21-401C-456A-B415-D18DE3B72772}" srcOrd="0" destOrd="0" presId="urn:microsoft.com/office/officeart/2005/8/layout/list1"/>
    <dgm:cxn modelId="{6ED69412-381F-4C0B-95DF-263312D06B01}" type="presOf" srcId="{5173E71F-9D24-4DB9-86D4-2BA962AA544E}" destId="{1DA9F99E-34D9-49BA-817D-0DE10F367DA9}" srcOrd="1" destOrd="0" presId="urn:microsoft.com/office/officeart/2005/8/layout/list1"/>
    <dgm:cxn modelId="{0C037160-7B46-4CD3-8095-7C5DC757693A}" type="presOf" srcId="{9B827214-E9F5-483B-AFBD-49AEA8FBC291}" destId="{046CC2EF-7C95-4E01-81FC-CA7EA40FD462}" srcOrd="1" destOrd="0" presId="urn:microsoft.com/office/officeart/2005/8/layout/list1"/>
    <dgm:cxn modelId="{AF80E255-24F6-411B-B7EC-3BC73CD91BC1}" type="presOf" srcId="{ED5E7316-5058-4379-BFC9-6BC4ED579BD7}" destId="{1633D1EB-28F3-4C2B-804C-700E3F9CBB28}" srcOrd="1" destOrd="0" presId="urn:microsoft.com/office/officeart/2005/8/layout/list1"/>
    <dgm:cxn modelId="{08B38C82-A973-4533-93A2-9B159B209DFD}" type="presOf" srcId="{65DAA26F-9BA4-4364-A46C-7568BCBE623C}" destId="{944B66CD-AEFD-451D-AA85-18B09F9B11F3}" srcOrd="0" destOrd="0" presId="urn:microsoft.com/office/officeart/2005/8/layout/list1"/>
    <dgm:cxn modelId="{C764BB9E-EDC1-49FF-8335-C83D7144843C}" type="presOf" srcId="{6A112965-1598-4D1B-B2BC-616D1812F813}" destId="{8A34C5D8-A438-48CE-AD73-F0855D308294}" srcOrd="1" destOrd="0" presId="urn:microsoft.com/office/officeart/2005/8/layout/list1"/>
    <dgm:cxn modelId="{85A8B1BC-0581-40AA-A4D7-035934211EAD}" srcId="{836480A3-8CDB-4197-9C2A-54A69E78381E}" destId="{65DAA26F-9BA4-4364-A46C-7568BCBE623C}" srcOrd="3" destOrd="0" parTransId="{59626E39-55F3-4FF4-B8C5-0BC16B954962}" sibTransId="{DDF1E4C1-0FEB-471A-9979-4A88EC806609}"/>
    <dgm:cxn modelId="{E1AAD1CB-3B01-46DA-BAD6-DA34DA011F66}" srcId="{836480A3-8CDB-4197-9C2A-54A69E78381E}" destId="{9B827214-E9F5-483B-AFBD-49AEA8FBC291}" srcOrd="4" destOrd="0" parTransId="{72E79947-09FB-4507-8214-16CC3863B716}" sibTransId="{6730661B-804A-48C3-AE5A-C436ED3E78DC}"/>
    <dgm:cxn modelId="{0DF87DD4-73CB-4B15-9B73-2BACB9968660}" type="presOf" srcId="{836480A3-8CDB-4197-9C2A-54A69E78381E}" destId="{441D4BE0-7B9E-4440-8161-7B08D81898D4}" srcOrd="0" destOrd="0" presId="urn:microsoft.com/office/officeart/2005/8/layout/list1"/>
    <dgm:cxn modelId="{732F4CD6-35F8-4049-BF8F-772CD498C6ED}" srcId="{836480A3-8CDB-4197-9C2A-54A69E78381E}" destId="{5173E71F-9D24-4DB9-86D4-2BA962AA544E}" srcOrd="1" destOrd="0" parTransId="{CB7BBABB-5AF6-4C2D-9976-2662879B9AEB}" sibTransId="{69EEF918-2DB4-4115-BBBC-65C4B00C6C6B}"/>
    <dgm:cxn modelId="{73FF49DE-75FE-4A32-9DC9-CB6455459F54}" type="presOf" srcId="{65DAA26F-9BA4-4364-A46C-7568BCBE623C}" destId="{955E94AD-69E5-4DCE-94D6-7CB4839A1915}" srcOrd="1" destOrd="0" presId="urn:microsoft.com/office/officeart/2005/8/layout/list1"/>
    <dgm:cxn modelId="{73F3A2E0-EC63-4E54-9752-0CFED7FCC148}" srcId="{836480A3-8CDB-4197-9C2A-54A69E78381E}" destId="{6A112965-1598-4D1B-B2BC-616D1812F813}" srcOrd="2" destOrd="0" parTransId="{7EAAF90E-F619-4CBA-87E5-B7B76E2E844F}" sibTransId="{FE71E96A-FAD7-4144-A1EC-6B54DA64CA27}"/>
    <dgm:cxn modelId="{AC08B9F1-8767-453F-98EC-A30670F8A4B4}" type="presOf" srcId="{9B827214-E9F5-483B-AFBD-49AEA8FBC291}" destId="{4FCB85C1-D270-4E1B-B78F-90A43275D79B}" srcOrd="0" destOrd="0" presId="urn:microsoft.com/office/officeart/2005/8/layout/list1"/>
    <dgm:cxn modelId="{02FB54B4-8E74-4978-9B44-B0CC778357F0}" type="presParOf" srcId="{441D4BE0-7B9E-4440-8161-7B08D81898D4}" destId="{7BBF096B-C47B-4918-9E9B-EDC7D0A05246}" srcOrd="0" destOrd="0" presId="urn:microsoft.com/office/officeart/2005/8/layout/list1"/>
    <dgm:cxn modelId="{8CF6D9B2-9F2E-41EF-BCB8-0A747E637AD4}" type="presParOf" srcId="{7BBF096B-C47B-4918-9E9B-EDC7D0A05246}" destId="{656D0460-AE70-49C7-915D-8953D27C728E}" srcOrd="0" destOrd="0" presId="urn:microsoft.com/office/officeart/2005/8/layout/list1"/>
    <dgm:cxn modelId="{8F1FCF6E-0B3B-4478-893C-67F41DAFB6B0}" type="presParOf" srcId="{7BBF096B-C47B-4918-9E9B-EDC7D0A05246}" destId="{1633D1EB-28F3-4C2B-804C-700E3F9CBB28}" srcOrd="1" destOrd="0" presId="urn:microsoft.com/office/officeart/2005/8/layout/list1"/>
    <dgm:cxn modelId="{6F09F6B1-2E44-4363-8B6B-DED762EC7D26}" type="presParOf" srcId="{441D4BE0-7B9E-4440-8161-7B08D81898D4}" destId="{DBA670EF-3A3D-4B4F-8D9F-57A832FE0626}" srcOrd="1" destOrd="0" presId="urn:microsoft.com/office/officeart/2005/8/layout/list1"/>
    <dgm:cxn modelId="{36C7639A-0208-474E-960E-ECC488476F6A}" type="presParOf" srcId="{441D4BE0-7B9E-4440-8161-7B08D81898D4}" destId="{2F407790-369F-41B1-88D2-FF0E65100D1F}" srcOrd="2" destOrd="0" presId="urn:microsoft.com/office/officeart/2005/8/layout/list1"/>
    <dgm:cxn modelId="{94DB9986-E91D-4301-AABD-5BF3E4C6B048}" type="presParOf" srcId="{441D4BE0-7B9E-4440-8161-7B08D81898D4}" destId="{B6856B91-82D4-47EF-829B-FC83A304344F}" srcOrd="3" destOrd="0" presId="urn:microsoft.com/office/officeart/2005/8/layout/list1"/>
    <dgm:cxn modelId="{255540D2-DEA5-49BD-AAEF-1713812F82FE}" type="presParOf" srcId="{441D4BE0-7B9E-4440-8161-7B08D81898D4}" destId="{4BCE869A-C6B9-4E35-A0A1-910A1F7681DA}" srcOrd="4" destOrd="0" presId="urn:microsoft.com/office/officeart/2005/8/layout/list1"/>
    <dgm:cxn modelId="{F4672B23-8C1E-4132-BD0E-C4C1EAFC04F6}" type="presParOf" srcId="{4BCE869A-C6B9-4E35-A0A1-910A1F7681DA}" destId="{C5946E21-401C-456A-B415-D18DE3B72772}" srcOrd="0" destOrd="0" presId="urn:microsoft.com/office/officeart/2005/8/layout/list1"/>
    <dgm:cxn modelId="{7C923EF0-2156-4A0F-8911-0B8BD7E36A85}" type="presParOf" srcId="{4BCE869A-C6B9-4E35-A0A1-910A1F7681DA}" destId="{1DA9F99E-34D9-49BA-817D-0DE10F367DA9}" srcOrd="1" destOrd="0" presId="urn:microsoft.com/office/officeart/2005/8/layout/list1"/>
    <dgm:cxn modelId="{8EF95B67-11CA-42B6-8DBA-FAA30EA4AA92}" type="presParOf" srcId="{441D4BE0-7B9E-4440-8161-7B08D81898D4}" destId="{A80DFF90-F63A-42CC-8B63-B64DC5607349}" srcOrd="5" destOrd="0" presId="urn:microsoft.com/office/officeart/2005/8/layout/list1"/>
    <dgm:cxn modelId="{09AA006E-4F20-4FE7-A9D5-B19F026A3080}" type="presParOf" srcId="{441D4BE0-7B9E-4440-8161-7B08D81898D4}" destId="{5A327A7B-3177-418B-8B81-9C033B014D4E}" srcOrd="6" destOrd="0" presId="urn:microsoft.com/office/officeart/2005/8/layout/list1"/>
    <dgm:cxn modelId="{E99C257E-C1A4-422B-9DE4-34899161E88D}" type="presParOf" srcId="{441D4BE0-7B9E-4440-8161-7B08D81898D4}" destId="{F9B7A286-6D00-4EF5-AB95-7FE6CB8DD530}" srcOrd="7" destOrd="0" presId="urn:microsoft.com/office/officeart/2005/8/layout/list1"/>
    <dgm:cxn modelId="{DCB59E0A-5184-42FC-ADAD-331E634D3A48}" type="presParOf" srcId="{441D4BE0-7B9E-4440-8161-7B08D81898D4}" destId="{1C4F63F6-CE8B-4AAA-A1A8-47F341FE68A6}" srcOrd="8" destOrd="0" presId="urn:microsoft.com/office/officeart/2005/8/layout/list1"/>
    <dgm:cxn modelId="{77F0420E-F0CD-4E54-858E-CAABEF6E1C50}" type="presParOf" srcId="{1C4F63F6-CE8B-4AAA-A1A8-47F341FE68A6}" destId="{104D1434-670A-495D-B383-FE9C6F3BCE2E}" srcOrd="0" destOrd="0" presId="urn:microsoft.com/office/officeart/2005/8/layout/list1"/>
    <dgm:cxn modelId="{27DCF50A-85E5-4EBB-A709-B5CF375561F4}" type="presParOf" srcId="{1C4F63F6-CE8B-4AAA-A1A8-47F341FE68A6}" destId="{8A34C5D8-A438-48CE-AD73-F0855D308294}" srcOrd="1" destOrd="0" presId="urn:microsoft.com/office/officeart/2005/8/layout/list1"/>
    <dgm:cxn modelId="{0325EF35-8AB0-458C-AAAF-8F68E8B0D0E1}" type="presParOf" srcId="{441D4BE0-7B9E-4440-8161-7B08D81898D4}" destId="{19F7F5C7-E1B3-4462-B369-ECE30E1D1D16}" srcOrd="9" destOrd="0" presId="urn:microsoft.com/office/officeart/2005/8/layout/list1"/>
    <dgm:cxn modelId="{52B6B1FC-1E9B-417C-8A48-79CC19283BC8}" type="presParOf" srcId="{441D4BE0-7B9E-4440-8161-7B08D81898D4}" destId="{9E72704C-048F-43FC-BACD-3528EB6E7CDF}" srcOrd="10" destOrd="0" presId="urn:microsoft.com/office/officeart/2005/8/layout/list1"/>
    <dgm:cxn modelId="{64DDDFBA-3879-4725-9091-220E76889E4D}" type="presParOf" srcId="{441D4BE0-7B9E-4440-8161-7B08D81898D4}" destId="{401FA6EE-D19B-4223-9ADF-AF837125D1E7}" srcOrd="11" destOrd="0" presId="urn:microsoft.com/office/officeart/2005/8/layout/list1"/>
    <dgm:cxn modelId="{ECA06D6A-A79E-4C6C-AC37-C43A3A2B539C}" type="presParOf" srcId="{441D4BE0-7B9E-4440-8161-7B08D81898D4}" destId="{3D3E1F4C-DA11-42FC-8AF2-8C2F1B32BF8F}" srcOrd="12" destOrd="0" presId="urn:microsoft.com/office/officeart/2005/8/layout/list1"/>
    <dgm:cxn modelId="{E31640E0-DA17-4F50-BC8B-80E733C52F83}" type="presParOf" srcId="{3D3E1F4C-DA11-42FC-8AF2-8C2F1B32BF8F}" destId="{944B66CD-AEFD-451D-AA85-18B09F9B11F3}" srcOrd="0" destOrd="0" presId="urn:microsoft.com/office/officeart/2005/8/layout/list1"/>
    <dgm:cxn modelId="{826F4C51-6CD1-4F74-AE43-7869150D43AC}" type="presParOf" srcId="{3D3E1F4C-DA11-42FC-8AF2-8C2F1B32BF8F}" destId="{955E94AD-69E5-4DCE-94D6-7CB4839A1915}" srcOrd="1" destOrd="0" presId="urn:microsoft.com/office/officeart/2005/8/layout/list1"/>
    <dgm:cxn modelId="{379C8135-05F9-47C6-BAB9-830D3EF656B4}" type="presParOf" srcId="{441D4BE0-7B9E-4440-8161-7B08D81898D4}" destId="{4B8CAF94-E4A7-4427-942E-C6A86BBC218D}" srcOrd="13" destOrd="0" presId="urn:microsoft.com/office/officeart/2005/8/layout/list1"/>
    <dgm:cxn modelId="{B3D01334-2E81-4BC7-9AF1-E5871F3C8086}" type="presParOf" srcId="{441D4BE0-7B9E-4440-8161-7B08D81898D4}" destId="{3F16BDD6-22BE-45F9-AA63-58F2B85FAFC9}" srcOrd="14" destOrd="0" presId="urn:microsoft.com/office/officeart/2005/8/layout/list1"/>
    <dgm:cxn modelId="{FA4E0A23-E519-4131-BEFD-C71A6DB68600}" type="presParOf" srcId="{441D4BE0-7B9E-4440-8161-7B08D81898D4}" destId="{6F758F0B-0FD3-4E35-8181-C05C953F17D5}" srcOrd="15" destOrd="0" presId="urn:microsoft.com/office/officeart/2005/8/layout/list1"/>
    <dgm:cxn modelId="{414CD43D-5FD3-46C7-AD14-5C95EC44C144}" type="presParOf" srcId="{441D4BE0-7B9E-4440-8161-7B08D81898D4}" destId="{9EF62742-E742-45AE-9009-3C1AF855972E}" srcOrd="16" destOrd="0" presId="urn:microsoft.com/office/officeart/2005/8/layout/list1"/>
    <dgm:cxn modelId="{18BEF14B-7820-4843-915F-EFE248AC3C18}" type="presParOf" srcId="{9EF62742-E742-45AE-9009-3C1AF855972E}" destId="{4FCB85C1-D270-4E1B-B78F-90A43275D79B}" srcOrd="0" destOrd="0" presId="urn:microsoft.com/office/officeart/2005/8/layout/list1"/>
    <dgm:cxn modelId="{29A1D2B6-E77D-40A2-A10B-9BFA05B20061}" type="presParOf" srcId="{9EF62742-E742-45AE-9009-3C1AF855972E}" destId="{046CC2EF-7C95-4E01-81FC-CA7EA40FD462}" srcOrd="1" destOrd="0" presId="urn:microsoft.com/office/officeart/2005/8/layout/list1"/>
    <dgm:cxn modelId="{10EEF63D-4E49-44F5-95EB-478524DF77E8}" type="presParOf" srcId="{441D4BE0-7B9E-4440-8161-7B08D81898D4}" destId="{AFA94CAF-390A-45A1-AE07-8039329CA666}" srcOrd="17" destOrd="0" presId="urn:microsoft.com/office/officeart/2005/8/layout/list1"/>
    <dgm:cxn modelId="{EE435E9D-C8C9-42A5-804B-F0468E34CBAB}" type="presParOf" srcId="{441D4BE0-7B9E-4440-8161-7B08D81898D4}" destId="{5C7C8039-D340-476D-BE6A-FDB1F3C457F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D77C7-C752-4C87-8874-7A070DE5E425}">
      <dsp:nvSpPr>
        <dsp:cNvPr id="0" name=""/>
        <dsp:cNvSpPr/>
      </dsp:nvSpPr>
      <dsp:spPr>
        <a:xfrm>
          <a:off x="-6" y="65078"/>
          <a:ext cx="8763012" cy="45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ctr" defTabSz="1422400" rtl="0">
            <a:lnSpc>
              <a:spcPct val="90000"/>
            </a:lnSpc>
            <a:spcBef>
              <a:spcPct val="0"/>
            </a:spcBef>
            <a:spcAft>
              <a:spcPct val="35000"/>
            </a:spcAft>
            <a:buNone/>
          </a:pPr>
          <a:r>
            <a:rPr lang="en-US" sz="3200" b="1" kern="1200" dirty="0">
              <a:solidFill>
                <a:schemeClr val="accent6">
                  <a:lumMod val="75000"/>
                </a:schemeClr>
              </a:solidFill>
              <a:latin typeface="Algerian" pitchFamily="82" charset="0"/>
            </a:rPr>
            <a:t>Healthcare Service Management</a:t>
          </a:r>
        </a:p>
      </dsp:txBody>
      <dsp:txXfrm>
        <a:off x="-6" y="65078"/>
        <a:ext cx="8763012" cy="456753"/>
      </dsp:txXfrm>
    </dsp:sp>
    <dsp:sp modelId="{C201932C-2FE3-48D2-A587-A877F7914365}">
      <dsp:nvSpPr>
        <dsp:cNvPr id="0" name=""/>
        <dsp:cNvSpPr/>
      </dsp:nvSpPr>
      <dsp:spPr>
        <a:xfrm>
          <a:off x="-6" y="521832"/>
          <a:ext cx="1050532" cy="175088"/>
        </a:xfrm>
        <a:prstGeom prst="parallelogram">
          <a:avLst>
            <a:gd name="adj" fmla="val 14084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A9D78D1-3AC0-4513-9C6D-9113DA49903F}">
      <dsp:nvSpPr>
        <dsp:cNvPr id="0" name=""/>
        <dsp:cNvSpPr/>
      </dsp:nvSpPr>
      <dsp:spPr>
        <a:xfrm>
          <a:off x="1111807" y="521832"/>
          <a:ext cx="1050532" cy="175088"/>
        </a:xfrm>
        <a:prstGeom prst="parallelogram">
          <a:avLst>
            <a:gd name="adj" fmla="val 140840"/>
          </a:avLst>
        </a:prstGeom>
        <a:gradFill rotWithShape="0">
          <a:gsLst>
            <a:gs pos="0">
              <a:schemeClr val="accent4">
                <a:hueOff val="-744128"/>
                <a:satOff val="4483"/>
                <a:lumOff val="359"/>
                <a:alphaOff val="0"/>
                <a:tint val="50000"/>
                <a:satMod val="300000"/>
              </a:schemeClr>
            </a:gs>
            <a:gs pos="35000">
              <a:schemeClr val="accent4">
                <a:hueOff val="-744128"/>
                <a:satOff val="4483"/>
                <a:lumOff val="359"/>
                <a:alphaOff val="0"/>
                <a:tint val="37000"/>
                <a:satMod val="300000"/>
              </a:schemeClr>
            </a:gs>
            <a:gs pos="100000">
              <a:schemeClr val="accent4">
                <a:hueOff val="-744128"/>
                <a:satOff val="4483"/>
                <a:lumOff val="359"/>
                <a:alphaOff val="0"/>
                <a:tint val="15000"/>
                <a:satMod val="350000"/>
              </a:schemeClr>
            </a:gs>
          </a:gsLst>
          <a:lin ang="16200000" scaled="1"/>
        </a:gradFill>
        <a:ln w="9525" cap="flat" cmpd="sng" algn="ctr">
          <a:solidFill>
            <a:schemeClr val="accent4">
              <a:hueOff val="-744128"/>
              <a:satOff val="4483"/>
              <a:lumOff val="35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83A6850-D5AF-4988-ABE5-74A2B9556DA1}">
      <dsp:nvSpPr>
        <dsp:cNvPr id="0" name=""/>
        <dsp:cNvSpPr/>
      </dsp:nvSpPr>
      <dsp:spPr>
        <a:xfrm>
          <a:off x="2223621" y="521832"/>
          <a:ext cx="1050532" cy="175088"/>
        </a:xfrm>
        <a:prstGeom prst="parallelogram">
          <a:avLst>
            <a:gd name="adj" fmla="val 140840"/>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w="9525" cap="flat" cmpd="sng" algn="ctr">
          <a:solidFill>
            <a:schemeClr val="accent4">
              <a:hueOff val="-1488257"/>
              <a:satOff val="8966"/>
              <a:lumOff val="71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0796FED-14FE-4806-9F7C-208BB17A10B2}">
      <dsp:nvSpPr>
        <dsp:cNvPr id="0" name=""/>
        <dsp:cNvSpPr/>
      </dsp:nvSpPr>
      <dsp:spPr>
        <a:xfrm>
          <a:off x="3335435" y="521832"/>
          <a:ext cx="1050532" cy="175088"/>
        </a:xfrm>
        <a:prstGeom prst="parallelogram">
          <a:avLst>
            <a:gd name="adj" fmla="val 14084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w="9525" cap="flat" cmpd="sng" algn="ctr">
          <a:solidFill>
            <a:schemeClr val="accent4">
              <a:hueOff val="-2232385"/>
              <a:satOff val="13449"/>
              <a:lumOff val="107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F4A646B-8CA1-4000-9D84-DEAAF3752C9F}">
      <dsp:nvSpPr>
        <dsp:cNvPr id="0" name=""/>
        <dsp:cNvSpPr/>
      </dsp:nvSpPr>
      <dsp:spPr>
        <a:xfrm>
          <a:off x="4447249" y="521832"/>
          <a:ext cx="1050532" cy="175088"/>
        </a:xfrm>
        <a:prstGeom prst="parallelogram">
          <a:avLst>
            <a:gd name="adj" fmla="val 140840"/>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w="9525" cap="flat" cmpd="sng" algn="ctr">
          <a:solidFill>
            <a:schemeClr val="accent4">
              <a:hueOff val="-2976513"/>
              <a:satOff val="17933"/>
              <a:lumOff val="143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EA5E7BB-59EB-4DA8-AD7E-9DF75411E701}">
      <dsp:nvSpPr>
        <dsp:cNvPr id="0" name=""/>
        <dsp:cNvSpPr/>
      </dsp:nvSpPr>
      <dsp:spPr>
        <a:xfrm>
          <a:off x="5559063" y="521832"/>
          <a:ext cx="1050532" cy="175088"/>
        </a:xfrm>
        <a:prstGeom prst="parallelogram">
          <a:avLst>
            <a:gd name="adj" fmla="val 140840"/>
          </a:avLst>
        </a:prstGeom>
        <a:gradFill rotWithShape="0">
          <a:gsLst>
            <a:gs pos="0">
              <a:schemeClr val="accent4">
                <a:hueOff val="-3720641"/>
                <a:satOff val="22416"/>
                <a:lumOff val="1797"/>
                <a:alphaOff val="0"/>
                <a:tint val="50000"/>
                <a:satMod val="300000"/>
              </a:schemeClr>
            </a:gs>
            <a:gs pos="35000">
              <a:schemeClr val="accent4">
                <a:hueOff val="-3720641"/>
                <a:satOff val="22416"/>
                <a:lumOff val="1797"/>
                <a:alphaOff val="0"/>
                <a:tint val="37000"/>
                <a:satMod val="300000"/>
              </a:schemeClr>
            </a:gs>
            <a:gs pos="100000">
              <a:schemeClr val="accent4">
                <a:hueOff val="-3720641"/>
                <a:satOff val="22416"/>
                <a:lumOff val="1797"/>
                <a:alphaOff val="0"/>
                <a:tint val="15000"/>
                <a:satMod val="350000"/>
              </a:schemeClr>
            </a:gs>
          </a:gsLst>
          <a:lin ang="16200000" scaled="1"/>
        </a:gradFill>
        <a:ln w="9525" cap="flat" cmpd="sng" algn="ctr">
          <a:solidFill>
            <a:schemeClr val="accent4">
              <a:hueOff val="-3720641"/>
              <a:satOff val="22416"/>
              <a:lumOff val="179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7F788E5-745F-47C5-BB10-361266249570}">
      <dsp:nvSpPr>
        <dsp:cNvPr id="0" name=""/>
        <dsp:cNvSpPr/>
      </dsp:nvSpPr>
      <dsp:spPr>
        <a:xfrm>
          <a:off x="6670877" y="521832"/>
          <a:ext cx="1050532" cy="175088"/>
        </a:xfrm>
        <a:prstGeom prst="parallelogram">
          <a:avLst>
            <a:gd name="adj" fmla="val 14084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B5256-7B20-4E38-A10A-996C55A1A3C6}">
      <dsp:nvSpPr>
        <dsp:cNvPr id="0" name=""/>
        <dsp:cNvSpPr/>
      </dsp:nvSpPr>
      <dsp:spPr>
        <a:xfrm>
          <a:off x="309566" y="0"/>
          <a:ext cx="4953000" cy="4953000"/>
        </a:xfrm>
        <a:prstGeom prst="triangl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2F7CA-F141-4634-929E-2765A90E6A9E}">
      <dsp:nvSpPr>
        <dsp:cNvPr id="0" name=""/>
        <dsp:cNvSpPr/>
      </dsp:nvSpPr>
      <dsp:spPr>
        <a:xfrm>
          <a:off x="1333514" y="0"/>
          <a:ext cx="6743685" cy="815346"/>
        </a:xfrm>
        <a:prstGeom prst="round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endParaRPr lang="en-US" sz="1600" kern="1200" dirty="0"/>
        </a:p>
        <a:p>
          <a:pPr marL="0" lvl="0" indent="0" algn="ctr" defTabSz="711200" rtl="0">
            <a:lnSpc>
              <a:spcPct val="90000"/>
            </a:lnSpc>
            <a:spcBef>
              <a:spcPct val="0"/>
            </a:spcBef>
            <a:spcAft>
              <a:spcPct val="35000"/>
            </a:spcAft>
            <a:buNone/>
          </a:pPr>
          <a:r>
            <a:rPr lang="en-US" sz="1600" kern="1200" dirty="0"/>
            <a:t>The goal of team building is to create high-performance teams with the following</a:t>
          </a:r>
          <a:r>
            <a:rPr lang="tr-TR" sz="1600" kern="1200" dirty="0"/>
            <a:t>  </a:t>
          </a:r>
          <a:r>
            <a:rPr lang="en-US" sz="1600" kern="1200" dirty="0"/>
            <a:t>eight attributes:</a:t>
          </a:r>
        </a:p>
      </dsp:txBody>
      <dsp:txXfrm>
        <a:off x="1373316" y="39802"/>
        <a:ext cx="6664081" cy="735742"/>
      </dsp:txXfrm>
    </dsp:sp>
    <dsp:sp modelId="{D92D60D4-073A-4321-83E0-C104831D4591}">
      <dsp:nvSpPr>
        <dsp:cNvPr id="0" name=""/>
        <dsp:cNvSpPr/>
      </dsp:nvSpPr>
      <dsp:spPr>
        <a:xfrm>
          <a:off x="2786066" y="1353803"/>
          <a:ext cx="3219450" cy="344871"/>
        </a:xfrm>
        <a:prstGeom prst="roundRect">
          <a:avLst/>
        </a:prstGeom>
        <a:solidFill>
          <a:schemeClr val="lt1">
            <a:alpha val="90000"/>
            <a:hueOff val="0"/>
            <a:satOff val="0"/>
            <a:lumOff val="0"/>
            <a:alphaOff val="0"/>
          </a:schemeClr>
        </a:solidFill>
        <a:ln w="25400" cap="flat" cmpd="sng" algn="ctr">
          <a:solidFill>
            <a:schemeClr val="accent2">
              <a:shade val="50000"/>
              <a:hueOff val="-8856"/>
              <a:satOff val="-1617"/>
              <a:lumOff val="93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i="1" kern="1200" dirty="0"/>
            <a:t>1</a:t>
          </a:r>
          <a:r>
            <a:rPr lang="en-US" sz="1600" i="1" kern="1200" dirty="0"/>
            <a:t>.Participative leadership</a:t>
          </a:r>
          <a:endParaRPr lang="en-US" sz="1600" kern="1200" dirty="0"/>
        </a:p>
      </dsp:txBody>
      <dsp:txXfrm>
        <a:off x="2802901" y="1370638"/>
        <a:ext cx="3185780" cy="311201"/>
      </dsp:txXfrm>
    </dsp:sp>
    <dsp:sp modelId="{F49B9F67-149A-4357-968A-CDDD49458382}">
      <dsp:nvSpPr>
        <dsp:cNvPr id="0" name=""/>
        <dsp:cNvSpPr/>
      </dsp:nvSpPr>
      <dsp:spPr>
        <a:xfrm>
          <a:off x="2786066" y="1741784"/>
          <a:ext cx="3219450" cy="344871"/>
        </a:xfrm>
        <a:prstGeom prst="roundRect">
          <a:avLst/>
        </a:prstGeom>
        <a:solidFill>
          <a:schemeClr val="lt1">
            <a:alpha val="90000"/>
            <a:hueOff val="0"/>
            <a:satOff val="0"/>
            <a:lumOff val="0"/>
            <a:alphaOff val="0"/>
          </a:schemeClr>
        </a:solidFill>
        <a:ln w="25400" cap="flat" cmpd="sng" algn="ctr">
          <a:solidFill>
            <a:schemeClr val="accent2">
              <a:shade val="50000"/>
              <a:hueOff val="-17711"/>
              <a:satOff val="-3234"/>
              <a:lumOff val="18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2. </a:t>
          </a:r>
          <a:r>
            <a:rPr lang="en-US" sz="1600" i="1" kern="1200"/>
            <a:t>Shared responsibility</a:t>
          </a:r>
          <a:endParaRPr lang="en-US" sz="1600" kern="1200"/>
        </a:p>
      </dsp:txBody>
      <dsp:txXfrm>
        <a:off x="2802901" y="1758619"/>
        <a:ext cx="3185780" cy="311201"/>
      </dsp:txXfrm>
    </dsp:sp>
    <dsp:sp modelId="{CCBEDE09-9CD6-46D4-ADEB-8BE856EDD36D}">
      <dsp:nvSpPr>
        <dsp:cNvPr id="0" name=""/>
        <dsp:cNvSpPr/>
      </dsp:nvSpPr>
      <dsp:spPr>
        <a:xfrm>
          <a:off x="2786066" y="2129765"/>
          <a:ext cx="3219450" cy="344871"/>
        </a:xfrm>
        <a:prstGeom prst="roundRect">
          <a:avLst/>
        </a:prstGeom>
        <a:solidFill>
          <a:schemeClr val="lt1">
            <a:alpha val="90000"/>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3. </a:t>
          </a:r>
          <a:r>
            <a:rPr lang="en-US" sz="1600" i="1" kern="1200"/>
            <a:t>Aligned on purpose</a:t>
          </a:r>
          <a:endParaRPr lang="en-US" sz="1600" kern="1200"/>
        </a:p>
      </dsp:txBody>
      <dsp:txXfrm>
        <a:off x="2802901" y="2146600"/>
        <a:ext cx="3185780" cy="311201"/>
      </dsp:txXfrm>
    </dsp:sp>
    <dsp:sp modelId="{49814930-FAF3-4C57-BBE1-B708503C56A1}">
      <dsp:nvSpPr>
        <dsp:cNvPr id="0" name=""/>
        <dsp:cNvSpPr/>
      </dsp:nvSpPr>
      <dsp:spPr>
        <a:xfrm>
          <a:off x="2786066" y="2517746"/>
          <a:ext cx="3219450" cy="344871"/>
        </a:xfrm>
        <a:prstGeom prst="roundRect">
          <a:avLst/>
        </a:prstGeom>
        <a:solidFill>
          <a:schemeClr val="lt1">
            <a:alpha val="90000"/>
            <a:hueOff val="0"/>
            <a:satOff val="0"/>
            <a:lumOff val="0"/>
            <a:alphaOff val="0"/>
          </a:schemeClr>
        </a:solidFill>
        <a:ln w="25400" cap="flat" cmpd="sng" algn="ctr">
          <a:solidFill>
            <a:schemeClr val="accent2">
              <a:shade val="50000"/>
              <a:hueOff val="-35422"/>
              <a:satOff val="-6468"/>
              <a:lumOff val="374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      4. </a:t>
          </a:r>
          <a:r>
            <a:rPr lang="en-US" sz="1600" i="1" kern="1200" dirty="0"/>
            <a:t>Strong communication</a:t>
          </a:r>
          <a:endParaRPr lang="en-US" sz="1600" kern="1200" dirty="0"/>
        </a:p>
      </dsp:txBody>
      <dsp:txXfrm>
        <a:off x="2802901" y="2534581"/>
        <a:ext cx="3185780" cy="311201"/>
      </dsp:txXfrm>
    </dsp:sp>
    <dsp:sp modelId="{7769C453-1940-411A-8EEE-63202C192E7E}">
      <dsp:nvSpPr>
        <dsp:cNvPr id="0" name=""/>
        <dsp:cNvSpPr/>
      </dsp:nvSpPr>
      <dsp:spPr>
        <a:xfrm>
          <a:off x="2786066" y="2905727"/>
          <a:ext cx="3219450" cy="344871"/>
        </a:xfrm>
        <a:prstGeom prst="roundRect">
          <a:avLst/>
        </a:prstGeom>
        <a:solidFill>
          <a:schemeClr val="lt1">
            <a:alpha val="90000"/>
            <a:hueOff val="0"/>
            <a:satOff val="0"/>
            <a:lumOff val="0"/>
            <a:alphaOff val="0"/>
          </a:schemeClr>
        </a:solidFill>
        <a:ln w="25400" cap="flat" cmpd="sng" algn="ctr">
          <a:solidFill>
            <a:schemeClr val="accent2">
              <a:shade val="50000"/>
              <a:hueOff val="-35422"/>
              <a:satOff val="-6468"/>
              <a:lumOff val="374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5. </a:t>
          </a:r>
          <a:r>
            <a:rPr lang="en-US" sz="1600" i="1" kern="1200" dirty="0"/>
            <a:t>Future focused</a:t>
          </a:r>
          <a:endParaRPr lang="en-US" sz="1600" kern="1200" dirty="0"/>
        </a:p>
      </dsp:txBody>
      <dsp:txXfrm>
        <a:off x="2802901" y="2922562"/>
        <a:ext cx="3185780" cy="311201"/>
      </dsp:txXfrm>
    </dsp:sp>
    <dsp:sp modelId="{56F000F9-E470-45B8-82EF-789B00B59F02}">
      <dsp:nvSpPr>
        <dsp:cNvPr id="0" name=""/>
        <dsp:cNvSpPr/>
      </dsp:nvSpPr>
      <dsp:spPr>
        <a:xfrm>
          <a:off x="2786066" y="3293708"/>
          <a:ext cx="3219450" cy="344871"/>
        </a:xfrm>
        <a:prstGeom prst="roundRect">
          <a:avLst/>
        </a:prstGeom>
        <a:solidFill>
          <a:schemeClr val="lt1">
            <a:alpha val="90000"/>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6. </a:t>
          </a:r>
          <a:r>
            <a:rPr lang="en-US" sz="1600" i="1" kern="1200"/>
            <a:t>Focused on task</a:t>
          </a:r>
          <a:endParaRPr lang="en-US" sz="1600" kern="1200"/>
        </a:p>
      </dsp:txBody>
      <dsp:txXfrm>
        <a:off x="2802901" y="3310543"/>
        <a:ext cx="3185780" cy="311201"/>
      </dsp:txXfrm>
    </dsp:sp>
    <dsp:sp modelId="{DE628E27-348D-463B-B21A-7DF2B508DFB6}">
      <dsp:nvSpPr>
        <dsp:cNvPr id="0" name=""/>
        <dsp:cNvSpPr/>
      </dsp:nvSpPr>
      <dsp:spPr>
        <a:xfrm>
          <a:off x="2786066" y="3681689"/>
          <a:ext cx="3219450" cy="344871"/>
        </a:xfrm>
        <a:prstGeom prst="roundRect">
          <a:avLst/>
        </a:prstGeom>
        <a:solidFill>
          <a:schemeClr val="lt1">
            <a:alpha val="90000"/>
            <a:hueOff val="0"/>
            <a:satOff val="0"/>
            <a:lumOff val="0"/>
            <a:alphaOff val="0"/>
          </a:schemeClr>
        </a:solidFill>
        <a:ln w="25400" cap="flat" cmpd="sng" algn="ctr">
          <a:solidFill>
            <a:schemeClr val="accent2">
              <a:shade val="50000"/>
              <a:hueOff val="-17711"/>
              <a:satOff val="-3234"/>
              <a:lumOff val="18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7. </a:t>
          </a:r>
          <a:r>
            <a:rPr lang="en-US" sz="1600" i="1" kern="1200"/>
            <a:t>Creative talents</a:t>
          </a:r>
          <a:endParaRPr lang="en-US" sz="1600" kern="1200"/>
        </a:p>
      </dsp:txBody>
      <dsp:txXfrm>
        <a:off x="2802901" y="3698524"/>
        <a:ext cx="3185780" cy="311201"/>
      </dsp:txXfrm>
    </dsp:sp>
    <dsp:sp modelId="{241BE3C4-3FB5-48E8-8BE7-4DD37AEC43AF}">
      <dsp:nvSpPr>
        <dsp:cNvPr id="0" name=""/>
        <dsp:cNvSpPr/>
      </dsp:nvSpPr>
      <dsp:spPr>
        <a:xfrm>
          <a:off x="2786066" y="4069670"/>
          <a:ext cx="3219450" cy="344871"/>
        </a:xfrm>
        <a:prstGeom prst="roundRect">
          <a:avLst/>
        </a:prstGeom>
        <a:solidFill>
          <a:schemeClr val="lt1">
            <a:alpha val="90000"/>
            <a:hueOff val="0"/>
            <a:satOff val="0"/>
            <a:lumOff val="0"/>
            <a:alphaOff val="0"/>
          </a:schemeClr>
        </a:solidFill>
        <a:ln w="25400" cap="flat" cmpd="sng" algn="ctr">
          <a:solidFill>
            <a:schemeClr val="accent2">
              <a:shade val="50000"/>
              <a:hueOff val="-8856"/>
              <a:satOff val="-1617"/>
              <a:lumOff val="93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8. </a:t>
          </a:r>
          <a:r>
            <a:rPr lang="en-US" sz="1600" i="1" kern="1200"/>
            <a:t>Rapid response</a:t>
          </a:r>
          <a:endParaRPr lang="en-US" sz="1600" kern="1200"/>
        </a:p>
      </dsp:txBody>
      <dsp:txXfrm>
        <a:off x="2802901" y="4086505"/>
        <a:ext cx="3185780" cy="3112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29591-1D65-4EB1-9D5C-11C820C08065}">
      <dsp:nvSpPr>
        <dsp:cNvPr id="0" name=""/>
        <dsp:cNvSpPr/>
      </dsp:nvSpPr>
      <dsp:spPr>
        <a:xfrm>
          <a:off x="0" y="5397366"/>
          <a:ext cx="8077200" cy="3937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a:t>Communication</a:t>
          </a:r>
          <a:r>
            <a:rPr lang="en-US" sz="1400" kern="1200"/>
            <a:t> – sharing information in order to coordinate productive efforts. Can be both formal and informal.</a:t>
          </a:r>
        </a:p>
      </dsp:txBody>
      <dsp:txXfrm>
        <a:off x="0" y="5397366"/>
        <a:ext cx="8077200" cy="393762"/>
      </dsp:txXfrm>
    </dsp:sp>
    <dsp:sp modelId="{441A4032-6364-40BB-ADF8-656AE9EC093A}">
      <dsp:nvSpPr>
        <dsp:cNvPr id="0" name=""/>
        <dsp:cNvSpPr/>
      </dsp:nvSpPr>
      <dsp:spPr>
        <a:xfrm rot="10800000">
          <a:off x="0" y="4797667"/>
          <a:ext cx="8077200" cy="60560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a:t>Social</a:t>
          </a:r>
          <a:r>
            <a:rPr lang="en-US" sz="1400" kern="1200"/>
            <a:t> </a:t>
          </a:r>
          <a:r>
            <a:rPr lang="en-US" sz="1400" b="1" kern="1200"/>
            <a:t>loafing</a:t>
          </a:r>
          <a:r>
            <a:rPr lang="en-US" sz="1400" kern="1200"/>
            <a:t> – a phenomenon wherein people put forth less effort when they work in teams than when they work alone.</a:t>
          </a:r>
        </a:p>
      </dsp:txBody>
      <dsp:txXfrm rot="10800000">
        <a:off x="0" y="4797667"/>
        <a:ext cx="8077200" cy="393504"/>
      </dsp:txXfrm>
    </dsp:sp>
    <dsp:sp modelId="{0D54F170-843C-4A30-8A5E-F17038A9D8FD}">
      <dsp:nvSpPr>
        <dsp:cNvPr id="0" name=""/>
        <dsp:cNvSpPr/>
      </dsp:nvSpPr>
      <dsp:spPr>
        <a:xfrm rot="10800000">
          <a:off x="0" y="4197967"/>
          <a:ext cx="8077200" cy="60560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a:t>Social</a:t>
          </a:r>
          <a:r>
            <a:rPr lang="en-US" sz="1400" kern="1200"/>
            <a:t> </a:t>
          </a:r>
          <a:r>
            <a:rPr lang="en-US" sz="1400" b="1" kern="1200"/>
            <a:t>facilitation</a:t>
          </a:r>
          <a:r>
            <a:rPr lang="en-US" sz="1400" kern="1200"/>
            <a:t> – the presence of others improves an individual’s performance.</a:t>
          </a:r>
        </a:p>
      </dsp:txBody>
      <dsp:txXfrm rot="10800000">
        <a:off x="0" y="4197967"/>
        <a:ext cx="8077200" cy="393504"/>
      </dsp:txXfrm>
    </dsp:sp>
    <dsp:sp modelId="{4B42257E-88AD-4539-B023-FF995A885FED}">
      <dsp:nvSpPr>
        <dsp:cNvPr id="0" name=""/>
        <dsp:cNvSpPr/>
      </dsp:nvSpPr>
      <dsp:spPr>
        <a:xfrm rot="10800000">
          <a:off x="0" y="3598268"/>
          <a:ext cx="8077200" cy="60560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a:t>Procedural</a:t>
          </a:r>
          <a:r>
            <a:rPr lang="en-US" sz="1400" kern="1200"/>
            <a:t> </a:t>
          </a:r>
          <a:r>
            <a:rPr lang="en-US" sz="1400" b="1" kern="1200"/>
            <a:t>conflicts</a:t>
          </a:r>
          <a:r>
            <a:rPr lang="en-US" sz="1400" kern="1200"/>
            <a:t> –team members disagree about policies and procedures.</a:t>
          </a:r>
        </a:p>
      </dsp:txBody>
      <dsp:txXfrm rot="10800000">
        <a:off x="0" y="3598268"/>
        <a:ext cx="8077200" cy="393504"/>
      </dsp:txXfrm>
    </dsp:sp>
    <dsp:sp modelId="{94CAB808-63DB-441C-91DE-3FEA44ABD14C}">
      <dsp:nvSpPr>
        <dsp:cNvPr id="0" name=""/>
        <dsp:cNvSpPr/>
      </dsp:nvSpPr>
      <dsp:spPr>
        <a:xfrm rot="10800000">
          <a:off x="0" y="2998568"/>
          <a:ext cx="8077200" cy="60560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a:t>Substantive</a:t>
          </a:r>
          <a:r>
            <a:rPr lang="en-US" sz="1400" kern="1200"/>
            <a:t> </a:t>
          </a:r>
          <a:r>
            <a:rPr lang="en-US" sz="1400" b="1" kern="1200"/>
            <a:t>conflicts</a:t>
          </a:r>
          <a:r>
            <a:rPr lang="en-US" sz="1400" kern="1200"/>
            <a:t> –team member disagrees with another’s task-related ideas .</a:t>
          </a:r>
        </a:p>
      </dsp:txBody>
      <dsp:txXfrm rot="10800000">
        <a:off x="0" y="2998568"/>
        <a:ext cx="8077200" cy="393504"/>
      </dsp:txXfrm>
    </dsp:sp>
    <dsp:sp modelId="{A1FC4402-5770-4684-964E-760DCFD271B0}">
      <dsp:nvSpPr>
        <dsp:cNvPr id="0" name=""/>
        <dsp:cNvSpPr/>
      </dsp:nvSpPr>
      <dsp:spPr>
        <a:xfrm rot="10800000">
          <a:off x="0" y="2398869"/>
          <a:ext cx="8077200" cy="60560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a:t>Personal</a:t>
          </a:r>
          <a:r>
            <a:rPr lang="en-US" sz="1400" kern="1200"/>
            <a:t> </a:t>
          </a:r>
          <a:r>
            <a:rPr lang="en-US" sz="1400" b="1" kern="1200"/>
            <a:t>conflicts</a:t>
          </a:r>
          <a:r>
            <a:rPr lang="en-US" sz="1400" kern="1200"/>
            <a:t> – team members simply do not like each other.</a:t>
          </a:r>
        </a:p>
      </dsp:txBody>
      <dsp:txXfrm rot="10800000">
        <a:off x="0" y="2398869"/>
        <a:ext cx="8077200" cy="393504"/>
      </dsp:txXfrm>
    </dsp:sp>
    <dsp:sp modelId="{BA540F0A-1255-4C75-844E-30398D5070E5}">
      <dsp:nvSpPr>
        <dsp:cNvPr id="0" name=""/>
        <dsp:cNvSpPr/>
      </dsp:nvSpPr>
      <dsp:spPr>
        <a:xfrm rot="10800000">
          <a:off x="0" y="1799169"/>
          <a:ext cx="8077200" cy="60560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a:t>Conflict</a:t>
          </a:r>
          <a:r>
            <a:rPr lang="en-US" sz="1400" kern="1200"/>
            <a:t> – behaviors of a team member that are unacceptable to other. </a:t>
          </a:r>
        </a:p>
      </dsp:txBody>
      <dsp:txXfrm rot="10800000">
        <a:off x="0" y="1799169"/>
        <a:ext cx="8077200" cy="393504"/>
      </dsp:txXfrm>
    </dsp:sp>
    <dsp:sp modelId="{CC15D6CC-2BE4-47E1-9F8C-9077EC98FD3E}">
      <dsp:nvSpPr>
        <dsp:cNvPr id="0" name=""/>
        <dsp:cNvSpPr/>
      </dsp:nvSpPr>
      <dsp:spPr>
        <a:xfrm rot="10800000">
          <a:off x="0" y="1199470"/>
          <a:ext cx="8077200" cy="60560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a:t>Task</a:t>
          </a:r>
          <a:r>
            <a:rPr lang="en-US" sz="1400" kern="1200"/>
            <a:t> </a:t>
          </a:r>
          <a:r>
            <a:rPr lang="en-US" sz="1400" b="1" kern="1200"/>
            <a:t>cohesion</a:t>
          </a:r>
          <a:r>
            <a:rPr lang="en-US" sz="1400" kern="1200"/>
            <a:t> – team members’ attraction and commitment to the tasks and goals.</a:t>
          </a:r>
        </a:p>
      </dsp:txBody>
      <dsp:txXfrm rot="10800000">
        <a:off x="0" y="1199470"/>
        <a:ext cx="8077200" cy="393504"/>
      </dsp:txXfrm>
    </dsp:sp>
    <dsp:sp modelId="{B1309731-22FE-40AB-98FD-611EE03D88BF}">
      <dsp:nvSpPr>
        <dsp:cNvPr id="0" name=""/>
        <dsp:cNvSpPr/>
      </dsp:nvSpPr>
      <dsp:spPr>
        <a:xfrm rot="10800000">
          <a:off x="0" y="599770"/>
          <a:ext cx="8077200" cy="60560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a:t>Interpersonal cohesion</a:t>
          </a:r>
          <a:r>
            <a:rPr lang="en-US" sz="1400" kern="1200"/>
            <a:t> – team members’ attraction to other team members.</a:t>
          </a:r>
        </a:p>
      </dsp:txBody>
      <dsp:txXfrm rot="10800000">
        <a:off x="0" y="599770"/>
        <a:ext cx="8077200" cy="393504"/>
      </dsp:txXfrm>
    </dsp:sp>
    <dsp:sp modelId="{379CF745-F64E-480A-A07C-5CD0FAC01907}">
      <dsp:nvSpPr>
        <dsp:cNvPr id="0" name=""/>
        <dsp:cNvSpPr/>
      </dsp:nvSpPr>
      <dsp:spPr>
        <a:xfrm rot="10800000">
          <a:off x="0" y="71"/>
          <a:ext cx="8077200" cy="60560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a:t>Cohesion</a:t>
          </a:r>
          <a:r>
            <a:rPr lang="en-US" sz="1400" kern="1200"/>
            <a:t> – refers to members’ attraction to the team.</a:t>
          </a:r>
        </a:p>
      </dsp:txBody>
      <dsp:txXfrm rot="10800000">
        <a:off x="0" y="71"/>
        <a:ext cx="8077200" cy="3935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13284-82D9-41C0-874C-FBD8E4DD6628}">
      <dsp:nvSpPr>
        <dsp:cNvPr id="0" name=""/>
        <dsp:cNvSpPr/>
      </dsp:nvSpPr>
      <dsp:spPr>
        <a:xfrm>
          <a:off x="0" y="651"/>
          <a:ext cx="2499568" cy="4137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a:t>coordinating teams</a:t>
          </a:r>
          <a:endParaRPr lang="en-US" sz="1800" kern="1200" dirty="0"/>
        </a:p>
      </dsp:txBody>
      <dsp:txXfrm>
        <a:off x="20200" y="20851"/>
        <a:ext cx="2459168" cy="373396"/>
      </dsp:txXfrm>
    </dsp:sp>
    <dsp:sp modelId="{CCF74F88-64C0-4F7C-B923-0672B0FC90C6}">
      <dsp:nvSpPr>
        <dsp:cNvPr id="0" name=""/>
        <dsp:cNvSpPr/>
      </dsp:nvSpPr>
      <dsp:spPr>
        <a:xfrm>
          <a:off x="0" y="428593"/>
          <a:ext cx="2499568" cy="413796"/>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c</a:t>
          </a:r>
          <a:r>
            <a:rPr lang="en-GB" sz="1800" kern="1200"/>
            <a:t>contingency teams</a:t>
          </a:r>
          <a:endParaRPr lang="en-US" sz="1800" kern="1200"/>
        </a:p>
      </dsp:txBody>
      <dsp:txXfrm>
        <a:off x="20200" y="448793"/>
        <a:ext cx="2459168" cy="373396"/>
      </dsp:txXfrm>
    </dsp:sp>
    <dsp:sp modelId="{4D688199-C48D-4651-8DE7-CB08D07CDFDE}">
      <dsp:nvSpPr>
        <dsp:cNvPr id="0" name=""/>
        <dsp:cNvSpPr/>
      </dsp:nvSpPr>
      <dsp:spPr>
        <a:xfrm>
          <a:off x="0" y="856536"/>
          <a:ext cx="2499568" cy="413796"/>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ancillary services</a:t>
          </a:r>
          <a:endParaRPr lang="en-US" sz="1800" kern="1200"/>
        </a:p>
      </dsp:txBody>
      <dsp:txXfrm>
        <a:off x="20200" y="876736"/>
        <a:ext cx="2459168" cy="373396"/>
      </dsp:txXfrm>
    </dsp:sp>
    <dsp:sp modelId="{7203A3A0-7656-4D09-A492-4B62FB8F809D}">
      <dsp:nvSpPr>
        <dsp:cNvPr id="0" name=""/>
        <dsp:cNvSpPr/>
      </dsp:nvSpPr>
      <dsp:spPr>
        <a:xfrm>
          <a:off x="0" y="1284479"/>
          <a:ext cx="2499568" cy="413796"/>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a</a:t>
          </a:r>
          <a:r>
            <a:rPr lang="en-GB" sz="1800" kern="1200"/>
            <a:t>dministration</a:t>
          </a:r>
          <a:endParaRPr lang="en-US" sz="1800" kern="1200"/>
        </a:p>
      </dsp:txBody>
      <dsp:txXfrm>
        <a:off x="20200" y="1304679"/>
        <a:ext cx="2459168" cy="373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564C3-5191-4F1D-8517-7561F0E7C70D}">
      <dsp:nvSpPr>
        <dsp:cNvPr id="0" name=""/>
        <dsp:cNvSpPr/>
      </dsp:nvSpPr>
      <dsp:spPr>
        <a:xfrm>
          <a:off x="0" y="187799"/>
          <a:ext cx="3505200" cy="3334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err="1"/>
            <a:t>organi</a:t>
          </a:r>
          <a:r>
            <a:rPr lang="en-US" sz="1800" kern="1200" dirty="0"/>
            <a:t>z</a:t>
          </a:r>
          <a:r>
            <a:rPr lang="en-GB" sz="1800" kern="1200" dirty="0" err="1"/>
            <a:t>ation</a:t>
          </a:r>
          <a:endParaRPr lang="en-US" sz="1800" kern="1200" dirty="0"/>
        </a:p>
      </dsp:txBody>
      <dsp:txXfrm>
        <a:off x="16278" y="204077"/>
        <a:ext cx="3472644" cy="300894"/>
      </dsp:txXfrm>
    </dsp:sp>
    <dsp:sp modelId="{CF765C41-2C13-4777-B4EC-08A4A9F4B1C0}">
      <dsp:nvSpPr>
        <dsp:cNvPr id="0" name=""/>
        <dsp:cNvSpPr/>
      </dsp:nvSpPr>
      <dsp:spPr>
        <a:xfrm>
          <a:off x="0" y="535649"/>
          <a:ext cx="3505200" cy="33345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a:t>patient – outcomes and safety</a:t>
          </a:r>
          <a:endParaRPr lang="en-US" sz="1800" kern="1200" dirty="0"/>
        </a:p>
      </dsp:txBody>
      <dsp:txXfrm>
        <a:off x="16278" y="551927"/>
        <a:ext cx="3472644" cy="300894"/>
      </dsp:txXfrm>
    </dsp:sp>
    <dsp:sp modelId="{9243D209-FEEC-4071-B7CF-7351D43468C7}">
      <dsp:nvSpPr>
        <dsp:cNvPr id="0" name=""/>
        <dsp:cNvSpPr/>
      </dsp:nvSpPr>
      <dsp:spPr>
        <a:xfrm>
          <a:off x="0" y="883500"/>
          <a:ext cx="3505200" cy="33345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a:t>team as a whole</a:t>
          </a:r>
          <a:endParaRPr lang="en-US" sz="1800" kern="1200" dirty="0"/>
        </a:p>
      </dsp:txBody>
      <dsp:txXfrm>
        <a:off x="16278" y="899778"/>
        <a:ext cx="3472644" cy="300894"/>
      </dsp:txXfrm>
    </dsp:sp>
    <dsp:sp modelId="{90FB1F27-0CD6-4D9C-BD4A-6DDEAF8352C1}">
      <dsp:nvSpPr>
        <dsp:cNvPr id="0" name=""/>
        <dsp:cNvSpPr/>
      </dsp:nvSpPr>
      <dsp:spPr>
        <a:xfrm>
          <a:off x="0" y="1231350"/>
          <a:ext cx="3505200" cy="33345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a:t>individual team member</a:t>
          </a:r>
          <a:endParaRPr lang="en-US" sz="1800" kern="1200" dirty="0"/>
        </a:p>
      </dsp:txBody>
      <dsp:txXfrm>
        <a:off x="16278" y="1247628"/>
        <a:ext cx="3472644" cy="300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27C5-5B68-4FB5-8168-DCF18AE86F68}">
      <dsp:nvSpPr>
        <dsp:cNvPr id="0" name=""/>
        <dsp:cNvSpPr/>
      </dsp:nvSpPr>
      <dsp:spPr>
        <a:xfrm>
          <a:off x="0" y="14665"/>
          <a:ext cx="2628396" cy="505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Wafaa Menawi </a:t>
          </a:r>
        </a:p>
      </dsp:txBody>
      <dsp:txXfrm>
        <a:off x="24674" y="39339"/>
        <a:ext cx="2579048" cy="456092"/>
      </dsp:txXfrm>
    </dsp:sp>
    <dsp:sp modelId="{A1D1E4DE-2D3B-4AFB-88BC-72E76FDE38D5}">
      <dsp:nvSpPr>
        <dsp:cNvPr id="0" name=""/>
        <dsp:cNvSpPr/>
      </dsp:nvSpPr>
      <dsp:spPr>
        <a:xfrm>
          <a:off x="0" y="597865"/>
          <a:ext cx="2628396" cy="505440"/>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Ph.D. Health Care Management</a:t>
          </a:r>
        </a:p>
      </dsp:txBody>
      <dsp:txXfrm>
        <a:off x="24674" y="622539"/>
        <a:ext cx="2579048" cy="456092"/>
      </dsp:txXfrm>
    </dsp:sp>
    <dsp:sp modelId="{B7A8C16C-5DBB-40FF-A23A-A889266DD7CC}">
      <dsp:nvSpPr>
        <dsp:cNvPr id="0" name=""/>
        <dsp:cNvSpPr/>
      </dsp:nvSpPr>
      <dsp:spPr>
        <a:xfrm>
          <a:off x="0" y="1181065"/>
          <a:ext cx="2628396" cy="505440"/>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Head of Quality Assurance Unit </a:t>
          </a:r>
        </a:p>
      </dsp:txBody>
      <dsp:txXfrm>
        <a:off x="24674" y="1205739"/>
        <a:ext cx="2579048" cy="456092"/>
      </dsp:txXfrm>
    </dsp:sp>
    <dsp:sp modelId="{B5FBE0E1-6C87-4B3D-8218-7447C7B7BC56}">
      <dsp:nvSpPr>
        <dsp:cNvPr id="0" name=""/>
        <dsp:cNvSpPr/>
      </dsp:nvSpPr>
      <dsp:spPr>
        <a:xfrm>
          <a:off x="0" y="1764265"/>
          <a:ext cx="2628396" cy="505440"/>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An-Najah BioSciences Unit (NBU) </a:t>
          </a:r>
        </a:p>
      </dsp:txBody>
      <dsp:txXfrm>
        <a:off x="24674" y="1788939"/>
        <a:ext cx="2579048" cy="456092"/>
      </dsp:txXfrm>
    </dsp:sp>
    <dsp:sp modelId="{D51E889A-9972-4DA1-949E-861592BF20DB}">
      <dsp:nvSpPr>
        <dsp:cNvPr id="0" name=""/>
        <dsp:cNvSpPr/>
      </dsp:nvSpPr>
      <dsp:spPr>
        <a:xfrm>
          <a:off x="0" y="2347465"/>
          <a:ext cx="2628396" cy="505440"/>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Mobile: +972 568279063 </a:t>
          </a:r>
        </a:p>
      </dsp:txBody>
      <dsp:txXfrm>
        <a:off x="24674" y="2372139"/>
        <a:ext cx="2579048" cy="456092"/>
      </dsp:txXfrm>
    </dsp:sp>
    <dsp:sp modelId="{9B79893C-F79B-43DA-8999-DA516CE9FAE1}">
      <dsp:nvSpPr>
        <dsp:cNvPr id="0" name=""/>
        <dsp:cNvSpPr/>
      </dsp:nvSpPr>
      <dsp:spPr>
        <a:xfrm>
          <a:off x="0" y="2930665"/>
          <a:ext cx="2628396" cy="5054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E. mail: w.menawi@najah.edu </a:t>
          </a:r>
        </a:p>
      </dsp:txBody>
      <dsp:txXfrm>
        <a:off x="24674" y="2955339"/>
        <a:ext cx="2579048" cy="456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CD2B2-A6BC-4A1B-8B71-1BF460472F23}">
      <dsp:nvSpPr>
        <dsp:cNvPr id="0" name=""/>
        <dsp:cNvSpPr/>
      </dsp:nvSpPr>
      <dsp:spPr>
        <a:xfrm>
          <a:off x="0" y="168"/>
          <a:ext cx="6629400" cy="45703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t> Learning Objectives</a:t>
          </a:r>
          <a:endParaRPr lang="en-US" sz="2400" b="1" kern="1200" dirty="0"/>
        </a:p>
      </dsp:txBody>
      <dsp:txXfrm>
        <a:off x="22310" y="22478"/>
        <a:ext cx="6584780" cy="412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A1D42-F1F7-488D-9B70-3AE1A7A946FB}">
      <dsp:nvSpPr>
        <dsp:cNvPr id="0" name=""/>
        <dsp:cNvSpPr/>
      </dsp:nvSpPr>
      <dsp:spPr>
        <a:xfrm>
          <a:off x="0" y="18719"/>
          <a:ext cx="8229600" cy="804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mn-lt"/>
            </a:rPr>
            <a:t>Role</a:t>
          </a:r>
          <a:r>
            <a:rPr lang="ar-SA" sz="1800" b="1" kern="1200">
              <a:latin typeface="+mn-lt"/>
            </a:rPr>
            <a:t> :</a:t>
          </a:r>
          <a:r>
            <a:rPr lang="en-US" sz="1800" kern="1200">
              <a:latin typeface="+mn-lt"/>
            </a:rPr>
            <a:t>Expected behaviors for a given</a:t>
          </a:r>
          <a:r>
            <a:rPr lang="ar-SA" sz="1800" kern="1200">
              <a:latin typeface="+mn-lt"/>
            </a:rPr>
            <a:t> </a:t>
          </a:r>
          <a:r>
            <a:rPr lang="en-US" sz="1800" kern="1200">
              <a:latin typeface="+mn-lt"/>
            </a:rPr>
            <a:t>position.</a:t>
          </a:r>
        </a:p>
      </dsp:txBody>
      <dsp:txXfrm>
        <a:off x="39295" y="58014"/>
        <a:ext cx="8151010" cy="726370"/>
      </dsp:txXfrm>
    </dsp:sp>
    <dsp:sp modelId="{1CF3E0BA-3044-48BA-9D64-A9D87762073F}">
      <dsp:nvSpPr>
        <dsp:cNvPr id="0" name=""/>
        <dsp:cNvSpPr/>
      </dsp:nvSpPr>
      <dsp:spPr>
        <a:xfrm>
          <a:off x="0" y="947519"/>
          <a:ext cx="8229600" cy="804960"/>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mn-lt"/>
            </a:rPr>
            <a:t>Role overload</a:t>
          </a:r>
          <a:r>
            <a:rPr lang="ar-SA" sz="1800" b="1" kern="1200">
              <a:latin typeface="+mn-lt"/>
            </a:rPr>
            <a:t>:</a:t>
          </a:r>
          <a:r>
            <a:rPr lang="en-US" sz="1800" kern="1200">
              <a:latin typeface="+mn-lt"/>
            </a:rPr>
            <a:t>Other people’s expectations of</a:t>
          </a:r>
          <a:r>
            <a:rPr lang="ar-SA" sz="1800" kern="1200">
              <a:latin typeface="+mn-lt"/>
            </a:rPr>
            <a:t> </a:t>
          </a:r>
          <a:r>
            <a:rPr lang="en-US" sz="1800" kern="1200">
              <a:latin typeface="+mn-lt"/>
            </a:rPr>
            <a:t>someone exceed that individual’s</a:t>
          </a:r>
          <a:r>
            <a:rPr lang="ar-SA" sz="1800" kern="1200">
              <a:latin typeface="+mn-lt"/>
            </a:rPr>
            <a:t> </a:t>
          </a:r>
          <a:r>
            <a:rPr lang="en-US" sz="1800" kern="1200">
              <a:latin typeface="+mn-lt"/>
            </a:rPr>
            <a:t>ability.</a:t>
          </a:r>
        </a:p>
      </dsp:txBody>
      <dsp:txXfrm>
        <a:off x="39295" y="986814"/>
        <a:ext cx="8151010" cy="726370"/>
      </dsp:txXfrm>
    </dsp:sp>
    <dsp:sp modelId="{D3BC72EE-8144-4B46-AA55-75CE5E7815DD}">
      <dsp:nvSpPr>
        <dsp:cNvPr id="0" name=""/>
        <dsp:cNvSpPr/>
      </dsp:nvSpPr>
      <dsp:spPr>
        <a:xfrm>
          <a:off x="0" y="1876319"/>
          <a:ext cx="8229600" cy="804960"/>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mn-lt"/>
            </a:rPr>
            <a:t>Role conflict</a:t>
          </a:r>
          <a:r>
            <a:rPr lang="ar-SA" sz="1800" b="1" kern="1200">
              <a:latin typeface="+mn-lt"/>
            </a:rPr>
            <a:t>:</a:t>
          </a:r>
          <a:r>
            <a:rPr lang="en-US" sz="1800" kern="1200">
              <a:latin typeface="+mn-lt"/>
            </a:rPr>
            <a:t>Other people have conflicting or inconsistent</a:t>
          </a:r>
          <a:r>
            <a:rPr lang="ar-SA" sz="1800" kern="1200">
              <a:latin typeface="+mn-lt"/>
            </a:rPr>
            <a:t> </a:t>
          </a:r>
          <a:r>
            <a:rPr lang="en-US" sz="1800" kern="1200">
              <a:latin typeface="+mn-lt"/>
            </a:rPr>
            <a:t>expectations of someone.</a:t>
          </a:r>
        </a:p>
      </dsp:txBody>
      <dsp:txXfrm>
        <a:off x="39295" y="1915614"/>
        <a:ext cx="8151010" cy="726370"/>
      </dsp:txXfrm>
    </dsp:sp>
    <dsp:sp modelId="{A82424E4-DB34-4739-934E-6F20C762116D}">
      <dsp:nvSpPr>
        <dsp:cNvPr id="0" name=""/>
        <dsp:cNvSpPr/>
      </dsp:nvSpPr>
      <dsp:spPr>
        <a:xfrm>
          <a:off x="0" y="2805119"/>
          <a:ext cx="8229600" cy="804960"/>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mn-lt"/>
            </a:rPr>
            <a:t>Role ambiguity</a:t>
          </a:r>
          <a:r>
            <a:rPr lang="ar-SA" sz="1800" b="1" kern="1200">
              <a:latin typeface="+mn-lt"/>
            </a:rPr>
            <a:t> </a:t>
          </a:r>
          <a:r>
            <a:rPr lang="en-US" sz="1800" kern="1200">
              <a:latin typeface="+mn-lt"/>
            </a:rPr>
            <a:t>An individual does not know what</a:t>
          </a:r>
          <a:r>
            <a:rPr lang="ar-SA" sz="1800" kern="1200">
              <a:latin typeface="+mn-lt"/>
            </a:rPr>
            <a:t> </a:t>
          </a:r>
          <a:r>
            <a:rPr lang="en-US" sz="1800" kern="1200">
              <a:latin typeface="+mn-lt"/>
            </a:rPr>
            <a:t>is expected of them.</a:t>
          </a:r>
        </a:p>
      </dsp:txBody>
      <dsp:txXfrm>
        <a:off x="39295" y="2844414"/>
        <a:ext cx="8151010" cy="726370"/>
      </dsp:txXfrm>
    </dsp:sp>
    <dsp:sp modelId="{8C047AF9-4267-4473-963F-535C404DA650}">
      <dsp:nvSpPr>
        <dsp:cNvPr id="0" name=""/>
        <dsp:cNvSpPr/>
      </dsp:nvSpPr>
      <dsp:spPr>
        <a:xfrm>
          <a:off x="0" y="3733919"/>
          <a:ext cx="8229600" cy="804960"/>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mn-lt"/>
            </a:rPr>
            <a:t>Task role</a:t>
          </a:r>
          <a:r>
            <a:rPr lang="ar-SA" sz="1800" b="1" kern="1200">
              <a:latin typeface="+mn-lt"/>
            </a:rPr>
            <a:t> </a:t>
          </a:r>
          <a:r>
            <a:rPr lang="en-US" sz="1800" kern="1200">
              <a:latin typeface="+mn-lt"/>
            </a:rPr>
            <a:t>Task-oriented group behaviour.</a:t>
          </a:r>
        </a:p>
      </dsp:txBody>
      <dsp:txXfrm>
        <a:off x="39295" y="3773214"/>
        <a:ext cx="8151010" cy="726370"/>
      </dsp:txXfrm>
    </dsp:sp>
    <dsp:sp modelId="{5CAC1CC5-722E-4468-9476-20A091AC7B4A}">
      <dsp:nvSpPr>
        <dsp:cNvPr id="0" name=""/>
        <dsp:cNvSpPr/>
      </dsp:nvSpPr>
      <dsp:spPr>
        <a:xfrm>
          <a:off x="0" y="4662719"/>
          <a:ext cx="8229600" cy="80496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mn-lt"/>
            </a:rPr>
            <a:t>Maintenance role</a:t>
          </a:r>
          <a:r>
            <a:rPr lang="ar-SA" sz="1800" b="1" kern="1200">
              <a:latin typeface="+mn-lt"/>
            </a:rPr>
            <a:t> </a:t>
          </a:r>
          <a:r>
            <a:rPr lang="en-US" sz="1800" kern="1200">
              <a:latin typeface="+mn-lt"/>
            </a:rPr>
            <a:t>Relationship-building group</a:t>
          </a:r>
          <a:r>
            <a:rPr lang="ar-SA" sz="1800" kern="1200">
              <a:latin typeface="+mn-lt"/>
            </a:rPr>
            <a:t> </a:t>
          </a:r>
          <a:r>
            <a:rPr lang="en-US" sz="1800" kern="1200">
              <a:latin typeface="+mn-lt"/>
            </a:rPr>
            <a:t>behaviour.</a:t>
          </a:r>
        </a:p>
      </dsp:txBody>
      <dsp:txXfrm>
        <a:off x="39295" y="4702014"/>
        <a:ext cx="8151010" cy="726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C73F5-3633-487E-99E7-F954AE6FE202}">
      <dsp:nvSpPr>
        <dsp:cNvPr id="0" name=""/>
        <dsp:cNvSpPr/>
      </dsp:nvSpPr>
      <dsp:spPr>
        <a:xfrm rot="5400000">
          <a:off x="1378716" y="940415"/>
          <a:ext cx="909346" cy="1513132"/>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36506-6B32-4EBB-86B7-15D245A7680F}">
      <dsp:nvSpPr>
        <dsp:cNvPr id="0" name=""/>
        <dsp:cNvSpPr/>
      </dsp:nvSpPr>
      <dsp:spPr>
        <a:xfrm>
          <a:off x="1226923" y="1392515"/>
          <a:ext cx="1366064" cy="119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Explicit statements by supervisors or co-workers.</a:t>
          </a:r>
        </a:p>
      </dsp:txBody>
      <dsp:txXfrm>
        <a:off x="1226923" y="1392515"/>
        <a:ext cx="1366064" cy="1197435"/>
      </dsp:txXfrm>
    </dsp:sp>
    <dsp:sp modelId="{799C2A84-4DE8-4B45-B1BA-F4104912EED0}">
      <dsp:nvSpPr>
        <dsp:cNvPr id="0" name=""/>
        <dsp:cNvSpPr/>
      </dsp:nvSpPr>
      <dsp:spPr>
        <a:xfrm>
          <a:off x="2335240" y="829016"/>
          <a:ext cx="257747" cy="257747"/>
        </a:xfrm>
        <a:prstGeom prst="triangle">
          <a:avLst>
            <a:gd name="adj" fmla="val 100000"/>
          </a:avLst>
        </a:prstGeom>
        <a:solidFill>
          <a:schemeClr val="accent3">
            <a:hueOff val="1875044"/>
            <a:satOff val="-2813"/>
            <a:lumOff val="-458"/>
            <a:alphaOff val="0"/>
          </a:schemeClr>
        </a:solidFill>
        <a:ln w="2540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C3C9B-3193-47C2-83B9-8CB3C9FFA800}">
      <dsp:nvSpPr>
        <dsp:cNvPr id="0" name=""/>
        <dsp:cNvSpPr/>
      </dsp:nvSpPr>
      <dsp:spPr>
        <a:xfrm rot="5400000">
          <a:off x="3051045" y="526595"/>
          <a:ext cx="909346" cy="1513132"/>
        </a:xfrm>
        <a:prstGeom prst="corner">
          <a:avLst>
            <a:gd name="adj1" fmla="val 16120"/>
            <a:gd name="adj2" fmla="val 16110"/>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8278A-C5A4-43A8-9C59-D8B65C0F21B7}">
      <dsp:nvSpPr>
        <dsp:cNvPr id="0" name=""/>
        <dsp:cNvSpPr/>
      </dsp:nvSpPr>
      <dsp:spPr>
        <a:xfrm>
          <a:off x="2899253" y="978695"/>
          <a:ext cx="1366064" cy="119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Critical events in the group’s history. </a:t>
          </a:r>
        </a:p>
      </dsp:txBody>
      <dsp:txXfrm>
        <a:off x="2899253" y="978695"/>
        <a:ext cx="1366064" cy="1197435"/>
      </dsp:txXfrm>
    </dsp:sp>
    <dsp:sp modelId="{72D695F8-C782-4093-9D9D-996030966776}">
      <dsp:nvSpPr>
        <dsp:cNvPr id="0" name=""/>
        <dsp:cNvSpPr/>
      </dsp:nvSpPr>
      <dsp:spPr>
        <a:xfrm>
          <a:off x="4007569" y="415196"/>
          <a:ext cx="257747" cy="257747"/>
        </a:xfrm>
        <a:prstGeom prst="triangle">
          <a:avLst>
            <a:gd name="adj" fmla="val 10000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C7860-D008-4337-A180-3A5C043DBA85}">
      <dsp:nvSpPr>
        <dsp:cNvPr id="0" name=""/>
        <dsp:cNvSpPr/>
      </dsp:nvSpPr>
      <dsp:spPr>
        <a:xfrm rot="5400000">
          <a:off x="4723375" y="112775"/>
          <a:ext cx="909346" cy="1513132"/>
        </a:xfrm>
        <a:prstGeom prst="corner">
          <a:avLst>
            <a:gd name="adj1" fmla="val 16120"/>
            <a:gd name="adj2" fmla="val 16110"/>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8BB95-4EFE-4532-8F86-8044E93A92C1}">
      <dsp:nvSpPr>
        <dsp:cNvPr id="0" name=""/>
        <dsp:cNvSpPr/>
      </dsp:nvSpPr>
      <dsp:spPr>
        <a:xfrm>
          <a:off x="4571582" y="564876"/>
          <a:ext cx="1366064" cy="119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i="1" kern="1200" dirty="0"/>
            <a:t>Primacy</a:t>
          </a:r>
          <a:endParaRPr lang="en-US" sz="1600" kern="1200" dirty="0"/>
        </a:p>
      </dsp:txBody>
      <dsp:txXfrm>
        <a:off x="4571582" y="564876"/>
        <a:ext cx="1366064" cy="1197435"/>
      </dsp:txXfrm>
    </dsp:sp>
    <dsp:sp modelId="{53886F15-F7C7-4AEB-8B4D-E7416A6C2AE5}">
      <dsp:nvSpPr>
        <dsp:cNvPr id="0" name=""/>
        <dsp:cNvSpPr/>
      </dsp:nvSpPr>
      <dsp:spPr>
        <a:xfrm>
          <a:off x="5679899" y="1377"/>
          <a:ext cx="257747" cy="257747"/>
        </a:xfrm>
        <a:prstGeom prst="triangle">
          <a:avLst>
            <a:gd name="adj" fmla="val 100000"/>
          </a:avLst>
        </a:prstGeom>
        <a:solidFill>
          <a:schemeClr val="accent3">
            <a:hueOff val="9375220"/>
            <a:satOff val="-14067"/>
            <a:lumOff val="-2288"/>
            <a:alphaOff val="0"/>
          </a:schemeClr>
        </a:solidFill>
        <a:ln w="2540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EE543-29F7-4F04-BD34-D30A14F32D38}">
      <dsp:nvSpPr>
        <dsp:cNvPr id="0" name=""/>
        <dsp:cNvSpPr/>
      </dsp:nvSpPr>
      <dsp:spPr>
        <a:xfrm rot="5400000">
          <a:off x="6395704" y="-301043"/>
          <a:ext cx="909346" cy="1513132"/>
        </a:xfrm>
        <a:prstGeom prst="corner">
          <a:avLst>
            <a:gd name="adj1" fmla="val 16120"/>
            <a:gd name="adj2" fmla="val 161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E34A6-7F58-4870-9B70-FD31597D4E35}">
      <dsp:nvSpPr>
        <dsp:cNvPr id="0" name=""/>
        <dsp:cNvSpPr/>
      </dsp:nvSpPr>
      <dsp:spPr>
        <a:xfrm>
          <a:off x="6243912" y="151056"/>
          <a:ext cx="1366064" cy="119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i="1" kern="1200" dirty="0"/>
            <a:t>Carryover </a:t>
          </a:r>
          <a:r>
            <a:rPr lang="en-US" sz="1600" i="1" kern="1200" dirty="0" err="1"/>
            <a:t>behaviours</a:t>
          </a:r>
          <a:r>
            <a:rPr lang="en-US" sz="1600" i="1" kern="1200" dirty="0"/>
            <a:t> from past situations</a:t>
          </a:r>
          <a:endParaRPr lang="en-US" sz="1600" kern="1200" dirty="0"/>
        </a:p>
      </dsp:txBody>
      <dsp:txXfrm>
        <a:off x="6243912" y="151056"/>
        <a:ext cx="1366064" cy="11974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CF85D-1B7E-4CB9-899A-4D75ED523CC9}">
      <dsp:nvSpPr>
        <dsp:cNvPr id="0" name=""/>
        <dsp:cNvSpPr/>
      </dsp:nvSpPr>
      <dsp:spPr>
        <a:xfrm>
          <a:off x="12823" y="920"/>
          <a:ext cx="8737352" cy="360000"/>
        </a:xfrm>
        <a:prstGeom prst="right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815FA-FDD1-48BF-8A5A-D3C9BB0B61B0}">
      <dsp:nvSpPr>
        <dsp:cNvPr id="0" name=""/>
        <dsp:cNvSpPr/>
      </dsp:nvSpPr>
      <dsp:spPr>
        <a:xfrm>
          <a:off x="6784568" y="705310"/>
          <a:ext cx="1262820" cy="140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rtl="0">
            <a:lnSpc>
              <a:spcPct val="90000"/>
            </a:lnSpc>
            <a:spcBef>
              <a:spcPct val="0"/>
            </a:spcBef>
            <a:spcAft>
              <a:spcPct val="35000"/>
            </a:spcAft>
            <a:buNone/>
          </a:pPr>
          <a:r>
            <a:rPr lang="en-US" sz="1600" kern="1200"/>
            <a:t>• Clarify the group’s or organization’s central values and/or unique identity.</a:t>
          </a:r>
        </a:p>
      </dsp:txBody>
      <dsp:txXfrm>
        <a:off x="6784568" y="705310"/>
        <a:ext cx="1262820" cy="1408779"/>
      </dsp:txXfrm>
    </dsp:sp>
    <dsp:sp modelId="{FFB34990-2EBC-4814-93E3-C60031C24D9D}">
      <dsp:nvSpPr>
        <dsp:cNvPr id="0" name=""/>
        <dsp:cNvSpPr/>
      </dsp:nvSpPr>
      <dsp:spPr>
        <a:xfrm>
          <a:off x="5269184" y="705310"/>
          <a:ext cx="1262820" cy="140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rtl="0">
            <a:lnSpc>
              <a:spcPct val="90000"/>
            </a:lnSpc>
            <a:spcBef>
              <a:spcPct val="0"/>
            </a:spcBef>
            <a:spcAft>
              <a:spcPct val="35000"/>
            </a:spcAft>
            <a:buNone/>
          </a:pPr>
          <a:r>
            <a:rPr lang="en-US" sz="1600" kern="1200" dirty="0"/>
            <a:t>• Help individuals avoid embarrassing situations.</a:t>
          </a:r>
        </a:p>
      </dsp:txBody>
      <dsp:txXfrm>
        <a:off x="5269184" y="705310"/>
        <a:ext cx="1262820" cy="1408779"/>
      </dsp:txXfrm>
    </dsp:sp>
    <dsp:sp modelId="{2EE880A8-E51E-4E54-8B2D-49B9293D1A10}">
      <dsp:nvSpPr>
        <dsp:cNvPr id="0" name=""/>
        <dsp:cNvSpPr/>
      </dsp:nvSpPr>
      <dsp:spPr>
        <a:xfrm>
          <a:off x="3753799" y="705310"/>
          <a:ext cx="1262820" cy="140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rtl="0">
            <a:lnSpc>
              <a:spcPct val="90000"/>
            </a:lnSpc>
            <a:spcBef>
              <a:spcPct val="0"/>
            </a:spcBef>
            <a:spcAft>
              <a:spcPct val="35000"/>
            </a:spcAft>
            <a:buNone/>
          </a:pPr>
          <a:r>
            <a:rPr lang="en-US" sz="1600" kern="1200"/>
            <a:t>• Clarify or simplify behavioural expectations.</a:t>
          </a:r>
        </a:p>
      </dsp:txBody>
      <dsp:txXfrm>
        <a:off x="3753799" y="705310"/>
        <a:ext cx="1262820" cy="1408779"/>
      </dsp:txXfrm>
    </dsp:sp>
    <dsp:sp modelId="{308847DD-2A49-44AA-8888-3FF196F428E1}">
      <dsp:nvSpPr>
        <dsp:cNvPr id="0" name=""/>
        <dsp:cNvSpPr/>
      </dsp:nvSpPr>
      <dsp:spPr>
        <a:xfrm>
          <a:off x="2238415" y="705310"/>
          <a:ext cx="1262820" cy="140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rtl="0">
            <a:lnSpc>
              <a:spcPct val="90000"/>
            </a:lnSpc>
            <a:spcBef>
              <a:spcPct val="0"/>
            </a:spcBef>
            <a:spcAft>
              <a:spcPct val="35000"/>
            </a:spcAft>
            <a:buNone/>
          </a:pPr>
          <a:r>
            <a:rPr lang="en-US" sz="1600" kern="1200"/>
            <a:t>• Help the group or organization survive.</a:t>
          </a:r>
        </a:p>
      </dsp:txBody>
      <dsp:txXfrm>
        <a:off x="2238415" y="705310"/>
        <a:ext cx="1262820" cy="1408779"/>
      </dsp:txXfrm>
    </dsp:sp>
    <dsp:sp modelId="{A1B8A32F-9E4E-4D45-8BB8-B2392B96CDD1}">
      <dsp:nvSpPr>
        <dsp:cNvPr id="0" name=""/>
        <dsp:cNvSpPr/>
      </dsp:nvSpPr>
      <dsp:spPr>
        <a:xfrm>
          <a:off x="723030" y="705310"/>
          <a:ext cx="1262820" cy="140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rtl="0">
            <a:lnSpc>
              <a:spcPct val="90000"/>
            </a:lnSpc>
            <a:spcBef>
              <a:spcPct val="0"/>
            </a:spcBef>
            <a:spcAft>
              <a:spcPct val="35000"/>
            </a:spcAft>
            <a:buNone/>
          </a:pPr>
          <a:r>
            <a:rPr lang="en-US" sz="1600" b="1" kern="1200"/>
            <a:t>Why Norms Are Enforced </a:t>
          </a:r>
          <a:endParaRPr lang="en-US" sz="1600" kern="1200"/>
        </a:p>
      </dsp:txBody>
      <dsp:txXfrm>
        <a:off x="723030" y="705310"/>
        <a:ext cx="1262820" cy="14087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8FE6C-5AA6-4894-A40C-014BDC5FDC25}">
      <dsp:nvSpPr>
        <dsp:cNvPr id="0" name=""/>
        <dsp:cNvSpPr/>
      </dsp:nvSpPr>
      <dsp:spPr>
        <a:xfrm>
          <a:off x="0" y="0"/>
          <a:ext cx="81534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E3B5F-B143-4D10-8B4A-12247B7CF22D}">
      <dsp:nvSpPr>
        <dsp:cNvPr id="0" name=""/>
        <dsp:cNvSpPr/>
      </dsp:nvSpPr>
      <dsp:spPr>
        <a:xfrm>
          <a:off x="0" y="0"/>
          <a:ext cx="8153400" cy="60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rtl="0">
            <a:lnSpc>
              <a:spcPct val="90000"/>
            </a:lnSpc>
            <a:spcBef>
              <a:spcPct val="0"/>
            </a:spcBef>
            <a:spcAft>
              <a:spcPct val="35000"/>
            </a:spcAft>
            <a:buNone/>
          </a:pPr>
          <a:r>
            <a:rPr lang="en-US" sz="1700" b="1" kern="1200"/>
            <a:t>Formal groups - </a:t>
          </a:r>
          <a:r>
            <a:rPr lang="en-US" sz="1700" kern="1200"/>
            <a:t>Groups to which members are formally assigned</a:t>
          </a:r>
        </a:p>
      </dsp:txBody>
      <dsp:txXfrm>
        <a:off x="0" y="0"/>
        <a:ext cx="8153400" cy="609600"/>
      </dsp:txXfrm>
    </dsp:sp>
    <dsp:sp modelId="{38C055E5-6D67-464F-9F01-453D8B60F402}">
      <dsp:nvSpPr>
        <dsp:cNvPr id="0" name=""/>
        <dsp:cNvSpPr/>
      </dsp:nvSpPr>
      <dsp:spPr>
        <a:xfrm>
          <a:off x="0" y="609600"/>
          <a:ext cx="8153400" cy="0"/>
        </a:xfrm>
        <a:prstGeom prst="line">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712F0-A909-43C4-A55F-C80EDAC6B5A6}">
      <dsp:nvSpPr>
        <dsp:cNvPr id="0" name=""/>
        <dsp:cNvSpPr/>
      </dsp:nvSpPr>
      <dsp:spPr>
        <a:xfrm>
          <a:off x="0" y="609600"/>
          <a:ext cx="8153400" cy="60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rtl="0">
            <a:lnSpc>
              <a:spcPct val="90000"/>
            </a:lnSpc>
            <a:spcBef>
              <a:spcPct val="0"/>
            </a:spcBef>
            <a:spcAft>
              <a:spcPct val="35000"/>
            </a:spcAft>
            <a:buNone/>
          </a:pPr>
          <a:r>
            <a:rPr lang="en-US" sz="1700" b="1" kern="1200"/>
            <a:t>Informal groups</a:t>
          </a:r>
          <a:r>
            <a:rPr lang="en-US" sz="1700" kern="1200"/>
            <a:t> - Groups formed spontaneously by people who share interests, values, or identities</a:t>
          </a:r>
        </a:p>
      </dsp:txBody>
      <dsp:txXfrm>
        <a:off x="0" y="609600"/>
        <a:ext cx="8153400" cy="609600"/>
      </dsp:txXfrm>
    </dsp:sp>
    <dsp:sp modelId="{F6414133-A6BF-40AF-BABC-1F7C73233980}">
      <dsp:nvSpPr>
        <dsp:cNvPr id="0" name=""/>
        <dsp:cNvSpPr/>
      </dsp:nvSpPr>
      <dsp:spPr>
        <a:xfrm>
          <a:off x="0" y="1219200"/>
          <a:ext cx="8153400" cy="0"/>
        </a:xfrm>
        <a:prstGeom prst="lin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CD4B9-4F0D-4003-82BA-8C97184D73F9}">
      <dsp:nvSpPr>
        <dsp:cNvPr id="0" name=""/>
        <dsp:cNvSpPr/>
      </dsp:nvSpPr>
      <dsp:spPr>
        <a:xfrm>
          <a:off x="0" y="1219200"/>
          <a:ext cx="8153400" cy="60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rtl="0">
            <a:lnSpc>
              <a:spcPct val="90000"/>
            </a:lnSpc>
            <a:spcBef>
              <a:spcPct val="0"/>
            </a:spcBef>
            <a:spcAft>
              <a:spcPct val="35000"/>
            </a:spcAft>
            <a:buNone/>
          </a:pPr>
          <a:r>
            <a:rPr lang="en-US" sz="1700" b="1" kern="1200"/>
            <a:t>Identity groups</a:t>
          </a:r>
          <a:r>
            <a:rPr lang="en-US" sz="1700" kern="1200"/>
            <a:t> - Groups based on the social identities of members</a:t>
          </a:r>
        </a:p>
      </dsp:txBody>
      <dsp:txXfrm>
        <a:off x="0" y="1219200"/>
        <a:ext cx="8153400" cy="609600"/>
      </dsp:txXfrm>
    </dsp:sp>
    <dsp:sp modelId="{47823052-7C1A-4AA7-9A1E-25B370AB8E27}">
      <dsp:nvSpPr>
        <dsp:cNvPr id="0" name=""/>
        <dsp:cNvSpPr/>
      </dsp:nvSpPr>
      <dsp:spPr>
        <a:xfrm>
          <a:off x="0" y="1828800"/>
          <a:ext cx="8153400"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82A4E-C9D4-4EE1-BB7C-70A89AD573CD}">
      <dsp:nvSpPr>
        <dsp:cNvPr id="0" name=""/>
        <dsp:cNvSpPr/>
      </dsp:nvSpPr>
      <dsp:spPr>
        <a:xfrm>
          <a:off x="0" y="1828800"/>
          <a:ext cx="8153400" cy="60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rtl="0">
            <a:lnSpc>
              <a:spcPct val="90000"/>
            </a:lnSpc>
            <a:spcBef>
              <a:spcPct val="0"/>
            </a:spcBef>
            <a:spcAft>
              <a:spcPct val="35000"/>
            </a:spcAft>
            <a:buNone/>
          </a:pPr>
          <a:r>
            <a:rPr lang="en-US" sz="1700" b="1" kern="1200" dirty="0"/>
            <a:t>Virtual teams</a:t>
          </a:r>
          <a:r>
            <a:rPr lang="en-US" sz="1700" kern="1200" dirty="0"/>
            <a:t> - Teams in which members work together but are separated by time, distance, or organizational structure</a:t>
          </a:r>
        </a:p>
      </dsp:txBody>
      <dsp:txXfrm>
        <a:off x="0" y="1828800"/>
        <a:ext cx="8153400" cy="609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9F247-12F9-4A30-8650-9E65D4495745}">
      <dsp:nvSpPr>
        <dsp:cNvPr id="0" name=""/>
        <dsp:cNvSpPr/>
      </dsp:nvSpPr>
      <dsp:spPr>
        <a:xfrm>
          <a:off x="0" y="466"/>
          <a:ext cx="8382000"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97CBBF-469F-4675-B422-CC20CC60BB77}">
      <dsp:nvSpPr>
        <dsp:cNvPr id="0" name=""/>
        <dsp:cNvSpPr/>
      </dsp:nvSpPr>
      <dsp:spPr>
        <a:xfrm>
          <a:off x="0" y="466"/>
          <a:ext cx="8382000" cy="54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Develop a virtual team charter </a:t>
          </a:r>
          <a:r>
            <a:rPr lang="en-US" sz="1800" kern="1200" dirty="0"/>
            <a:t>–roles, decision-making process, goals.</a:t>
          </a:r>
        </a:p>
      </dsp:txBody>
      <dsp:txXfrm>
        <a:off x="0" y="466"/>
        <a:ext cx="8382000" cy="545819"/>
      </dsp:txXfrm>
    </dsp:sp>
    <dsp:sp modelId="{C57BCE4F-E447-4ADC-A9DE-5B5B9D580370}">
      <dsp:nvSpPr>
        <dsp:cNvPr id="0" name=""/>
        <dsp:cNvSpPr/>
      </dsp:nvSpPr>
      <dsp:spPr>
        <a:xfrm>
          <a:off x="0" y="546285"/>
          <a:ext cx="8382000" cy="0"/>
        </a:xfrm>
        <a:prstGeom prst="line">
          <a:avLst/>
        </a:prstGeom>
        <a:solidFill>
          <a:schemeClr val="accent3">
            <a:shade val="50000"/>
            <a:hueOff val="76445"/>
            <a:satOff val="-1220"/>
            <a:lumOff val="11745"/>
            <a:alphaOff val="0"/>
          </a:schemeClr>
        </a:solidFill>
        <a:ln w="25400" cap="flat" cmpd="sng" algn="ctr">
          <a:solidFill>
            <a:schemeClr val="accent3">
              <a:shade val="50000"/>
              <a:hueOff val="76445"/>
              <a:satOff val="-1220"/>
              <a:lumOff val="11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68167-DCD0-4CF6-87B0-432B3F89B764}">
      <dsp:nvSpPr>
        <dsp:cNvPr id="0" name=""/>
        <dsp:cNvSpPr/>
      </dsp:nvSpPr>
      <dsp:spPr>
        <a:xfrm>
          <a:off x="0" y="546285"/>
          <a:ext cx="8382000" cy="54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t>Provide reports on project progress </a:t>
          </a:r>
          <a:r>
            <a:rPr lang="en-US" sz="1800" kern="1200"/>
            <a:t>–tracking ,what contributions others are making.</a:t>
          </a:r>
        </a:p>
      </dsp:txBody>
      <dsp:txXfrm>
        <a:off x="0" y="546285"/>
        <a:ext cx="8382000" cy="545819"/>
      </dsp:txXfrm>
    </dsp:sp>
    <dsp:sp modelId="{1E237064-1C9E-47CF-A6CE-D5397DB6CAD3}">
      <dsp:nvSpPr>
        <dsp:cNvPr id="0" name=""/>
        <dsp:cNvSpPr/>
      </dsp:nvSpPr>
      <dsp:spPr>
        <a:xfrm>
          <a:off x="0" y="1092105"/>
          <a:ext cx="8382000" cy="0"/>
        </a:xfrm>
        <a:prstGeom prst="line">
          <a:avLst/>
        </a:prstGeom>
        <a:solidFill>
          <a:schemeClr val="accent3">
            <a:shade val="50000"/>
            <a:hueOff val="152889"/>
            <a:satOff val="-2439"/>
            <a:lumOff val="23490"/>
            <a:alphaOff val="0"/>
          </a:schemeClr>
        </a:solidFill>
        <a:ln w="25400" cap="flat" cmpd="sng" algn="ctr">
          <a:solidFill>
            <a:schemeClr val="accent3">
              <a:shade val="50000"/>
              <a:hueOff val="152889"/>
              <a:satOff val="-2439"/>
              <a:lumOff val="23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AD8F8C-0F02-4A5E-B4D5-F8F20E0D07AB}">
      <dsp:nvSpPr>
        <dsp:cNvPr id="0" name=""/>
        <dsp:cNvSpPr/>
      </dsp:nvSpPr>
      <dsp:spPr>
        <a:xfrm>
          <a:off x="0" y="1092105"/>
          <a:ext cx="8382000" cy="54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t>Set up communication rules </a:t>
          </a:r>
          <a:r>
            <a:rPr lang="en-US" sz="1800" kern="1200"/>
            <a:t>–when, time periods for responding .</a:t>
          </a:r>
        </a:p>
      </dsp:txBody>
      <dsp:txXfrm>
        <a:off x="0" y="1092105"/>
        <a:ext cx="8382000" cy="545819"/>
      </dsp:txXfrm>
    </dsp:sp>
    <dsp:sp modelId="{A0304EDB-E148-452F-AC24-17B5BD8C1B38}">
      <dsp:nvSpPr>
        <dsp:cNvPr id="0" name=""/>
        <dsp:cNvSpPr/>
      </dsp:nvSpPr>
      <dsp:spPr>
        <a:xfrm>
          <a:off x="0" y="1637924"/>
          <a:ext cx="8382000" cy="0"/>
        </a:xfrm>
        <a:prstGeom prst="line">
          <a:avLst/>
        </a:prstGeom>
        <a:solidFill>
          <a:schemeClr val="accent3">
            <a:shade val="50000"/>
            <a:hueOff val="229334"/>
            <a:satOff val="-3659"/>
            <a:lumOff val="35235"/>
            <a:alphaOff val="0"/>
          </a:schemeClr>
        </a:solidFill>
        <a:ln w="25400" cap="flat" cmpd="sng" algn="ctr">
          <a:solidFill>
            <a:schemeClr val="accent3">
              <a:shade val="50000"/>
              <a:hueOff val="229334"/>
              <a:satOff val="-3659"/>
              <a:lumOff val="35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8CB48-AB04-4E29-9CD9-15FF897D307A}">
      <dsp:nvSpPr>
        <dsp:cNvPr id="0" name=""/>
        <dsp:cNvSpPr/>
      </dsp:nvSpPr>
      <dsp:spPr>
        <a:xfrm>
          <a:off x="0" y="1637924"/>
          <a:ext cx="8382000" cy="54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Humanize everyone on the team</a:t>
          </a:r>
          <a:r>
            <a:rPr lang="en-US" sz="1800" kern="1200" dirty="0"/>
            <a:t> – share pictures and personal information.</a:t>
          </a:r>
        </a:p>
      </dsp:txBody>
      <dsp:txXfrm>
        <a:off x="0" y="1637924"/>
        <a:ext cx="8382000" cy="545819"/>
      </dsp:txXfrm>
    </dsp:sp>
    <dsp:sp modelId="{5E28CC2B-0EBC-456F-8A49-FD7ECCEFE83F}">
      <dsp:nvSpPr>
        <dsp:cNvPr id="0" name=""/>
        <dsp:cNvSpPr/>
      </dsp:nvSpPr>
      <dsp:spPr>
        <a:xfrm>
          <a:off x="0" y="2183743"/>
          <a:ext cx="8382000" cy="0"/>
        </a:xfrm>
        <a:prstGeom prst="line">
          <a:avLst/>
        </a:prstGeom>
        <a:solidFill>
          <a:schemeClr val="accent3">
            <a:shade val="50000"/>
            <a:hueOff val="229334"/>
            <a:satOff val="-3659"/>
            <a:lumOff val="35235"/>
            <a:alphaOff val="0"/>
          </a:schemeClr>
        </a:solidFill>
        <a:ln w="25400" cap="flat" cmpd="sng" algn="ctr">
          <a:solidFill>
            <a:schemeClr val="accent3">
              <a:shade val="50000"/>
              <a:hueOff val="229334"/>
              <a:satOff val="-3659"/>
              <a:lumOff val="35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25AC4-762D-4578-8C11-F3C4D09ED092}">
      <dsp:nvSpPr>
        <dsp:cNvPr id="0" name=""/>
        <dsp:cNvSpPr/>
      </dsp:nvSpPr>
      <dsp:spPr>
        <a:xfrm>
          <a:off x="0" y="2183743"/>
          <a:ext cx="8382000" cy="54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t>Handle serious conflicts face-to-face</a:t>
          </a:r>
          <a:r>
            <a:rPr lang="en-US" sz="1800" kern="1200"/>
            <a:t> </a:t>
          </a:r>
        </a:p>
      </dsp:txBody>
      <dsp:txXfrm>
        <a:off x="0" y="2183743"/>
        <a:ext cx="8382000" cy="545819"/>
      </dsp:txXfrm>
    </dsp:sp>
    <dsp:sp modelId="{80FD9757-9179-4D37-AFEE-AF4A4F63DC09}">
      <dsp:nvSpPr>
        <dsp:cNvPr id="0" name=""/>
        <dsp:cNvSpPr/>
      </dsp:nvSpPr>
      <dsp:spPr>
        <a:xfrm>
          <a:off x="0" y="2729562"/>
          <a:ext cx="8382000" cy="0"/>
        </a:xfrm>
        <a:prstGeom prst="line">
          <a:avLst/>
        </a:prstGeom>
        <a:solidFill>
          <a:schemeClr val="accent3">
            <a:shade val="50000"/>
            <a:hueOff val="152889"/>
            <a:satOff val="-2439"/>
            <a:lumOff val="23490"/>
            <a:alphaOff val="0"/>
          </a:schemeClr>
        </a:solidFill>
        <a:ln w="25400" cap="flat" cmpd="sng" algn="ctr">
          <a:solidFill>
            <a:schemeClr val="accent3">
              <a:shade val="50000"/>
              <a:hueOff val="152889"/>
              <a:satOff val="-2439"/>
              <a:lumOff val="23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9F82E-7E91-4501-A5D9-6C2D95CCAFF1}">
      <dsp:nvSpPr>
        <dsp:cNvPr id="0" name=""/>
        <dsp:cNvSpPr/>
      </dsp:nvSpPr>
      <dsp:spPr>
        <a:xfrm>
          <a:off x="0" y="2729562"/>
          <a:ext cx="8382000" cy="54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t>Have as much face-to-face communication as possible</a:t>
          </a:r>
          <a:r>
            <a:rPr lang="en-US" sz="1800" kern="1200"/>
            <a:t> </a:t>
          </a:r>
        </a:p>
      </dsp:txBody>
      <dsp:txXfrm>
        <a:off x="0" y="2729562"/>
        <a:ext cx="8382000" cy="545819"/>
      </dsp:txXfrm>
    </dsp:sp>
    <dsp:sp modelId="{D69CFD52-D1B3-4BAC-94E2-388A20F83249}">
      <dsp:nvSpPr>
        <dsp:cNvPr id="0" name=""/>
        <dsp:cNvSpPr/>
      </dsp:nvSpPr>
      <dsp:spPr>
        <a:xfrm>
          <a:off x="0" y="3275382"/>
          <a:ext cx="8382000" cy="0"/>
        </a:xfrm>
        <a:prstGeom prst="line">
          <a:avLst/>
        </a:prstGeom>
        <a:solidFill>
          <a:schemeClr val="accent3">
            <a:shade val="50000"/>
            <a:hueOff val="76445"/>
            <a:satOff val="-1220"/>
            <a:lumOff val="11745"/>
            <a:alphaOff val="0"/>
          </a:schemeClr>
        </a:solidFill>
        <a:ln w="25400" cap="flat" cmpd="sng" algn="ctr">
          <a:solidFill>
            <a:schemeClr val="accent3">
              <a:shade val="50000"/>
              <a:hueOff val="76445"/>
              <a:satOff val="-1220"/>
              <a:lumOff val="11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4D879-982D-4DE4-A923-01959C794526}">
      <dsp:nvSpPr>
        <dsp:cNvPr id="0" name=""/>
        <dsp:cNvSpPr/>
      </dsp:nvSpPr>
      <dsp:spPr>
        <a:xfrm>
          <a:off x="0" y="3275382"/>
          <a:ext cx="8382000" cy="54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t>Reward positive team behavior and celebrate team success</a:t>
          </a:r>
          <a:r>
            <a:rPr lang="en-US" sz="1800" kern="1200" dirty="0"/>
            <a:t>.</a:t>
          </a:r>
        </a:p>
      </dsp:txBody>
      <dsp:txXfrm>
        <a:off x="0" y="3275382"/>
        <a:ext cx="8382000" cy="5458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07790-369F-41B1-88D2-FF0E65100D1F}">
      <dsp:nvSpPr>
        <dsp:cNvPr id="0" name=""/>
        <dsp:cNvSpPr/>
      </dsp:nvSpPr>
      <dsp:spPr>
        <a:xfrm>
          <a:off x="0" y="346080"/>
          <a:ext cx="7924800" cy="57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3D1EB-28F3-4C2B-804C-700E3F9CBB28}">
      <dsp:nvSpPr>
        <dsp:cNvPr id="0" name=""/>
        <dsp:cNvSpPr/>
      </dsp:nvSpPr>
      <dsp:spPr>
        <a:xfrm>
          <a:off x="395853" y="6600"/>
          <a:ext cx="7521247"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711200" rtl="0">
            <a:lnSpc>
              <a:spcPct val="90000"/>
            </a:lnSpc>
            <a:spcBef>
              <a:spcPct val="0"/>
            </a:spcBef>
            <a:spcAft>
              <a:spcPct val="35000"/>
            </a:spcAft>
            <a:buNone/>
          </a:pPr>
          <a:r>
            <a:rPr lang="en-US" sz="1600" b="1" kern="1200"/>
            <a:t>Production</a:t>
          </a:r>
          <a:r>
            <a:rPr lang="en-US" sz="1600" kern="1200"/>
            <a:t> </a:t>
          </a:r>
          <a:r>
            <a:rPr lang="en-US" sz="1600" b="1" kern="1200"/>
            <a:t>teams</a:t>
          </a:r>
          <a:r>
            <a:rPr lang="en-US" sz="1600" kern="1200"/>
            <a:t> – groups of associates who produce tangible products</a:t>
          </a:r>
        </a:p>
      </dsp:txBody>
      <dsp:txXfrm>
        <a:off x="428997" y="39744"/>
        <a:ext cx="7454959" cy="612672"/>
      </dsp:txXfrm>
    </dsp:sp>
    <dsp:sp modelId="{5A327A7B-3177-418B-8B81-9C033B014D4E}">
      <dsp:nvSpPr>
        <dsp:cNvPr id="0" name=""/>
        <dsp:cNvSpPr/>
      </dsp:nvSpPr>
      <dsp:spPr>
        <a:xfrm>
          <a:off x="0" y="1389360"/>
          <a:ext cx="7924800" cy="5796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1DA9F99E-34D9-49BA-817D-0DE10F367DA9}">
      <dsp:nvSpPr>
        <dsp:cNvPr id="0" name=""/>
        <dsp:cNvSpPr/>
      </dsp:nvSpPr>
      <dsp:spPr>
        <a:xfrm>
          <a:off x="395853" y="1049880"/>
          <a:ext cx="7521247" cy="67896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711200" rtl="0">
            <a:lnSpc>
              <a:spcPct val="90000"/>
            </a:lnSpc>
            <a:spcBef>
              <a:spcPct val="0"/>
            </a:spcBef>
            <a:spcAft>
              <a:spcPct val="35000"/>
            </a:spcAft>
            <a:buNone/>
          </a:pPr>
          <a:r>
            <a:rPr lang="en-US" sz="1600" b="1" kern="1200"/>
            <a:t>Service</a:t>
          </a:r>
          <a:r>
            <a:rPr lang="en-US" sz="1600" kern="1200"/>
            <a:t> </a:t>
          </a:r>
          <a:r>
            <a:rPr lang="en-US" sz="1600" b="1" kern="1200"/>
            <a:t>teams</a:t>
          </a:r>
          <a:r>
            <a:rPr lang="en-US" sz="1600" kern="1200"/>
            <a:t> – groups of associates who engage in repeated transactions with customers</a:t>
          </a:r>
        </a:p>
      </dsp:txBody>
      <dsp:txXfrm>
        <a:off x="428997" y="1083024"/>
        <a:ext cx="7454959" cy="612672"/>
      </dsp:txXfrm>
    </dsp:sp>
    <dsp:sp modelId="{9E72704C-048F-43FC-BACD-3528EB6E7CDF}">
      <dsp:nvSpPr>
        <dsp:cNvPr id="0" name=""/>
        <dsp:cNvSpPr/>
      </dsp:nvSpPr>
      <dsp:spPr>
        <a:xfrm>
          <a:off x="0" y="2432640"/>
          <a:ext cx="7924800" cy="5796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8A34C5D8-A438-48CE-AD73-F0855D308294}">
      <dsp:nvSpPr>
        <dsp:cNvPr id="0" name=""/>
        <dsp:cNvSpPr/>
      </dsp:nvSpPr>
      <dsp:spPr>
        <a:xfrm>
          <a:off x="395853" y="2093160"/>
          <a:ext cx="7521247" cy="67896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711200" rtl="0">
            <a:lnSpc>
              <a:spcPct val="90000"/>
            </a:lnSpc>
            <a:spcBef>
              <a:spcPct val="0"/>
            </a:spcBef>
            <a:spcAft>
              <a:spcPct val="35000"/>
            </a:spcAft>
            <a:buNone/>
          </a:pPr>
          <a:r>
            <a:rPr lang="en-US" sz="1600" b="1" kern="1200" dirty="0"/>
            <a:t>Management</a:t>
          </a:r>
          <a:r>
            <a:rPr lang="en-US" sz="1600" kern="1200" dirty="0"/>
            <a:t> </a:t>
          </a:r>
          <a:r>
            <a:rPr lang="en-US" sz="1600" b="1" kern="1200" dirty="0"/>
            <a:t>teams</a:t>
          </a:r>
          <a:r>
            <a:rPr lang="en-US" sz="1600" kern="1200" dirty="0"/>
            <a:t> – groups of senior-level managers who coordinate the activities of their respective units </a:t>
          </a:r>
        </a:p>
      </dsp:txBody>
      <dsp:txXfrm>
        <a:off x="428997" y="2126304"/>
        <a:ext cx="7454959" cy="612672"/>
      </dsp:txXfrm>
    </dsp:sp>
    <dsp:sp modelId="{3F16BDD6-22BE-45F9-AA63-58F2B85FAFC9}">
      <dsp:nvSpPr>
        <dsp:cNvPr id="0" name=""/>
        <dsp:cNvSpPr/>
      </dsp:nvSpPr>
      <dsp:spPr>
        <a:xfrm>
          <a:off x="0" y="3475920"/>
          <a:ext cx="7924800" cy="5796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955E94AD-69E5-4DCE-94D6-7CB4839A1915}">
      <dsp:nvSpPr>
        <dsp:cNvPr id="0" name=""/>
        <dsp:cNvSpPr/>
      </dsp:nvSpPr>
      <dsp:spPr>
        <a:xfrm>
          <a:off x="395853" y="3136440"/>
          <a:ext cx="7521247" cy="67896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711200" rtl="0">
            <a:lnSpc>
              <a:spcPct val="90000"/>
            </a:lnSpc>
            <a:spcBef>
              <a:spcPct val="0"/>
            </a:spcBef>
            <a:spcAft>
              <a:spcPct val="35000"/>
            </a:spcAft>
            <a:buNone/>
          </a:pPr>
          <a:r>
            <a:rPr lang="en-US" sz="1600" b="1" kern="1200"/>
            <a:t>Project</a:t>
          </a:r>
          <a:r>
            <a:rPr lang="en-US" sz="1600" kern="1200"/>
            <a:t> </a:t>
          </a:r>
          <a:r>
            <a:rPr lang="en-US" sz="1600" b="1" kern="1200"/>
            <a:t>teams</a:t>
          </a:r>
          <a:r>
            <a:rPr lang="en-US" sz="1600" kern="1200"/>
            <a:t> – groups of associates (often from different functional areas or organizational units) who temporarily serve as teams to complete a specific project</a:t>
          </a:r>
        </a:p>
      </dsp:txBody>
      <dsp:txXfrm>
        <a:off x="428997" y="3169584"/>
        <a:ext cx="7454959" cy="612672"/>
      </dsp:txXfrm>
    </dsp:sp>
    <dsp:sp modelId="{5C7C8039-D340-476D-BE6A-FDB1F3C457F2}">
      <dsp:nvSpPr>
        <dsp:cNvPr id="0" name=""/>
        <dsp:cNvSpPr/>
      </dsp:nvSpPr>
      <dsp:spPr>
        <a:xfrm>
          <a:off x="0" y="4519200"/>
          <a:ext cx="7924800" cy="5796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046CC2EF-7C95-4E01-81FC-CA7EA40FD462}">
      <dsp:nvSpPr>
        <dsp:cNvPr id="0" name=""/>
        <dsp:cNvSpPr/>
      </dsp:nvSpPr>
      <dsp:spPr>
        <a:xfrm>
          <a:off x="395853" y="4179720"/>
          <a:ext cx="7521247" cy="6789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711200" rtl="0">
            <a:lnSpc>
              <a:spcPct val="90000"/>
            </a:lnSpc>
            <a:spcBef>
              <a:spcPct val="0"/>
            </a:spcBef>
            <a:spcAft>
              <a:spcPct val="35000"/>
            </a:spcAft>
            <a:buNone/>
          </a:pPr>
          <a:r>
            <a:rPr lang="en-US" sz="1600" b="1" kern="1200"/>
            <a:t>Advisory</a:t>
          </a:r>
          <a:r>
            <a:rPr lang="en-US" sz="1600" kern="1200"/>
            <a:t> </a:t>
          </a:r>
          <a:r>
            <a:rPr lang="en-US" sz="1600" b="1" kern="1200"/>
            <a:t>teams</a:t>
          </a:r>
          <a:r>
            <a:rPr lang="en-US" sz="1600" kern="1200"/>
            <a:t> – groups of associates formed to advise the organization on certain issues </a:t>
          </a:r>
        </a:p>
      </dsp:txBody>
      <dsp:txXfrm>
        <a:off x="428997" y="4212864"/>
        <a:ext cx="7454959" cy="6126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7DEE1-9D27-4A35-AFDC-FD6B57E00C6F}" type="datetimeFigureOut">
              <a:rPr lang="en-US" smtClean="0"/>
              <a:t>5/23/2018</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4AD7B9-E4E1-4C54-A26E-F1E9A3CA57E8}" type="slidenum">
              <a:rPr lang="en-US" smtClean="0"/>
              <a:t>‹#›</a:t>
            </a:fld>
            <a:endParaRPr lang="en-US"/>
          </a:p>
        </p:txBody>
      </p:sp>
    </p:spTree>
    <p:extLst>
      <p:ext uri="{BB962C8B-B14F-4D97-AF65-F5344CB8AC3E}">
        <p14:creationId xmlns:p14="http://schemas.microsoft.com/office/powerpoint/2010/main" val="276864589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81A80-162E-4B3F-B92A-56476647CBB1}" type="datetimeFigureOut">
              <a:rPr lang="en-US" smtClean="0"/>
              <a:t>5/23/2018</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49FED-00C2-4480-A677-C734B0DA65AE}" type="slidenum">
              <a:rPr lang="en-US" smtClean="0"/>
              <a:t>‹#›</a:t>
            </a:fld>
            <a:endParaRPr lang="en-US"/>
          </a:p>
        </p:txBody>
      </p:sp>
    </p:spTree>
    <p:extLst>
      <p:ext uri="{BB962C8B-B14F-4D97-AF65-F5344CB8AC3E}">
        <p14:creationId xmlns:p14="http://schemas.microsoft.com/office/powerpoint/2010/main" val="62211508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لتاريخ 3"/>
          <p:cNvSpPr>
            <a:spLocks noGrp="1"/>
          </p:cNvSpPr>
          <p:nvPr>
            <p:ph type="dt" idx="10"/>
          </p:nvPr>
        </p:nvSpPr>
        <p:spPr/>
        <p:txBody>
          <a:bodyPr/>
          <a:lstStyle/>
          <a:p>
            <a:fld id="{E54486BB-08F9-4D00-AE92-3B7C4FC21972}" type="datetime1">
              <a:rPr lang="en-US" smtClean="0"/>
              <a:t>5/23/2018</a:t>
            </a:fld>
            <a:endParaRPr lang="en-US"/>
          </a:p>
        </p:txBody>
      </p:sp>
      <p:sp>
        <p:nvSpPr>
          <p:cNvPr id="5" name="عنصر نائب للتذييل 4"/>
          <p:cNvSpPr>
            <a:spLocks noGrp="1"/>
          </p:cNvSpPr>
          <p:nvPr>
            <p:ph type="ftr" sz="quarter" idx="11"/>
          </p:nvPr>
        </p:nvSpPr>
        <p:spPr/>
        <p:txBody>
          <a:bodyPr/>
          <a:lstStyle/>
          <a:p>
            <a:r>
              <a:rPr lang="en-US"/>
              <a:t>Caop.1</a:t>
            </a:r>
          </a:p>
        </p:txBody>
      </p:sp>
      <p:sp>
        <p:nvSpPr>
          <p:cNvPr id="6" name="عنصر نائب لرقم الشريحة 5"/>
          <p:cNvSpPr>
            <a:spLocks noGrp="1"/>
          </p:cNvSpPr>
          <p:nvPr>
            <p:ph type="sldNum" sz="quarter" idx="12"/>
          </p:nvPr>
        </p:nvSpPr>
        <p:spPr/>
        <p:txBody>
          <a:bodyPr/>
          <a:lstStyle/>
          <a:p>
            <a:fld id="{82D49FED-00C2-4480-A677-C734B0DA65AE}" type="slidenum">
              <a:rPr lang="en-US" smtClean="0"/>
              <a:t>1</a:t>
            </a:fld>
            <a:endParaRPr lang="en-US"/>
          </a:p>
        </p:txBody>
      </p:sp>
    </p:spTree>
    <p:extLst>
      <p:ext uri="{BB962C8B-B14F-4D97-AF65-F5344CB8AC3E}">
        <p14:creationId xmlns:p14="http://schemas.microsoft.com/office/powerpoint/2010/main" val="820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A8836-8E65-41BF-AFF0-D16D64F7ED8B}" type="slidenum">
              <a:rPr lang="en-US"/>
              <a:pPr/>
              <a:t>34</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p:txBody>
          <a:bodyPr/>
          <a:lstStyle/>
          <a:p>
            <a:r>
              <a:rPr lang="en-GB" sz="1100">
                <a:solidFill>
                  <a:srgbClr val="120B99"/>
                </a:solidFill>
              </a:rPr>
              <a:t>Launched in 2004 following the WHA Resolution which called for Member States to </a:t>
            </a:r>
          </a:p>
          <a:p>
            <a:pPr lvl="1"/>
            <a:r>
              <a:rPr lang="en-GB" sz="1000" i="1">
                <a:solidFill>
                  <a:srgbClr val="120B99"/>
                </a:solidFill>
              </a:rPr>
              <a:t>"pay the closest possible attention to the problem of patient safety"</a:t>
            </a:r>
            <a:endParaRPr lang="en-GB" sz="1100">
              <a:solidFill>
                <a:srgbClr val="120B99"/>
              </a:solidFill>
            </a:endParaRPr>
          </a:p>
          <a:p>
            <a:r>
              <a:rPr lang="en-GB" sz="1100">
                <a:solidFill>
                  <a:srgbClr val="120B99"/>
                </a:solidFill>
              </a:rPr>
              <a:t>Promote awareness and political commitment </a:t>
            </a:r>
          </a:p>
          <a:p>
            <a:r>
              <a:rPr lang="en-GB" sz="1100">
                <a:solidFill>
                  <a:srgbClr val="120B99"/>
                </a:solidFill>
              </a:rPr>
              <a:t>Expert-led technical programmes to improve patient safety worldwide</a:t>
            </a:r>
          </a:p>
          <a:p>
            <a:r>
              <a:rPr lang="en-GB"/>
              <a:t>The Alliance will be publishing its 2008-09 Forward programme shortly.</a:t>
            </a:r>
            <a:r>
              <a:rPr lang="en-GB">
                <a:solidFill>
                  <a:srgbClr val="120B99"/>
                </a:solidFill>
              </a:rPr>
              <a:t> </a:t>
            </a:r>
          </a:p>
          <a:p>
            <a:endParaRPr lang="en-GB">
              <a:solidFill>
                <a:srgbClr val="120B99"/>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7AC4E-85E1-4EB1-9387-445612EB1FDE}" type="slidenum">
              <a:rPr lang="en-US"/>
              <a:pPr/>
              <a:t>35</a:t>
            </a:fld>
            <a:endParaRPr lang="en-US"/>
          </a:p>
        </p:txBody>
      </p:sp>
      <p:sp>
        <p:nvSpPr>
          <p:cNvPr id="1026050" name="Rectangle 2"/>
          <p:cNvSpPr>
            <a:spLocks noGrp="1" noRot="1" noChangeAspect="1" noChangeArrowheads="1" noTextEdit="1"/>
          </p:cNvSpPr>
          <p:nvPr>
            <p:ph type="sldImg"/>
          </p:nvPr>
        </p:nvSpPr>
        <p:spPr>
          <a:ln/>
        </p:spPr>
      </p:sp>
      <p:sp>
        <p:nvSpPr>
          <p:cNvPr id="1026051" name="Rectangle 3"/>
          <p:cNvSpPr>
            <a:spLocks noGrp="1" noChangeArrowheads="1"/>
          </p:cNvSpPr>
          <p:nvPr>
            <p:ph type="body" idx="1"/>
          </p:nvPr>
        </p:nvSpPr>
        <p:spPr/>
        <p:txBody>
          <a:bodyPr/>
          <a:lstStyle/>
          <a:p>
            <a:r>
              <a:rPr lang="en-GB" sz="1100">
                <a:solidFill>
                  <a:srgbClr val="120B99"/>
                </a:solidFill>
              </a:rPr>
              <a:t>Launched in 2004 following the WHA Resolution which called for Member States to </a:t>
            </a:r>
          </a:p>
          <a:p>
            <a:pPr lvl="1"/>
            <a:r>
              <a:rPr lang="en-GB" sz="1000" i="1">
                <a:solidFill>
                  <a:srgbClr val="120B99"/>
                </a:solidFill>
              </a:rPr>
              <a:t>"pay the closest possible attention to the problem of patient safety"</a:t>
            </a:r>
            <a:endParaRPr lang="en-GB" sz="1100">
              <a:solidFill>
                <a:srgbClr val="120B99"/>
              </a:solidFill>
            </a:endParaRPr>
          </a:p>
          <a:p>
            <a:r>
              <a:rPr lang="en-GB" sz="1100">
                <a:solidFill>
                  <a:srgbClr val="120B99"/>
                </a:solidFill>
              </a:rPr>
              <a:t>Promote awareness and political commitment </a:t>
            </a:r>
          </a:p>
          <a:p>
            <a:r>
              <a:rPr lang="en-GB" sz="1100">
                <a:solidFill>
                  <a:srgbClr val="120B99"/>
                </a:solidFill>
              </a:rPr>
              <a:t>Expert-led technical programmes to improve patient safety worldwide</a:t>
            </a:r>
          </a:p>
          <a:p>
            <a:r>
              <a:rPr lang="en-GB"/>
              <a:t>The Alliance will be publishing its 2008-09 Forward programme shortly.</a:t>
            </a:r>
            <a:r>
              <a:rPr lang="en-GB">
                <a:solidFill>
                  <a:srgbClr val="120B99"/>
                </a:solidFill>
              </a:rPr>
              <a:t> </a:t>
            </a:r>
          </a:p>
          <a:p>
            <a:endParaRPr lang="en-GB">
              <a:solidFill>
                <a:srgbClr val="120B9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5D0E30FF-EE3D-4AFB-84CA-C515431ABB69}"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8900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60C2BB5-1724-4C41-8879-1FE55727009D}"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08807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5F6F8117-4D0E-4B6B-A8FF-98FB9F2F5F39}"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28954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0D936B22-6C35-4FDE-BED2-BDB1F211B90D}"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84094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35B7055A-47CF-4E49-956B-70A97BF3118E}"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14236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4CDF454-939E-49BE-B244-669A3D8D89C8}"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42042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31DDB3DC-A0C5-4AC4-A0DC-2F5D588030EF}" type="datetime1">
              <a:rPr lang="en-US" smtClean="0"/>
              <a:t>5/23/2018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3204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4FC8CC1-151E-418F-B02F-AD20B83FEDDF}" type="datetime1">
              <a:rPr lang="en-US" smtClean="0"/>
              <a:t>5/23/2018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10212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7B1FF7-19D6-4DDE-AA81-A1AB8C738A9A}"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79951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1D8541-F8B9-4AD6-80D6-0B553A9F5137}"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30560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D94B37D-B710-402F-A75E-BED012528AAF}"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42625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48FEF-CF9B-4946-B863-4564AECB9D94}" type="datetime1">
              <a:rPr lang="en-US" smtClean="0"/>
              <a:t>5/23/2018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747EB-5D84-4934-B0DB-F12DFCF6C9C9}" type="slidenum">
              <a:rPr lang="en-US" smtClean="0"/>
              <a:t>‹#›</a:t>
            </a:fld>
            <a:endParaRPr lang="en-US"/>
          </a:p>
        </p:txBody>
      </p:sp>
    </p:spTree>
    <p:extLst>
      <p:ext uri="{BB962C8B-B14F-4D97-AF65-F5344CB8AC3E}">
        <p14:creationId xmlns:p14="http://schemas.microsoft.com/office/powerpoint/2010/main" val="223440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Adventist_Health_International" TargetMode="External"/><Relationship Id="rId2" Type="http://schemas.openxmlformats.org/officeDocument/2006/relationships/hyperlink" Target="https://en.wikipedia.org/wiki/Indian_Health_Servic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1712626068"/>
              </p:ext>
            </p:extLst>
          </p:nvPr>
        </p:nvGraphicFramePr>
        <p:xfrm>
          <a:off x="348344" y="838200"/>
          <a:ext cx="8762999"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رسم تخطيطي 7"/>
          <p:cNvGraphicFramePr/>
          <p:nvPr>
            <p:extLst>
              <p:ext uri="{D42A27DB-BD31-4B8C-83A1-F6EECF244321}">
                <p14:modId xmlns:p14="http://schemas.microsoft.com/office/powerpoint/2010/main" val="1855154411"/>
              </p:ext>
            </p:extLst>
          </p:nvPr>
        </p:nvGraphicFramePr>
        <p:xfrm>
          <a:off x="76200" y="3276600"/>
          <a:ext cx="2628396" cy="34507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مستطيل 3"/>
          <p:cNvSpPr/>
          <p:nvPr/>
        </p:nvSpPr>
        <p:spPr>
          <a:xfrm>
            <a:off x="1524000" y="1752600"/>
            <a:ext cx="618297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solidFill>
                  <a:schemeClr val="accent6">
                    <a:lumMod val="75000"/>
                  </a:schemeClr>
                </a:solidFill>
              </a:rPr>
              <a:t> Organizing: Groups and Teams </a:t>
            </a:r>
          </a:p>
        </p:txBody>
      </p:sp>
      <p:pic>
        <p:nvPicPr>
          <p:cNvPr id="1026" name="Picture 2" descr="صورة ذات صلة"/>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2577136"/>
            <a:ext cx="5467349" cy="428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1910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92BF819-652C-46A7-A2B8-BCD815DF7063}"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10</a:t>
            </a:fld>
            <a:endParaRPr lang="en-US"/>
          </a:p>
        </p:txBody>
      </p:sp>
      <p:pic>
        <p:nvPicPr>
          <p:cNvPr id="3074"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20" y="762000"/>
            <a:ext cx="7024018" cy="502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عنصر نائب للتذييل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4402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86244C4-7375-4963-98CE-391B7EFC5AD5}"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11</a:t>
            </a:fld>
            <a:endParaRPr lang="en-US"/>
          </a:p>
        </p:txBody>
      </p:sp>
      <p:sp>
        <p:nvSpPr>
          <p:cNvPr id="4" name="Rectangle 2"/>
          <p:cNvSpPr txBox="1">
            <a:spLocks noChangeArrowheads="1"/>
          </p:cNvSpPr>
          <p:nvPr/>
        </p:nvSpPr>
        <p:spPr>
          <a:xfrm>
            <a:off x="762000" y="304801"/>
            <a:ext cx="75438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Groups vs. Teams</a:t>
            </a:r>
          </a:p>
        </p:txBody>
      </p:sp>
      <p:sp>
        <p:nvSpPr>
          <p:cNvPr id="5" name="Rectangle 3"/>
          <p:cNvSpPr txBox="1">
            <a:spLocks noChangeArrowheads="1"/>
          </p:cNvSpPr>
          <p:nvPr/>
        </p:nvSpPr>
        <p:spPr>
          <a:xfrm>
            <a:off x="304800" y="1143000"/>
            <a:ext cx="8305800" cy="914400"/>
          </a:xfrm>
          <a:prstGeom prst="rect">
            <a:avLst/>
          </a:prstGeom>
        </p:spPr>
        <p:style>
          <a:lnRef idx="0">
            <a:schemeClr val="accent6"/>
          </a:lnRef>
          <a:fillRef idx="3">
            <a:schemeClr val="accent6"/>
          </a:fillRef>
          <a:effectRef idx="3">
            <a:schemeClr val="accent6"/>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1800" b="1" dirty="0"/>
              <a:t>Group</a:t>
            </a:r>
            <a:r>
              <a:rPr lang="en-US" sz="1800" dirty="0"/>
              <a:t> – two or more freely interacting individuals who share collective norms and goals and have a common identity to help each group member perform his or her area of responsibility.</a:t>
            </a:r>
          </a:p>
        </p:txBody>
      </p:sp>
      <p:sp>
        <p:nvSpPr>
          <p:cNvPr id="6" name="Rectangle 6"/>
          <p:cNvSpPr>
            <a:spLocks noChangeArrowheads="1"/>
          </p:cNvSpPr>
          <p:nvPr/>
        </p:nvSpPr>
        <p:spPr bwMode="auto">
          <a:xfrm>
            <a:off x="304800" y="2286000"/>
            <a:ext cx="8305800" cy="1371600"/>
          </a:xfrm>
          <a:prstGeom prst="rect">
            <a:avLst/>
          </a:prstGeom>
          <a:ln/>
          <a:extLst/>
        </p:spPr>
        <p:style>
          <a:lnRef idx="0">
            <a:schemeClr val="accent5"/>
          </a:lnRef>
          <a:fillRef idx="3">
            <a:schemeClr val="accent5"/>
          </a:fillRef>
          <a:effectRef idx="3">
            <a:schemeClr val="accent5"/>
          </a:effectRef>
          <a:fontRef idx="minor">
            <a:schemeClr val="lt1"/>
          </a:fontRef>
        </p:style>
        <p:txBody>
          <a:bodyPr/>
          <a:lstStyle/>
          <a:p>
            <a:pPr algn="just"/>
            <a:r>
              <a:rPr lang="en-US" b="1" dirty="0"/>
              <a:t>Team</a:t>
            </a:r>
            <a:r>
              <a:rPr lang="en-US" dirty="0">
                <a:effectLst>
                  <a:outerShdw blurRad="38100" dist="38100" dir="2700000" algn="tl">
                    <a:srgbClr val="000000"/>
                  </a:outerShdw>
                </a:effectLst>
              </a:rPr>
              <a:t> </a:t>
            </a:r>
            <a:r>
              <a:rPr lang="en-US" dirty="0"/>
              <a:t>is “a small number of people with complementary skills who are committed to a common purpose, performance goals, and approach for which they hold themselves mutually accountable.” teams are task groups that have matured to the </a:t>
            </a:r>
            <a:r>
              <a:rPr lang="en-US" i="1" dirty="0"/>
              <a:t>performing </a:t>
            </a:r>
            <a:r>
              <a:rPr lang="en-US" dirty="0"/>
              <a:t>stage</a:t>
            </a:r>
          </a:p>
        </p:txBody>
      </p:sp>
      <p:sp>
        <p:nvSpPr>
          <p:cNvPr id="7" name="Rectangle 6"/>
          <p:cNvSpPr txBox="1">
            <a:spLocks noChangeArrowheads="1"/>
          </p:cNvSpPr>
          <p:nvPr/>
        </p:nvSpPr>
        <p:spPr>
          <a:xfrm>
            <a:off x="1219200" y="3886200"/>
            <a:ext cx="3695700" cy="2667000"/>
          </a:xfrm>
          <a:prstGeom prst="rect">
            <a:avLst/>
          </a:prstGeom>
        </p:spPr>
        <p:style>
          <a:lnRef idx="0">
            <a:schemeClr val="accent6"/>
          </a:lnRef>
          <a:fillRef idx="3">
            <a:schemeClr val="accent6"/>
          </a:fillRef>
          <a:effectRef idx="3">
            <a:schemeClr val="accent6"/>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002060"/>
                </a:solidFill>
              </a:rPr>
              <a:t>Groups</a:t>
            </a:r>
          </a:p>
          <a:p>
            <a:pPr lvl="1"/>
            <a:r>
              <a:rPr lang="en-US" sz="1600" dirty="0">
                <a:solidFill>
                  <a:srgbClr val="002060"/>
                </a:solidFill>
              </a:rPr>
              <a:t>Strong leader</a:t>
            </a:r>
          </a:p>
          <a:p>
            <a:pPr lvl="1"/>
            <a:r>
              <a:rPr lang="en-US" sz="1600" dirty="0">
                <a:solidFill>
                  <a:srgbClr val="002060"/>
                </a:solidFill>
              </a:rPr>
              <a:t>Individual accountability</a:t>
            </a:r>
          </a:p>
          <a:p>
            <a:pPr lvl="1"/>
            <a:r>
              <a:rPr lang="en-US" sz="1600" dirty="0">
                <a:solidFill>
                  <a:srgbClr val="002060"/>
                </a:solidFill>
              </a:rPr>
              <a:t>Organizational purpose</a:t>
            </a:r>
          </a:p>
          <a:p>
            <a:pPr lvl="1"/>
            <a:r>
              <a:rPr lang="en-US" sz="1600" dirty="0">
                <a:solidFill>
                  <a:srgbClr val="002060"/>
                </a:solidFill>
              </a:rPr>
              <a:t>Individual work products</a:t>
            </a:r>
          </a:p>
          <a:p>
            <a:pPr lvl="1"/>
            <a:r>
              <a:rPr lang="en-US" sz="1600" dirty="0">
                <a:solidFill>
                  <a:srgbClr val="002060"/>
                </a:solidFill>
              </a:rPr>
              <a:t>Delegates work</a:t>
            </a:r>
          </a:p>
          <a:p>
            <a:pPr lvl="1"/>
            <a:r>
              <a:rPr lang="en-US" sz="1600" dirty="0">
                <a:solidFill>
                  <a:srgbClr val="002060"/>
                </a:solidFill>
              </a:rPr>
              <a:t>Random and varied skills</a:t>
            </a:r>
          </a:p>
        </p:txBody>
      </p:sp>
      <p:sp>
        <p:nvSpPr>
          <p:cNvPr id="8" name="Rectangle 7"/>
          <p:cNvSpPr txBox="1">
            <a:spLocks noChangeArrowheads="1"/>
          </p:cNvSpPr>
          <p:nvPr/>
        </p:nvSpPr>
        <p:spPr>
          <a:xfrm>
            <a:off x="5105400" y="3886200"/>
            <a:ext cx="3162300" cy="2667000"/>
          </a:xfrm>
          <a:prstGeom prst="rect">
            <a:avLst/>
          </a:prstGeom>
        </p:spPr>
        <p:style>
          <a:lnRef idx="0">
            <a:schemeClr val="accent5"/>
          </a:lnRef>
          <a:fillRef idx="3">
            <a:schemeClr val="accent5"/>
          </a:fillRef>
          <a:effectRef idx="3">
            <a:schemeClr val="accent5"/>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Teams</a:t>
            </a:r>
          </a:p>
          <a:p>
            <a:pPr lvl="1"/>
            <a:r>
              <a:rPr lang="en-US" sz="1600" dirty="0"/>
              <a:t>Shared leadership</a:t>
            </a:r>
          </a:p>
          <a:p>
            <a:pPr lvl="1"/>
            <a:r>
              <a:rPr lang="en-US" sz="1600" dirty="0"/>
              <a:t>Individual and mutual accountability</a:t>
            </a:r>
          </a:p>
          <a:p>
            <a:pPr lvl="1"/>
            <a:r>
              <a:rPr lang="en-US" sz="1600" dirty="0"/>
              <a:t>Specific team purpose</a:t>
            </a:r>
          </a:p>
          <a:p>
            <a:pPr lvl="1"/>
            <a:r>
              <a:rPr lang="en-US" sz="1600" dirty="0"/>
              <a:t>Collective work products</a:t>
            </a:r>
          </a:p>
          <a:p>
            <a:pPr lvl="1"/>
            <a:r>
              <a:rPr lang="en-US" sz="1600" dirty="0"/>
              <a:t>Does real work together</a:t>
            </a:r>
          </a:p>
          <a:p>
            <a:pPr lvl="1"/>
            <a:r>
              <a:rPr lang="en-US" sz="1600" dirty="0"/>
              <a:t>Complementary skills</a:t>
            </a:r>
          </a:p>
        </p:txBody>
      </p:sp>
      <p:sp>
        <p:nvSpPr>
          <p:cNvPr id="9" name="عنصر نائب للتذييل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9322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AE81AE7-BF21-41AA-A3E7-CBC200DF8296}"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12</a:t>
            </a:fld>
            <a:endParaRPr lang="en-US"/>
          </a:p>
        </p:txBody>
      </p:sp>
      <p:sp>
        <p:nvSpPr>
          <p:cNvPr id="4" name="مستطيل 3"/>
          <p:cNvSpPr/>
          <p:nvPr/>
        </p:nvSpPr>
        <p:spPr>
          <a:xfrm>
            <a:off x="3352800" y="381000"/>
            <a:ext cx="2224840" cy="369332"/>
          </a:xfrm>
          <a:prstGeom prst="rect">
            <a:avLst/>
          </a:prstGeom>
        </p:spPr>
        <p:txBody>
          <a:bodyPr wrap="none">
            <a:spAutoFit/>
          </a:bodyPr>
          <a:lstStyle/>
          <a:p>
            <a:r>
              <a:rPr lang="en-US" b="1" dirty="0"/>
              <a:t>Group Member Roles</a:t>
            </a:r>
          </a:p>
        </p:txBody>
      </p:sp>
      <p:graphicFrame>
        <p:nvGraphicFramePr>
          <p:cNvPr id="7" name="رسم تخطيطي 6"/>
          <p:cNvGraphicFramePr/>
          <p:nvPr>
            <p:extLst>
              <p:ext uri="{D42A27DB-BD31-4B8C-83A1-F6EECF244321}">
                <p14:modId xmlns:p14="http://schemas.microsoft.com/office/powerpoint/2010/main" val="3813022626"/>
              </p:ext>
            </p:extLst>
          </p:nvPr>
        </p:nvGraphicFramePr>
        <p:xfrm>
          <a:off x="457200" y="8382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ذييل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264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D299AFF-160F-484B-A7E7-688B178EDBF5}"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13</a:t>
            </a:fld>
            <a:endParaRPr lang="en-US"/>
          </a:p>
        </p:txBody>
      </p:sp>
      <p:sp>
        <p:nvSpPr>
          <p:cNvPr id="4" name="مستطيل 3"/>
          <p:cNvSpPr/>
          <p:nvPr/>
        </p:nvSpPr>
        <p:spPr>
          <a:xfrm>
            <a:off x="3276600" y="304800"/>
            <a:ext cx="2886559" cy="369332"/>
          </a:xfrm>
          <a:prstGeom prst="rect">
            <a:avLst/>
          </a:prstGeom>
        </p:spPr>
        <p:txBody>
          <a:bodyPr wrap="none">
            <a:spAutoFit/>
          </a:bodyPr>
          <a:lstStyle/>
          <a:p>
            <a:r>
              <a:rPr lang="en-US" b="1" dirty="0"/>
              <a:t>Task and Maintenance Roles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657224"/>
            <a:ext cx="8937626"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لتذييل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5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41EE932-DDF2-4DE4-9061-1AC427EB7971}"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14</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76200"/>
            <a:ext cx="8458200"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626730" y="6098659"/>
            <a:ext cx="4077719" cy="369332"/>
          </a:xfrm>
          <a:prstGeom prst="rect">
            <a:avLst/>
          </a:prstGeom>
        </p:spPr>
        <p:txBody>
          <a:bodyPr wrap="none">
            <a:spAutoFit/>
          </a:bodyPr>
          <a:lstStyle/>
          <a:p>
            <a:r>
              <a:rPr lang="en-US" b="1" dirty="0">
                <a:solidFill>
                  <a:srgbClr val="FF0000"/>
                </a:solidFill>
              </a:rPr>
              <a:t>Five-Stage Model of Group Development</a:t>
            </a:r>
          </a:p>
        </p:txBody>
      </p:sp>
      <p:sp>
        <p:nvSpPr>
          <p:cNvPr id="5" name="مستطيل 4"/>
          <p:cNvSpPr/>
          <p:nvPr/>
        </p:nvSpPr>
        <p:spPr>
          <a:xfrm>
            <a:off x="990600" y="1905000"/>
            <a:ext cx="1333500" cy="83099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1200" dirty="0"/>
              <a:t>leader will eventually step in to </a:t>
            </a:r>
            <a:r>
              <a:rPr lang="en-US" sz="1200" dirty="0" err="1"/>
              <a:t>fulfil</a:t>
            </a:r>
            <a:r>
              <a:rPr lang="en-US" sz="1200" dirty="0"/>
              <a:t> the group’s need</a:t>
            </a:r>
          </a:p>
        </p:txBody>
      </p:sp>
      <p:sp>
        <p:nvSpPr>
          <p:cNvPr id="6" name="مستطيل 5"/>
          <p:cNvSpPr/>
          <p:nvPr/>
        </p:nvSpPr>
        <p:spPr>
          <a:xfrm>
            <a:off x="2133600" y="1066800"/>
            <a:ext cx="1447800" cy="83099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1200" dirty="0"/>
              <a:t>groups stall in stage 2 because power politics erupts</a:t>
            </a:r>
            <a:r>
              <a:rPr lang="ar-SA" sz="1200" dirty="0"/>
              <a:t> </a:t>
            </a:r>
            <a:r>
              <a:rPr lang="en-US" sz="1200" dirty="0"/>
              <a:t>into open rebellion</a:t>
            </a:r>
          </a:p>
        </p:txBody>
      </p:sp>
      <p:sp>
        <p:nvSpPr>
          <p:cNvPr id="7" name="مستطيل 6"/>
          <p:cNvSpPr/>
          <p:nvPr/>
        </p:nvSpPr>
        <p:spPr>
          <a:xfrm>
            <a:off x="3275390" y="226278"/>
            <a:ext cx="1678820" cy="83099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sz="1200" dirty="0"/>
              <a:t>Group cohesiveness, “we feeling” that binds members of a group</a:t>
            </a:r>
          </a:p>
          <a:p>
            <a:r>
              <a:rPr lang="en-US" sz="1200" dirty="0"/>
              <a:t>together</a:t>
            </a:r>
          </a:p>
        </p:txBody>
      </p:sp>
      <p:sp>
        <p:nvSpPr>
          <p:cNvPr id="8" name="مستطيل 7"/>
          <p:cNvSpPr/>
          <p:nvPr/>
        </p:nvSpPr>
        <p:spPr>
          <a:xfrm>
            <a:off x="7115175" y="1539359"/>
            <a:ext cx="15240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200" dirty="0"/>
              <a:t>There is a climate of open communication, strong</a:t>
            </a:r>
            <a:r>
              <a:rPr lang="ar-SA" sz="1200" dirty="0"/>
              <a:t> </a:t>
            </a:r>
            <a:r>
              <a:rPr lang="en-US" sz="1200" dirty="0"/>
              <a:t>cooperation, and</a:t>
            </a:r>
            <a:r>
              <a:rPr lang="ar-SA" sz="1200" dirty="0"/>
              <a:t> </a:t>
            </a:r>
            <a:r>
              <a:rPr lang="en-US" sz="1200" dirty="0"/>
              <a:t>lots of helping </a:t>
            </a:r>
            <a:r>
              <a:rPr lang="en-US" sz="1200" dirty="0" err="1"/>
              <a:t>behaviour</a:t>
            </a:r>
            <a:r>
              <a:rPr lang="en-US" sz="1200" dirty="0"/>
              <a:t>.</a:t>
            </a:r>
          </a:p>
        </p:txBody>
      </p:sp>
      <p:cxnSp>
        <p:nvCxnSpPr>
          <p:cNvPr id="10" name="رابط كسهم مستقيم 9"/>
          <p:cNvCxnSpPr/>
          <p:nvPr/>
        </p:nvCxnSpPr>
        <p:spPr>
          <a:xfrm>
            <a:off x="6400800" y="914400"/>
            <a:ext cx="714375" cy="983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قوس 16"/>
          <p:cNvSpPr/>
          <p:nvPr/>
        </p:nvSpPr>
        <p:spPr>
          <a:xfrm>
            <a:off x="7877175" y="381000"/>
            <a:ext cx="1038226" cy="2895600"/>
          </a:xfrm>
          <a:prstGeom prst="arc">
            <a:avLst>
              <a:gd name="adj1" fmla="val 15744321"/>
              <a:gd name="adj2" fmla="val 53077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مستطيل 10"/>
          <p:cNvSpPr/>
          <p:nvPr/>
        </p:nvSpPr>
        <p:spPr>
          <a:xfrm>
            <a:off x="7115175" y="2814935"/>
            <a:ext cx="152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200" dirty="0"/>
              <a:t>Celebrating</a:t>
            </a:r>
            <a:r>
              <a:rPr lang="ar-SA" sz="1200" dirty="0"/>
              <a:t> </a:t>
            </a:r>
            <a:r>
              <a:rPr lang="en-US" sz="1200" dirty="0"/>
              <a:t>“the end” and “new beginnings.</a:t>
            </a:r>
          </a:p>
        </p:txBody>
      </p:sp>
      <p:sp>
        <p:nvSpPr>
          <p:cNvPr id="9" name="عنصر نائب للتذييل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44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heel(1)">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14325" y="381000"/>
            <a:ext cx="8229600" cy="38164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1600" b="1" dirty="0"/>
              <a:t>Punctuated Equilibrium Model (PEM)</a:t>
            </a:r>
            <a:r>
              <a:rPr lang="en-US" sz="1600" dirty="0"/>
              <a:t> – a model of group development that suggests that groups do not go through linear stages but that group formation depends on the task at hand and the deadlines for that task.</a:t>
            </a:r>
          </a:p>
          <a:p>
            <a:pPr algn="just"/>
            <a:endParaRPr lang="en-US" sz="1600" dirty="0"/>
          </a:p>
          <a:p>
            <a:pPr algn="just"/>
            <a:r>
              <a:rPr lang="en-US" sz="1600" dirty="0"/>
              <a:t>groups remain fairly static, maintaining a certain equilibrium for long periods of time. Change during these periods is incremental, largely due to the resistance to change that arises when systems take root and processes become institutionalized. </a:t>
            </a:r>
          </a:p>
          <a:p>
            <a:pPr algn="just"/>
            <a:endParaRPr lang="en-US" sz="1600" dirty="0"/>
          </a:p>
          <a:p>
            <a:pPr algn="just"/>
            <a:r>
              <a:rPr lang="en-US" sz="1600" dirty="0"/>
              <a:t>In this model, revolutionary change occurs in brief, punctuated bursts, generally catalyzed by a crisis or problem that breaks through the systemic inertia and shakes up the deep organizational structures in place. </a:t>
            </a:r>
          </a:p>
          <a:p>
            <a:pPr algn="just"/>
            <a:endParaRPr lang="en-US" sz="1600" dirty="0"/>
          </a:p>
          <a:p>
            <a:pPr algn="just"/>
            <a:r>
              <a:rPr lang="en-US" sz="1600" dirty="0"/>
              <a:t>At this point, the organization or group has the opportunity to learn and create new structures that are better aligned with current realities. </a:t>
            </a:r>
          </a:p>
          <a:p>
            <a:pPr algn="just"/>
            <a:endParaRPr lang="en-US" sz="1600" dirty="0"/>
          </a:p>
        </p:txBody>
      </p:sp>
      <p:sp>
        <p:nvSpPr>
          <p:cNvPr id="2" name="عنصر نائب للتاريخ 1"/>
          <p:cNvSpPr>
            <a:spLocks noGrp="1"/>
          </p:cNvSpPr>
          <p:nvPr>
            <p:ph type="dt" sz="half" idx="10"/>
          </p:nvPr>
        </p:nvSpPr>
        <p:spPr/>
        <p:txBody>
          <a:bodyPr/>
          <a:lstStyle/>
          <a:p>
            <a:fld id="{D6C390B7-8305-4BC2-9F35-65E151118409}"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15</a:t>
            </a:fld>
            <a:endParaRPr lang="en-US"/>
          </a:p>
        </p:txBody>
      </p:sp>
      <p:pic>
        <p:nvPicPr>
          <p:cNvPr id="11266" name="Picture 2" descr="The Punctuated Equilibrium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86200"/>
            <a:ext cx="6857999"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لتذييل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4551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4E93ACC-3DE6-402A-B065-D15410C3A6C1}"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16</a:t>
            </a:fld>
            <a:endParaRPr lang="en-US"/>
          </a:p>
        </p:txBody>
      </p:sp>
      <p:sp>
        <p:nvSpPr>
          <p:cNvPr id="4" name="مستطيل 3"/>
          <p:cNvSpPr/>
          <p:nvPr/>
        </p:nvSpPr>
        <p:spPr>
          <a:xfrm>
            <a:off x="457200" y="533400"/>
            <a:ext cx="8153400" cy="443198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lgn="just">
              <a:buFont typeface="Arial" pitchFamily="34" charset="0"/>
              <a:buChar char="•"/>
            </a:pPr>
            <a:r>
              <a:rPr lang="en-US" sz="1600" dirty="0">
                <a:latin typeface="+mj-lt"/>
              </a:rPr>
              <a:t>International managers need to be sensitive to cultural differences regarding the relative</a:t>
            </a:r>
            <a:r>
              <a:rPr lang="ar-SA" sz="1600" dirty="0">
                <a:latin typeface="+mj-lt"/>
              </a:rPr>
              <a:t> </a:t>
            </a:r>
            <a:r>
              <a:rPr lang="en-US" sz="1600" dirty="0">
                <a:latin typeface="+mj-lt"/>
              </a:rPr>
              <a:t>importance of task and maintenance roles. </a:t>
            </a:r>
            <a:endParaRPr lang="ar-SA" sz="1600" dirty="0">
              <a:latin typeface="+mj-lt"/>
            </a:endParaRPr>
          </a:p>
          <a:p>
            <a:pPr marL="285750" indent="-285750" algn="just">
              <a:buFont typeface="Arial" pitchFamily="34" charset="0"/>
              <a:buChar char="•"/>
            </a:pPr>
            <a:endParaRPr lang="ar-SA" sz="1600" dirty="0">
              <a:latin typeface="+mj-lt"/>
            </a:endParaRPr>
          </a:p>
          <a:p>
            <a:pPr marL="285750" indent="-285750" algn="just">
              <a:buFont typeface="Arial" pitchFamily="34" charset="0"/>
              <a:buChar char="•"/>
            </a:pPr>
            <a:r>
              <a:rPr lang="en-US" sz="1600" dirty="0">
                <a:latin typeface="+mj-lt"/>
              </a:rPr>
              <a:t>In Japan, for example, cultural tradition</a:t>
            </a:r>
            <a:r>
              <a:rPr lang="ar-SA" sz="1600" dirty="0">
                <a:latin typeface="+mj-lt"/>
              </a:rPr>
              <a:t> </a:t>
            </a:r>
            <a:r>
              <a:rPr lang="en-US" sz="1600" dirty="0">
                <a:latin typeface="+mj-lt"/>
              </a:rPr>
              <a:t>calls for more emphasis on maintenance roles, especially the roles of harmonizer</a:t>
            </a:r>
            <a:r>
              <a:rPr lang="ar-SA" sz="1600" dirty="0">
                <a:latin typeface="+mj-lt"/>
              </a:rPr>
              <a:t> </a:t>
            </a:r>
            <a:r>
              <a:rPr lang="en-US" sz="1600" dirty="0">
                <a:latin typeface="+mj-lt"/>
              </a:rPr>
              <a:t>and compromiser.</a:t>
            </a:r>
            <a:endParaRPr lang="ar-SA" sz="1600" dirty="0">
              <a:latin typeface="+mj-lt"/>
            </a:endParaRPr>
          </a:p>
          <a:p>
            <a:pPr marL="285750" indent="-285750" algn="just">
              <a:buFont typeface="Arial" pitchFamily="34" charset="0"/>
              <a:buChar char="•"/>
            </a:pPr>
            <a:endParaRPr lang="ar-SA" sz="1600" dirty="0">
              <a:latin typeface="+mj-lt"/>
            </a:endParaRPr>
          </a:p>
          <a:p>
            <a:pPr marL="285750" indent="-285750" algn="just">
              <a:buFont typeface="Arial" pitchFamily="34" charset="0"/>
              <a:buChar char="•"/>
            </a:pPr>
            <a:endParaRPr lang="en-US" sz="1600" dirty="0">
              <a:latin typeface="+mj-lt"/>
            </a:endParaRPr>
          </a:p>
          <a:p>
            <a:pPr marL="285750" indent="-285750" algn="just">
              <a:buFont typeface="Arial" pitchFamily="34" charset="0"/>
              <a:buChar char="•"/>
            </a:pPr>
            <a:r>
              <a:rPr lang="en-US" sz="1600" dirty="0">
                <a:latin typeface="+mj-lt"/>
              </a:rPr>
              <a:t>Courtesy requires that members not be conspicuous or disputatious in a meeting or</a:t>
            </a:r>
            <a:r>
              <a:rPr lang="ar-SA" sz="1600" dirty="0">
                <a:latin typeface="+mj-lt"/>
              </a:rPr>
              <a:t> </a:t>
            </a:r>
            <a:r>
              <a:rPr lang="en-US" sz="1600" dirty="0">
                <a:latin typeface="+mj-lt"/>
              </a:rPr>
              <a:t>classroom. If two or more members discover that their views differ—a fact that is tactfully</a:t>
            </a:r>
            <a:r>
              <a:rPr lang="ar-SA" sz="1600" dirty="0">
                <a:latin typeface="+mj-lt"/>
              </a:rPr>
              <a:t> </a:t>
            </a:r>
            <a:r>
              <a:rPr lang="en-US" sz="1600" dirty="0">
                <a:latin typeface="+mj-lt"/>
              </a:rPr>
              <a:t>taken to be unfortunate—they adjourn to find more information and to work toward</a:t>
            </a:r>
            <a:r>
              <a:rPr lang="ar-SA" sz="1600" dirty="0">
                <a:latin typeface="+mj-lt"/>
              </a:rPr>
              <a:t> </a:t>
            </a:r>
            <a:r>
              <a:rPr lang="en-US" sz="1600" dirty="0">
                <a:latin typeface="+mj-lt"/>
              </a:rPr>
              <a:t>a stance that all can accept. </a:t>
            </a:r>
            <a:endParaRPr lang="ar-SA" sz="1600" dirty="0">
              <a:latin typeface="+mj-lt"/>
            </a:endParaRPr>
          </a:p>
          <a:p>
            <a:pPr marL="285750" indent="-285750" algn="just">
              <a:buFont typeface="Arial" pitchFamily="34" charset="0"/>
              <a:buChar char="•"/>
            </a:pPr>
            <a:endParaRPr lang="ar-SA" sz="1600" dirty="0">
              <a:latin typeface="+mj-lt"/>
            </a:endParaRPr>
          </a:p>
          <a:p>
            <a:pPr marL="285750" indent="-285750" algn="just">
              <a:buFont typeface="Arial" pitchFamily="34" charset="0"/>
              <a:buChar char="•"/>
            </a:pPr>
            <a:r>
              <a:rPr lang="en-US" sz="1600" dirty="0">
                <a:latin typeface="+mj-lt"/>
              </a:rPr>
              <a:t>They do not press their personal opinions through strong</a:t>
            </a:r>
            <a:r>
              <a:rPr lang="ar-SA" sz="1600" dirty="0">
                <a:latin typeface="+mj-lt"/>
              </a:rPr>
              <a:t> </a:t>
            </a:r>
            <a:r>
              <a:rPr lang="en-US" sz="1600" dirty="0">
                <a:latin typeface="+mj-lt"/>
              </a:rPr>
              <a:t>arguments, neat logic, or rewards and threats. </a:t>
            </a:r>
            <a:endParaRPr lang="ar-SA" sz="1600" dirty="0">
              <a:latin typeface="+mj-lt"/>
            </a:endParaRPr>
          </a:p>
          <a:p>
            <a:pPr marL="285750" indent="-285750" algn="just">
              <a:buFont typeface="Arial" pitchFamily="34" charset="0"/>
              <a:buChar char="•"/>
            </a:pPr>
            <a:endParaRPr lang="ar-SA" sz="1600" dirty="0">
              <a:latin typeface="+mj-lt"/>
            </a:endParaRPr>
          </a:p>
          <a:p>
            <a:pPr marL="285750" indent="-285750" algn="just">
              <a:buFont typeface="Arial" pitchFamily="34" charset="0"/>
              <a:buChar char="•"/>
            </a:pPr>
            <a:r>
              <a:rPr lang="en-US" sz="1600" dirty="0">
                <a:latin typeface="+mj-lt"/>
              </a:rPr>
              <a:t>And they do not hesitate to shift their</a:t>
            </a:r>
            <a:r>
              <a:rPr lang="ar-SA" sz="1600" dirty="0">
                <a:latin typeface="+mj-lt"/>
              </a:rPr>
              <a:t> </a:t>
            </a:r>
            <a:r>
              <a:rPr lang="en-US" sz="1600" dirty="0">
                <a:latin typeface="+mj-lt"/>
              </a:rPr>
              <a:t>beliefs if doing so will preserve smooth interpersonal relations. (To lose is to win.)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724400"/>
            <a:ext cx="4784725" cy="1951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عنصر نائب للتذييل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01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fltVal val="0"/>
                                          </p:val>
                                        </p:tav>
                                        <p:tav tm="100000">
                                          <p:val>
                                            <p:strVal val="#ppt_w"/>
                                          </p:val>
                                        </p:tav>
                                      </p:tavLst>
                                    </p:anim>
                                    <p:anim calcmode="lin" valueType="num">
                                      <p:cBhvr>
                                        <p:cTn id="13" dur="1000" fill="hold"/>
                                        <p:tgtEl>
                                          <p:spTgt spid="4099"/>
                                        </p:tgtEl>
                                        <p:attrNameLst>
                                          <p:attrName>ppt_h</p:attrName>
                                        </p:attrNameLst>
                                      </p:cBhvr>
                                      <p:tavLst>
                                        <p:tav tm="0">
                                          <p:val>
                                            <p:fltVal val="0"/>
                                          </p:val>
                                        </p:tav>
                                        <p:tav tm="100000">
                                          <p:val>
                                            <p:strVal val="#ppt_h"/>
                                          </p:val>
                                        </p:tav>
                                      </p:tavLst>
                                    </p:anim>
                                    <p:anim calcmode="lin" valueType="num">
                                      <p:cBhvr>
                                        <p:cTn id="14" dur="1000" fill="hold"/>
                                        <p:tgtEl>
                                          <p:spTgt spid="4099"/>
                                        </p:tgtEl>
                                        <p:attrNameLst>
                                          <p:attrName>style.rotation</p:attrName>
                                        </p:attrNameLst>
                                      </p:cBhvr>
                                      <p:tavLst>
                                        <p:tav tm="0">
                                          <p:val>
                                            <p:fltVal val="90"/>
                                          </p:val>
                                        </p:tav>
                                        <p:tav tm="100000">
                                          <p:val>
                                            <p:fltVal val="0"/>
                                          </p:val>
                                        </p:tav>
                                      </p:tavLst>
                                    </p:anim>
                                    <p:animEffect transition="in" filter="fade">
                                      <p:cBhvr>
                                        <p:cTn id="15"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DB00D85-FCAF-487D-A922-9E1205FBAA33}"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17</a:t>
            </a:fld>
            <a:endParaRPr lang="en-US"/>
          </a:p>
        </p:txBody>
      </p:sp>
      <p:sp>
        <p:nvSpPr>
          <p:cNvPr id="4" name="مستطيل 3"/>
          <p:cNvSpPr/>
          <p:nvPr/>
        </p:nvSpPr>
        <p:spPr>
          <a:xfrm>
            <a:off x="3686796" y="304800"/>
            <a:ext cx="1808508" cy="369332"/>
          </a:xfrm>
          <a:prstGeom prst="rect">
            <a:avLst/>
          </a:prstGeom>
        </p:spPr>
        <p:txBody>
          <a:bodyPr wrap="none">
            <a:spAutoFit/>
          </a:bodyPr>
          <a:lstStyle/>
          <a:p>
            <a:r>
              <a:rPr lang="en-US" b="1" dirty="0"/>
              <a:t>ETHICS AT WORK</a:t>
            </a:r>
            <a:endParaRPr lang="en-US" dirty="0"/>
          </a:p>
        </p:txBody>
      </p:sp>
      <p:sp>
        <p:nvSpPr>
          <p:cNvPr id="5" name="مستطيل 4"/>
          <p:cNvSpPr/>
          <p:nvPr/>
        </p:nvSpPr>
        <p:spPr>
          <a:xfrm>
            <a:off x="438150" y="941487"/>
            <a:ext cx="8305800" cy="507831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dirty="0"/>
              <a:t>“Monkey See, Monkey Do: The Influence of Work Groups on the Antisocial Behavior of Employees,” (1998):</a:t>
            </a:r>
          </a:p>
          <a:p>
            <a:r>
              <a:rPr lang="en-US" dirty="0"/>
              <a:t>A study by researchers from Canada and the United Sates of 187 work group members from 20 different organizations </a:t>
            </a:r>
          </a:p>
          <a:p>
            <a:endParaRPr lang="en-US" dirty="0"/>
          </a:p>
          <a:p>
            <a:r>
              <a:rPr lang="en-US" dirty="0"/>
              <a:t>Employees who observed their coworkers engaging in antisocial conduct at work tended to exhibit the same bad </a:t>
            </a:r>
            <a:r>
              <a:rPr lang="en-US" dirty="0" err="1"/>
              <a:t>behaviour</a:t>
            </a:r>
            <a:r>
              <a:rPr lang="en-US" dirty="0"/>
              <a:t>.</a:t>
            </a:r>
          </a:p>
          <a:p>
            <a:r>
              <a:rPr lang="en-US" dirty="0"/>
              <a:t>Antisocial </a:t>
            </a:r>
            <a:r>
              <a:rPr lang="en-US" dirty="0" err="1"/>
              <a:t>behaviour</a:t>
            </a:r>
            <a:r>
              <a:rPr lang="en-US" dirty="0"/>
              <a:t>, as measured in this study, included some of the following acts:</a:t>
            </a:r>
          </a:p>
          <a:p>
            <a:r>
              <a:rPr lang="en-US" dirty="0"/>
              <a:t>—damaging company property</a:t>
            </a:r>
          </a:p>
          <a:p>
            <a:r>
              <a:rPr lang="en-US" dirty="0"/>
              <a:t>—saying hurtful things to coworkers</a:t>
            </a:r>
          </a:p>
          <a:p>
            <a:r>
              <a:rPr lang="en-US" dirty="0"/>
              <a:t>—doing poor work; working slowly</a:t>
            </a:r>
          </a:p>
          <a:p>
            <a:r>
              <a:rPr lang="en-US" dirty="0"/>
              <a:t>—doing something harmful to boss or employer</a:t>
            </a:r>
          </a:p>
          <a:p>
            <a:r>
              <a:rPr lang="en-US" dirty="0"/>
              <a:t>—starting an argument with a coworker</a:t>
            </a:r>
          </a:p>
          <a:p>
            <a:r>
              <a:rPr lang="en-US" dirty="0"/>
              <a:t>—saying rude things about the boss or organization.</a:t>
            </a:r>
          </a:p>
          <a:p>
            <a:endParaRPr lang="en-US" dirty="0"/>
          </a:p>
          <a:p>
            <a:pPr algn="just"/>
            <a:r>
              <a:rPr lang="en-US" dirty="0"/>
              <a:t>“The message for managers seems clear—antisocial groups encourage antisocial individual </a:t>
            </a:r>
            <a:r>
              <a:rPr lang="en-US" dirty="0" err="1"/>
              <a:t>behaviour</a:t>
            </a:r>
            <a:r>
              <a:rPr lang="en-US" dirty="0"/>
              <a:t>.  Managers who expect that isolating or ignoring antisocial groups will encourage them to change are probably mistaken.”</a:t>
            </a:r>
          </a:p>
        </p:txBody>
      </p:sp>
      <p:pic>
        <p:nvPicPr>
          <p:cNvPr id="5122"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7832"/>
            <a:ext cx="2486026" cy="1830893"/>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لتذييل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505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4D2C6CD-9F66-4481-9C4C-1FCA46D9CCB2}"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18</a:t>
            </a:fld>
            <a:endParaRPr lang="en-US"/>
          </a:p>
        </p:txBody>
      </p:sp>
      <p:sp>
        <p:nvSpPr>
          <p:cNvPr id="4" name="مستطيل 3"/>
          <p:cNvSpPr/>
          <p:nvPr/>
        </p:nvSpPr>
        <p:spPr>
          <a:xfrm>
            <a:off x="4131071" y="340667"/>
            <a:ext cx="1034257" cy="461665"/>
          </a:xfrm>
          <a:prstGeom prst="rect">
            <a:avLst/>
          </a:prstGeom>
        </p:spPr>
        <p:txBody>
          <a:bodyPr wrap="none">
            <a:spAutoFit/>
          </a:bodyPr>
          <a:lstStyle/>
          <a:p>
            <a:r>
              <a:rPr lang="en-US" sz="2400" b="1" dirty="0"/>
              <a:t>Norms</a:t>
            </a:r>
          </a:p>
        </p:txBody>
      </p:sp>
      <p:sp>
        <p:nvSpPr>
          <p:cNvPr id="5" name="مستطيل 4"/>
          <p:cNvSpPr/>
          <p:nvPr/>
        </p:nvSpPr>
        <p:spPr>
          <a:xfrm>
            <a:off x="609600" y="914400"/>
            <a:ext cx="8077200" cy="3693319"/>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itchFamily="34" charset="0"/>
              <a:buChar char="•"/>
            </a:pPr>
            <a:r>
              <a:rPr lang="en-US" dirty="0"/>
              <a:t>Norms are more encompassing than roles. While roles involve </a:t>
            </a:r>
            <a:r>
              <a:rPr lang="en-US" dirty="0" err="1"/>
              <a:t>behavioural</a:t>
            </a:r>
            <a:r>
              <a:rPr lang="en-US" dirty="0"/>
              <a:t> expectations for specific positions, norms help organizational members determine right from wrong and good from bad.</a:t>
            </a:r>
          </a:p>
          <a:p>
            <a:pPr marL="285750" indent="-285750" algn="just">
              <a:buFont typeface="Arial" pitchFamily="34" charset="0"/>
              <a:buChar char="•"/>
            </a:pPr>
            <a:endParaRPr lang="en-US" dirty="0"/>
          </a:p>
          <a:p>
            <a:pPr marL="285750" indent="-285750" algn="just">
              <a:buFont typeface="Arial" pitchFamily="34" charset="0"/>
              <a:buChar char="•"/>
            </a:pPr>
            <a:r>
              <a:rPr lang="en-US" dirty="0"/>
              <a:t>A norm is an attitude, opinion, feeling, or action—shared by two or more people—that guides their </a:t>
            </a:r>
            <a:r>
              <a:rPr lang="en-US" dirty="0" err="1"/>
              <a:t>behaviour</a:t>
            </a:r>
            <a:r>
              <a:rPr lang="en-US" dirty="0"/>
              <a:t>.”</a:t>
            </a:r>
          </a:p>
          <a:p>
            <a:pPr marL="285750" indent="-285750" algn="just">
              <a:buFont typeface="Arial" pitchFamily="34" charset="0"/>
              <a:buChar char="•"/>
            </a:pPr>
            <a:endParaRPr lang="en-US" dirty="0"/>
          </a:p>
          <a:p>
            <a:pPr marL="285750" indent="-285750" algn="just">
              <a:buFont typeface="Arial" pitchFamily="34" charset="0"/>
              <a:buChar char="•"/>
            </a:pPr>
            <a:r>
              <a:rPr lang="en-US" dirty="0"/>
              <a:t>A norm  have a powerful influence on group and organizational </a:t>
            </a:r>
            <a:r>
              <a:rPr lang="en-US" dirty="0" err="1"/>
              <a:t>behaviour</a:t>
            </a:r>
            <a:r>
              <a:rPr lang="en-US" dirty="0"/>
              <a:t>.</a:t>
            </a:r>
          </a:p>
          <a:p>
            <a:pPr marL="285750" indent="-285750" algn="just">
              <a:buFont typeface="Arial" pitchFamily="34" charset="0"/>
              <a:buChar char="•"/>
            </a:pPr>
            <a:endParaRPr lang="en-US" dirty="0"/>
          </a:p>
          <a:p>
            <a:pPr marL="285750" indent="-285750" algn="just">
              <a:buFont typeface="Arial" pitchFamily="34" charset="0"/>
              <a:buChar char="•"/>
            </a:pPr>
            <a:r>
              <a:rPr lang="en-US" dirty="0"/>
              <a:t>For example, groups establish performance norms—some groups push each other to work hard, others to see who can do the least; appearance norms as to what is acceptable and unacceptable; and norms regarding punctuality and loyalty to the organization.</a:t>
            </a:r>
          </a:p>
        </p:txBody>
      </p:sp>
      <p:pic>
        <p:nvPicPr>
          <p:cNvPr id="6146"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763" y="4419600"/>
            <a:ext cx="3474720" cy="2209799"/>
          </a:xfrm>
          <a:prstGeom prst="rect">
            <a:avLst/>
          </a:prstGeom>
        </p:spPr>
        <p:style>
          <a:lnRef idx="1">
            <a:schemeClr val="accent4"/>
          </a:lnRef>
          <a:fillRef idx="3">
            <a:schemeClr val="accent4"/>
          </a:fillRef>
          <a:effectRef idx="2">
            <a:schemeClr val="accent4"/>
          </a:effectRef>
          <a:fontRef idx="minor">
            <a:schemeClr val="lt1"/>
          </a:fontRef>
        </p:style>
      </p:pic>
      <p:sp>
        <p:nvSpPr>
          <p:cNvPr id="6" name="عنصر نائب للتذييل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6355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931B2AD-690E-42A3-89F1-281CEF18FDDD}"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19</a:t>
            </a:fld>
            <a:endParaRPr lang="en-US"/>
          </a:p>
        </p:txBody>
      </p:sp>
      <p:sp>
        <p:nvSpPr>
          <p:cNvPr id="4" name="مستطيل 3"/>
          <p:cNvSpPr/>
          <p:nvPr/>
        </p:nvSpPr>
        <p:spPr>
          <a:xfrm>
            <a:off x="3048000" y="609600"/>
            <a:ext cx="2778453" cy="369332"/>
          </a:xfrm>
          <a:prstGeom prst="rect">
            <a:avLst/>
          </a:prstGeom>
        </p:spPr>
        <p:txBody>
          <a:bodyPr wrap="none">
            <a:spAutoFit/>
          </a:bodyPr>
          <a:lstStyle/>
          <a:p>
            <a:r>
              <a:rPr lang="en-US" b="1" dirty="0"/>
              <a:t>How Norms Are Developed</a:t>
            </a:r>
          </a:p>
        </p:txBody>
      </p:sp>
      <p:graphicFrame>
        <p:nvGraphicFramePr>
          <p:cNvPr id="6" name="رسم تخطيطي 5"/>
          <p:cNvGraphicFramePr/>
          <p:nvPr>
            <p:extLst>
              <p:ext uri="{D42A27DB-BD31-4B8C-83A1-F6EECF244321}">
                <p14:modId xmlns:p14="http://schemas.microsoft.com/office/powerpoint/2010/main" val="1049366671"/>
              </p:ext>
            </p:extLst>
          </p:nvPr>
        </p:nvGraphicFramePr>
        <p:xfrm>
          <a:off x="228600" y="1295400"/>
          <a:ext cx="86868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رسم تخطيطي 7"/>
          <p:cNvGraphicFramePr/>
          <p:nvPr>
            <p:extLst>
              <p:ext uri="{D42A27DB-BD31-4B8C-83A1-F6EECF244321}">
                <p14:modId xmlns:p14="http://schemas.microsoft.com/office/powerpoint/2010/main" val="2308325746"/>
              </p:ext>
            </p:extLst>
          </p:nvPr>
        </p:nvGraphicFramePr>
        <p:xfrm>
          <a:off x="152400" y="3657600"/>
          <a:ext cx="8763000" cy="281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عنصر نائب للتذييل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674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AD25924-46D4-4088-8D23-A7F8A83D3A6B}"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a:t>
            </a:fld>
            <a:endParaRPr lang="en-US"/>
          </a:p>
        </p:txBody>
      </p:sp>
      <p:graphicFrame>
        <p:nvGraphicFramePr>
          <p:cNvPr id="5" name="رسم تخطيطي 4"/>
          <p:cNvGraphicFramePr/>
          <p:nvPr>
            <p:extLst>
              <p:ext uri="{D42A27DB-BD31-4B8C-83A1-F6EECF244321}">
                <p14:modId xmlns:p14="http://schemas.microsoft.com/office/powerpoint/2010/main" val="3058637297"/>
              </p:ext>
            </p:extLst>
          </p:nvPr>
        </p:nvGraphicFramePr>
        <p:xfrm>
          <a:off x="1295400" y="914400"/>
          <a:ext cx="6629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533400" y="2133600"/>
            <a:ext cx="8153400" cy="265457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Arial" pitchFamily="34" charset="0"/>
              <a:buChar char="•"/>
            </a:pPr>
            <a:r>
              <a:rPr lang="en-US" dirty="0">
                <a:latin typeface="+mj-lt"/>
              </a:rPr>
              <a:t>Coordinate work internally throughout a healthcare organization</a:t>
            </a:r>
          </a:p>
          <a:p>
            <a:pPr marL="285750" indent="-285750">
              <a:buFont typeface="Arial" pitchFamily="34" charset="0"/>
              <a:buChar char="•"/>
            </a:pPr>
            <a:r>
              <a:rPr lang="en-US" dirty="0">
                <a:latin typeface="+mj-lt"/>
              </a:rPr>
              <a:t>Link healthcare organizations with external organizations</a:t>
            </a:r>
          </a:p>
          <a:p>
            <a:pPr marL="285750" indent="-285750">
              <a:buFont typeface="Arial" pitchFamily="34" charset="0"/>
              <a:buChar char="•"/>
            </a:pPr>
            <a:r>
              <a:rPr lang="en-US" dirty="0">
                <a:latin typeface="+mj-lt"/>
              </a:rPr>
              <a:t>Explain medical staff organization, authority, and coordination in a hospital</a:t>
            </a:r>
          </a:p>
          <a:p>
            <a:pPr marL="285750" indent="-285750">
              <a:spcBef>
                <a:spcPct val="25000"/>
              </a:spcBef>
              <a:buClr>
                <a:srgbClr val="006600"/>
              </a:buClr>
              <a:buFont typeface="Arial" pitchFamily="34" charset="0"/>
              <a:buChar char="•"/>
            </a:pPr>
            <a:r>
              <a:rPr lang="en-US" dirty="0">
                <a:latin typeface="+mj-lt"/>
              </a:rPr>
              <a:t>Describe the nature of groups and teams</a:t>
            </a:r>
          </a:p>
          <a:p>
            <a:pPr marL="285750" indent="-285750">
              <a:spcBef>
                <a:spcPct val="25000"/>
              </a:spcBef>
              <a:buClr>
                <a:srgbClr val="006600"/>
              </a:buClr>
              <a:buFont typeface="Arial" pitchFamily="34" charset="0"/>
              <a:buChar char="•"/>
            </a:pPr>
            <a:r>
              <a:rPr lang="en-US" dirty="0">
                <a:latin typeface="+mj-lt"/>
              </a:rPr>
              <a:t>Explain the criteria used to evaluate team effectiveness.</a:t>
            </a:r>
          </a:p>
          <a:p>
            <a:pPr marL="285750" indent="-285750">
              <a:spcBef>
                <a:spcPct val="25000"/>
              </a:spcBef>
              <a:buClr>
                <a:srgbClr val="006600"/>
              </a:buClr>
              <a:buFont typeface="Arial" pitchFamily="34" charset="0"/>
              <a:buChar char="•"/>
            </a:pPr>
            <a:r>
              <a:rPr lang="en-US" dirty="0">
                <a:latin typeface="+mj-lt"/>
              </a:rPr>
              <a:t>Describe Processes of Groups and Teams.</a:t>
            </a:r>
          </a:p>
          <a:p>
            <a:pPr marL="285750" indent="-285750">
              <a:spcBef>
                <a:spcPct val="25000"/>
              </a:spcBef>
              <a:buClr>
                <a:srgbClr val="006600"/>
              </a:buClr>
              <a:buFont typeface="Arial" pitchFamily="34" charset="0"/>
              <a:buChar char="•"/>
            </a:pPr>
            <a:r>
              <a:rPr lang="en-US" dirty="0">
                <a:latin typeface="+mj-lt"/>
              </a:rPr>
              <a:t>Know what organizations can do to encourage and support effective teamwork.</a:t>
            </a:r>
          </a:p>
          <a:p>
            <a:pPr marL="285750" indent="-285750">
              <a:spcBef>
                <a:spcPct val="25000"/>
              </a:spcBef>
              <a:buClr>
                <a:srgbClr val="006600"/>
              </a:buClr>
              <a:buFont typeface="Arial" pitchFamily="34" charset="0"/>
              <a:buChar char="•"/>
            </a:pPr>
            <a:r>
              <a:rPr lang="en-US" dirty="0">
                <a:latin typeface="+mj-lt"/>
              </a:rPr>
              <a:t>Understand the roles of a team leader.</a:t>
            </a:r>
          </a:p>
        </p:txBody>
      </p:sp>
      <p:sp>
        <p:nvSpPr>
          <p:cNvPr id="7" name="عنصر نائب للتذييل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14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ircle(in)">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ircle(in)">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ircle(in)">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circle(in)">
                                      <p:cBhvr>
                                        <p:cTn id="4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s://tse3.mm.bing.net/th?id=OIP.qAuaYJHv2qOpEl-FjG-GIwHaDd&amp;pid=15.1&amp;P=0&amp;w=323&amp;h=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651"/>
            <a:ext cx="2286000" cy="93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عنصر نائب للتاريخ 1"/>
          <p:cNvSpPr>
            <a:spLocks noGrp="1"/>
          </p:cNvSpPr>
          <p:nvPr>
            <p:ph type="dt" sz="half" idx="10"/>
          </p:nvPr>
        </p:nvSpPr>
        <p:spPr/>
        <p:txBody>
          <a:bodyPr/>
          <a:lstStyle/>
          <a:p>
            <a:fld id="{82841DD6-50CD-4BBE-8488-59B6FA6AB209}"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20</a:t>
            </a:fld>
            <a:endParaRPr lang="en-US"/>
          </a:p>
        </p:txBody>
      </p:sp>
      <p:sp>
        <p:nvSpPr>
          <p:cNvPr id="4" name="مستطيل 3"/>
          <p:cNvSpPr/>
          <p:nvPr/>
        </p:nvSpPr>
        <p:spPr>
          <a:xfrm>
            <a:off x="3124158" y="1095375"/>
            <a:ext cx="2895023" cy="369332"/>
          </a:xfrm>
          <a:prstGeom prst="rect">
            <a:avLst/>
          </a:prstGeom>
        </p:spPr>
        <p:txBody>
          <a:bodyPr wrap="none">
            <a:spAutoFit/>
          </a:bodyPr>
          <a:lstStyle/>
          <a:p>
            <a:r>
              <a:rPr lang="en-US" b="1" dirty="0"/>
              <a:t>Teams, Trust, and Teamwork</a:t>
            </a:r>
          </a:p>
        </p:txBody>
      </p:sp>
      <p:sp>
        <p:nvSpPr>
          <p:cNvPr id="5" name="مستطيل 4"/>
          <p:cNvSpPr/>
          <p:nvPr/>
        </p:nvSpPr>
        <p:spPr>
          <a:xfrm>
            <a:off x="342569" y="1599486"/>
            <a:ext cx="8458200" cy="480131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85750" indent="-285750" algn="just">
              <a:buFont typeface="Arial" pitchFamily="34" charset="0"/>
              <a:buChar char="•"/>
            </a:pPr>
            <a:r>
              <a:rPr lang="en-US" i="1" dirty="0"/>
              <a:t>Siemens, German manufacturing company: </a:t>
            </a:r>
            <a:r>
              <a:rPr lang="en-US" dirty="0"/>
              <a:t>teams to develop products and attack new markets. </a:t>
            </a:r>
          </a:p>
          <a:p>
            <a:pPr marL="285750" indent="-285750" algn="just">
              <a:buFont typeface="Arial" pitchFamily="34" charset="0"/>
              <a:buChar char="•"/>
            </a:pPr>
            <a:endParaRPr lang="en-US" dirty="0"/>
          </a:p>
          <a:p>
            <a:pPr algn="just"/>
            <a:r>
              <a:rPr lang="en-US" dirty="0"/>
              <a:t> • </a:t>
            </a:r>
            <a:r>
              <a:rPr lang="en-US" i="1" dirty="0"/>
              <a:t>Motorola’s walkie-talkie plants in Penang, </a:t>
            </a:r>
            <a:r>
              <a:rPr lang="en-US" i="1" dirty="0" err="1"/>
              <a:t>Malysia</a:t>
            </a:r>
            <a:r>
              <a:rPr lang="en-US" i="1" dirty="0"/>
              <a:t>, and Plantation, Florida: </a:t>
            </a:r>
            <a:r>
              <a:rPr lang="en-US" dirty="0"/>
              <a:t>“The goal, pursued by Motorola worldwide, is to get employees at all levels to forget narrow job titles and work together in teams to identify and act on problems that hinder quality and productivity.</a:t>
            </a:r>
          </a:p>
          <a:p>
            <a:pPr algn="just"/>
            <a:endParaRPr lang="en-US" dirty="0"/>
          </a:p>
          <a:p>
            <a:pPr algn="just"/>
            <a:r>
              <a:rPr lang="en-US" dirty="0"/>
              <a:t>• </a:t>
            </a:r>
            <a:r>
              <a:rPr lang="en-US" i="1" dirty="0"/>
              <a:t>Fiat’s new auto plant in </a:t>
            </a:r>
            <a:r>
              <a:rPr lang="en-US" i="1" dirty="0" err="1"/>
              <a:t>Melfi</a:t>
            </a:r>
            <a:r>
              <a:rPr lang="en-US" i="1" dirty="0"/>
              <a:t>, Italy: </a:t>
            </a:r>
            <a:r>
              <a:rPr lang="en-US" dirty="0"/>
              <a:t>“Fiat slashed the layers between plant managers and workers and spent $64 million training its 7,000 workers and engineers to work in small teams. Now, the 31 independent teams—with 15 to 100 workers apiece—oversee car-assembly tasks from start to finish.”</a:t>
            </a:r>
          </a:p>
          <a:p>
            <a:pPr algn="just"/>
            <a:endParaRPr lang="en-US" dirty="0"/>
          </a:p>
          <a:p>
            <a:pPr algn="just"/>
            <a:r>
              <a:rPr lang="en-US" dirty="0"/>
              <a:t> • </a:t>
            </a:r>
            <a:r>
              <a:rPr lang="en-US" i="1" dirty="0"/>
              <a:t>Ford Motor Company’s product-development Web site: </a:t>
            </a:r>
            <a:r>
              <a:rPr lang="en-US" dirty="0"/>
              <a:t>“The Web brings 4,500 Ford engineers from labs in the United States, Germany, and England together in cyberspace to collaborate on projects. The idea is to break down the barriers between regional operations so basic auto components are designed once and used everywhere.</a:t>
            </a:r>
          </a:p>
        </p:txBody>
      </p:sp>
      <p:pic>
        <p:nvPicPr>
          <p:cNvPr id="6" name="Picture 2" descr="نتيجة بحث الصور عن ‪Siem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359"/>
            <a:ext cx="1766665" cy="1110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8" descr="https://tse4.mm.bing.net/th?id=OIP.j53y6camNm0lyBqM05-xnwHaEk&amp;pid=15.1&amp;P=0&amp;w=250&amp;h=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0"/>
            <a:ext cx="1525843" cy="946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4" descr="نتيجة بحث الصور عن ‪Motorola walkie-talkie pla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08" y="49326"/>
            <a:ext cx="1295400" cy="981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عنصر نائب للتذييل 9"/>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6400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452E4F3-D46A-4B1E-984B-DE6042F5A97B}"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21</a:t>
            </a:fld>
            <a:endParaRPr lang="en-US"/>
          </a:p>
        </p:txBody>
      </p:sp>
      <p:graphicFrame>
        <p:nvGraphicFramePr>
          <p:cNvPr id="6" name="رسم تخطيطي 5"/>
          <p:cNvGraphicFramePr/>
          <p:nvPr>
            <p:extLst>
              <p:ext uri="{D42A27DB-BD31-4B8C-83A1-F6EECF244321}">
                <p14:modId xmlns:p14="http://schemas.microsoft.com/office/powerpoint/2010/main" val="1495210086"/>
              </p:ext>
            </p:extLst>
          </p:nvPr>
        </p:nvGraphicFramePr>
        <p:xfrm>
          <a:off x="381000" y="1066800"/>
          <a:ext cx="81534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3124200" y="228600"/>
            <a:ext cx="2788840" cy="369332"/>
          </a:xfrm>
          <a:prstGeom prst="rect">
            <a:avLst/>
          </a:prstGeom>
        </p:spPr>
        <p:txBody>
          <a:bodyPr wrap="none">
            <a:spAutoFit/>
          </a:bodyPr>
          <a:lstStyle/>
          <a:p>
            <a:r>
              <a:rPr lang="en-US" b="1" dirty="0"/>
              <a:t>Types of Groups and Teams</a:t>
            </a:r>
          </a:p>
        </p:txBody>
      </p:sp>
      <p:sp>
        <p:nvSpPr>
          <p:cNvPr id="7" name="مستطيل 6"/>
          <p:cNvSpPr/>
          <p:nvPr/>
        </p:nvSpPr>
        <p:spPr>
          <a:xfrm>
            <a:off x="3462637" y="4586654"/>
            <a:ext cx="2675925" cy="369332"/>
          </a:xfrm>
          <a:prstGeom prst="rect">
            <a:avLst/>
          </a:prstGeom>
        </p:spPr>
        <p:txBody>
          <a:bodyPr wrap="none">
            <a:spAutoFit/>
          </a:bodyPr>
          <a:lstStyle/>
          <a:p>
            <a:r>
              <a:rPr lang="en-US" b="1" dirty="0"/>
              <a:t>Virtual Team Technologies</a:t>
            </a:r>
          </a:p>
        </p:txBody>
      </p:sp>
      <p:sp>
        <p:nvSpPr>
          <p:cNvPr id="8" name="مستطيل 7"/>
          <p:cNvSpPr/>
          <p:nvPr/>
        </p:nvSpPr>
        <p:spPr>
          <a:xfrm>
            <a:off x="435560" y="4923472"/>
            <a:ext cx="4365040"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285750" indent="-285750">
              <a:buFont typeface="Arial" pitchFamily="34" charset="0"/>
              <a:buChar char="•"/>
            </a:pPr>
            <a:r>
              <a:rPr lang="en-US" dirty="0"/>
              <a:t>Audio teleconferencing</a:t>
            </a:r>
          </a:p>
          <a:p>
            <a:pPr marL="285750" indent="-285750">
              <a:buFont typeface="Arial" pitchFamily="34" charset="0"/>
              <a:buChar char="•"/>
            </a:pPr>
            <a:r>
              <a:rPr lang="en-US" dirty="0"/>
              <a:t>Video communication systems</a:t>
            </a:r>
          </a:p>
          <a:p>
            <a:pPr marL="285750" indent="-285750">
              <a:buFont typeface="Arial" pitchFamily="34" charset="0"/>
              <a:buChar char="•"/>
            </a:pPr>
            <a:r>
              <a:rPr lang="en-US" dirty="0"/>
              <a:t>Real-time electronic communication </a:t>
            </a:r>
          </a:p>
          <a:p>
            <a:pPr marL="285750" indent="-285750">
              <a:buFont typeface="Arial" pitchFamily="34" charset="0"/>
              <a:buChar char="•"/>
            </a:pPr>
            <a:r>
              <a:rPr lang="en-US" dirty="0"/>
              <a:t>Different-time electronic communication </a:t>
            </a:r>
          </a:p>
          <a:p>
            <a:pPr marL="285750" indent="-285750">
              <a:buFont typeface="Arial" pitchFamily="34" charset="0"/>
              <a:buChar char="•"/>
            </a:pPr>
            <a:r>
              <a:rPr lang="en-US" dirty="0"/>
              <a:t>Keypad voting systems</a:t>
            </a:r>
          </a:p>
        </p:txBody>
      </p:sp>
      <p:sp>
        <p:nvSpPr>
          <p:cNvPr id="9" name="مستطيل 8"/>
          <p:cNvSpPr/>
          <p:nvPr/>
        </p:nvSpPr>
        <p:spPr>
          <a:xfrm>
            <a:off x="4800600" y="4912994"/>
            <a:ext cx="3962400"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285750" indent="-285750">
              <a:buFont typeface="Arial" pitchFamily="34" charset="0"/>
              <a:buChar char="•"/>
            </a:pPr>
            <a:r>
              <a:rPr lang="en-US" dirty="0"/>
              <a:t>Group project management software</a:t>
            </a:r>
          </a:p>
          <a:p>
            <a:pPr marL="285750" indent="-285750">
              <a:buFont typeface="Arial" pitchFamily="34" charset="0"/>
              <a:buChar char="•"/>
            </a:pPr>
            <a:r>
              <a:rPr lang="en-US" dirty="0"/>
              <a:t>Wireless communication devices</a:t>
            </a:r>
          </a:p>
          <a:p>
            <a:pPr marL="285750" indent="-285750">
              <a:buFont typeface="Arial" pitchFamily="34" charset="0"/>
              <a:buChar char="•"/>
            </a:pPr>
            <a:r>
              <a:rPr lang="en-US" dirty="0"/>
              <a:t>Messaging boards</a:t>
            </a:r>
          </a:p>
          <a:p>
            <a:pPr marL="285750" indent="-285750">
              <a:buFont typeface="Arial" pitchFamily="34" charset="0"/>
              <a:buChar char="•"/>
            </a:pPr>
            <a:r>
              <a:rPr lang="en-US" dirty="0"/>
              <a:t>Web conferencing</a:t>
            </a:r>
          </a:p>
          <a:p>
            <a:pPr marL="285750" indent="-285750">
              <a:buFont typeface="Arial" pitchFamily="34" charset="0"/>
              <a:buChar char="•"/>
            </a:pPr>
            <a:r>
              <a:rPr lang="en-US" dirty="0"/>
              <a:t>Blogs and Wiki sites </a:t>
            </a:r>
          </a:p>
        </p:txBody>
      </p:sp>
      <p:sp>
        <p:nvSpPr>
          <p:cNvPr id="23" name="مستطيل 22"/>
          <p:cNvSpPr/>
          <p:nvPr/>
        </p:nvSpPr>
        <p:spPr>
          <a:xfrm>
            <a:off x="426035" y="3801823"/>
            <a:ext cx="8406467"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Arial" pitchFamily="34" charset="0"/>
              <a:buChar char="•"/>
            </a:pPr>
            <a:r>
              <a:rPr lang="en-US" sz="1600" dirty="0"/>
              <a:t>Because of conflicts over power and authority and unstable interpersonal relations, many work groups never qualify as a real team.</a:t>
            </a:r>
          </a:p>
        </p:txBody>
      </p:sp>
      <p:sp>
        <p:nvSpPr>
          <p:cNvPr id="24" name="عنصر نائب للتذييل 2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0519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p:bldP spid="7" grpId="0"/>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2"/>
          <p:cNvGrpSpPr>
            <a:grpSpLocks/>
          </p:cNvGrpSpPr>
          <p:nvPr/>
        </p:nvGrpSpPr>
        <p:grpSpPr bwMode="auto">
          <a:xfrm>
            <a:off x="6781800" y="4481146"/>
            <a:ext cx="2186599" cy="2300654"/>
            <a:chOff x="3744" y="2112"/>
            <a:chExt cx="1872" cy="1872"/>
          </a:xfrm>
        </p:grpSpPr>
        <p:sp>
          <p:nvSpPr>
            <p:cNvPr id="9" name="AutoShape 41"/>
            <p:cNvSpPr>
              <a:spLocks noChangeArrowheads="1"/>
            </p:cNvSpPr>
            <p:nvPr/>
          </p:nvSpPr>
          <p:spPr bwMode="auto">
            <a:xfrm rot="-2715378">
              <a:off x="5328" y="3456"/>
              <a:ext cx="96" cy="192"/>
            </a:xfrm>
            <a:prstGeom prst="mo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AutoShape 40"/>
            <p:cNvSpPr>
              <a:spLocks noChangeArrowheads="1"/>
            </p:cNvSpPr>
            <p:nvPr/>
          </p:nvSpPr>
          <p:spPr bwMode="auto">
            <a:xfrm>
              <a:off x="3984" y="3504"/>
              <a:ext cx="96" cy="192"/>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Oval 39"/>
            <p:cNvSpPr>
              <a:spLocks noChangeArrowheads="1"/>
            </p:cNvSpPr>
            <p:nvPr/>
          </p:nvSpPr>
          <p:spPr bwMode="auto">
            <a:xfrm>
              <a:off x="4848" y="3552"/>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38"/>
            <p:cNvSpPr>
              <a:spLocks noChangeArrowheads="1"/>
            </p:cNvSpPr>
            <p:nvPr/>
          </p:nvSpPr>
          <p:spPr bwMode="auto">
            <a:xfrm>
              <a:off x="4704" y="2688"/>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Rectangle 37"/>
            <p:cNvSpPr>
              <a:spLocks noChangeArrowheads="1"/>
            </p:cNvSpPr>
            <p:nvPr/>
          </p:nvSpPr>
          <p:spPr bwMode="auto">
            <a:xfrm>
              <a:off x="4512" y="2736"/>
              <a:ext cx="116" cy="2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Oval 35"/>
            <p:cNvSpPr>
              <a:spLocks noChangeArrowheads="1"/>
            </p:cNvSpPr>
            <p:nvPr/>
          </p:nvSpPr>
          <p:spPr bwMode="auto">
            <a:xfrm>
              <a:off x="4464" y="2640"/>
              <a:ext cx="192" cy="24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34"/>
            <p:cNvSpPr>
              <a:spLocks noChangeArrowheads="1"/>
            </p:cNvSpPr>
            <p:nvPr/>
          </p:nvSpPr>
          <p:spPr bwMode="auto">
            <a:xfrm>
              <a:off x="5040" y="2400"/>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33"/>
            <p:cNvSpPr>
              <a:spLocks noChangeArrowheads="1"/>
            </p:cNvSpPr>
            <p:nvPr/>
          </p:nvSpPr>
          <p:spPr bwMode="auto">
            <a:xfrm>
              <a:off x="4800" y="2400"/>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32"/>
            <p:cNvSpPr>
              <a:spLocks noChangeArrowheads="1"/>
            </p:cNvSpPr>
            <p:nvPr/>
          </p:nvSpPr>
          <p:spPr bwMode="auto">
            <a:xfrm>
              <a:off x="4368" y="2352"/>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31"/>
            <p:cNvSpPr>
              <a:spLocks noChangeArrowheads="1"/>
            </p:cNvSpPr>
            <p:nvPr/>
          </p:nvSpPr>
          <p:spPr bwMode="auto">
            <a:xfrm>
              <a:off x="4080" y="2400"/>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9" name="Picture 3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4" y="2112"/>
              <a:ext cx="187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عنصر نائب للتاريخ 1"/>
          <p:cNvSpPr>
            <a:spLocks noGrp="1"/>
          </p:cNvSpPr>
          <p:nvPr>
            <p:ph type="dt" sz="half" idx="10"/>
          </p:nvPr>
        </p:nvSpPr>
        <p:spPr/>
        <p:txBody>
          <a:bodyPr/>
          <a:lstStyle/>
          <a:p>
            <a:fld id="{10E1073A-1893-4318-8B0E-210233C1A5C0}"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22</a:t>
            </a:fld>
            <a:endParaRPr lang="en-US"/>
          </a:p>
        </p:txBody>
      </p:sp>
      <p:sp>
        <p:nvSpPr>
          <p:cNvPr id="4" name="مستطيل 3"/>
          <p:cNvSpPr/>
          <p:nvPr/>
        </p:nvSpPr>
        <p:spPr>
          <a:xfrm>
            <a:off x="3276600" y="457200"/>
            <a:ext cx="2490682" cy="369332"/>
          </a:xfrm>
          <a:prstGeom prst="rect">
            <a:avLst/>
          </a:prstGeom>
        </p:spPr>
        <p:txBody>
          <a:bodyPr wrap="none">
            <a:spAutoFit/>
          </a:bodyPr>
          <a:lstStyle/>
          <a:p>
            <a:r>
              <a:rPr lang="en-US" b="1" dirty="0"/>
              <a:t>Managing Virtual Teams</a:t>
            </a:r>
          </a:p>
        </p:txBody>
      </p:sp>
      <p:graphicFrame>
        <p:nvGraphicFramePr>
          <p:cNvPr id="7" name="رسم تخطيطي 6"/>
          <p:cNvGraphicFramePr/>
          <p:nvPr>
            <p:extLst>
              <p:ext uri="{D42A27DB-BD31-4B8C-83A1-F6EECF244321}">
                <p14:modId xmlns:p14="http://schemas.microsoft.com/office/powerpoint/2010/main" val="765836334"/>
              </p:ext>
            </p:extLst>
          </p:nvPr>
        </p:nvGraphicFramePr>
        <p:xfrm>
          <a:off x="381000" y="2502932"/>
          <a:ext cx="8382000" cy="3821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مستطيل 20"/>
          <p:cNvSpPr/>
          <p:nvPr/>
        </p:nvSpPr>
        <p:spPr>
          <a:xfrm>
            <a:off x="558908" y="1003603"/>
            <a:ext cx="7926066" cy="1754326"/>
          </a:xfrm>
          <a:prstGeom prst="rect">
            <a:avLst/>
          </a:prstGeom>
        </p:spPr>
        <p:txBody>
          <a:bodyPr wrap="square">
            <a:spAutoFit/>
          </a:bodyPr>
          <a:lstStyle/>
          <a:p>
            <a:pPr marL="285750" indent="-285750" algn="just">
              <a:buFont typeface="Arial" pitchFamily="34" charset="0"/>
              <a:buChar char="•"/>
            </a:pPr>
            <a:r>
              <a:rPr lang="en-US" dirty="0"/>
              <a:t>Virtual teams are very flexible and efficient because they are driven by information and skills, not by time and location.</a:t>
            </a:r>
          </a:p>
          <a:p>
            <a:pPr marL="285750" indent="-285750" algn="just">
              <a:buFont typeface="Arial" pitchFamily="34" charset="0"/>
              <a:buChar char="•"/>
            </a:pPr>
            <a:endParaRPr lang="en-US" dirty="0"/>
          </a:p>
          <a:p>
            <a:pPr marL="285750" indent="-285750" algn="just">
              <a:buFont typeface="Arial" pitchFamily="34" charset="0"/>
              <a:buChar char="•"/>
            </a:pPr>
            <a:r>
              <a:rPr lang="en-US" dirty="0"/>
              <a:t>Lack of face-to-face interaction can weaken trust, communication, and accountability.</a:t>
            </a:r>
          </a:p>
          <a:p>
            <a:pPr marL="285750" indent="-285750" algn="just">
              <a:buFont typeface="Arial" pitchFamily="34" charset="0"/>
              <a:buChar char="•"/>
            </a:pPr>
            <a:endParaRPr lang="en-US" dirty="0"/>
          </a:p>
        </p:txBody>
      </p:sp>
      <p:sp>
        <p:nvSpPr>
          <p:cNvPr id="22" name="عنصر نائب للتذييل 2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936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7147D7F-2989-4D21-8C89-C0BB8B508B51}"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23</a:t>
            </a:fld>
            <a:endParaRPr lang="en-US"/>
          </a:p>
        </p:txBody>
      </p:sp>
      <p:sp>
        <p:nvSpPr>
          <p:cNvPr id="4" name="مستطيل 3"/>
          <p:cNvSpPr/>
          <p:nvPr/>
        </p:nvSpPr>
        <p:spPr>
          <a:xfrm>
            <a:off x="3505200" y="457200"/>
            <a:ext cx="2400657" cy="461665"/>
          </a:xfrm>
          <a:prstGeom prst="rect">
            <a:avLst/>
          </a:prstGeom>
        </p:spPr>
        <p:txBody>
          <a:bodyPr wrap="none">
            <a:spAutoFit/>
          </a:bodyPr>
          <a:lstStyle/>
          <a:p>
            <a:r>
              <a:rPr lang="en-US" sz="2400" b="1" dirty="0"/>
              <a:t>Functional Teams</a:t>
            </a:r>
          </a:p>
        </p:txBody>
      </p:sp>
      <p:graphicFrame>
        <p:nvGraphicFramePr>
          <p:cNvPr id="6" name="رسم تخطيطي 5"/>
          <p:cNvGraphicFramePr/>
          <p:nvPr>
            <p:extLst>
              <p:ext uri="{D42A27DB-BD31-4B8C-83A1-F6EECF244321}">
                <p14:modId xmlns:p14="http://schemas.microsoft.com/office/powerpoint/2010/main" val="1083288412"/>
              </p:ext>
            </p:extLst>
          </p:nvPr>
        </p:nvGraphicFramePr>
        <p:xfrm>
          <a:off x="609600" y="990601"/>
          <a:ext cx="7924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عنصر نائب للتذييل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158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E4873F4-F2C3-4A0B-B6D8-388088291185}"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24</a:t>
            </a:fld>
            <a:endParaRPr lang="en-US"/>
          </a:p>
        </p:txBody>
      </p:sp>
      <p:sp>
        <p:nvSpPr>
          <p:cNvPr id="4" name="مستطيل 3"/>
          <p:cNvSpPr/>
          <p:nvPr/>
        </p:nvSpPr>
        <p:spPr>
          <a:xfrm>
            <a:off x="3483240" y="457200"/>
            <a:ext cx="2214965" cy="369332"/>
          </a:xfrm>
          <a:prstGeom prst="rect">
            <a:avLst/>
          </a:prstGeom>
        </p:spPr>
        <p:txBody>
          <a:bodyPr wrap="none">
            <a:spAutoFit/>
          </a:bodyPr>
          <a:lstStyle/>
          <a:p>
            <a:r>
              <a:rPr lang="en-US" b="1" dirty="0"/>
              <a:t>Self-Managing Teams</a:t>
            </a:r>
          </a:p>
        </p:txBody>
      </p:sp>
      <p:sp>
        <p:nvSpPr>
          <p:cNvPr id="5" name="مستطيل 4"/>
          <p:cNvSpPr/>
          <p:nvPr/>
        </p:nvSpPr>
        <p:spPr>
          <a:xfrm>
            <a:off x="609600" y="1295400"/>
            <a:ext cx="8001000" cy="273921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1600" b="1" dirty="0"/>
              <a:t>Self-managed teams </a:t>
            </a:r>
            <a:r>
              <a:rPr lang="en-US" sz="1600" dirty="0"/>
              <a:t>are defined as groups of workers who are given administrative responsibility for their task domains. Administrative responsibility involves delegated activities such as planning, scheduling, monitoring, and staffing. </a:t>
            </a:r>
          </a:p>
          <a:p>
            <a:pPr algn="just"/>
            <a:endParaRPr lang="en-US" sz="1600" dirty="0">
              <a:latin typeface="Arial" pitchFamily="34" charset="0"/>
            </a:endParaRPr>
          </a:p>
          <a:p>
            <a:pPr algn="just"/>
            <a:r>
              <a:rPr lang="en-US" sz="1600" dirty="0">
                <a:latin typeface="Arial" pitchFamily="34" charset="0"/>
              </a:rPr>
              <a:t>Benefits may include:</a:t>
            </a:r>
          </a:p>
          <a:p>
            <a:pPr algn="just"/>
            <a:endParaRPr lang="en-US" sz="1600" dirty="0">
              <a:latin typeface="Arial" pitchFamily="34" charset="0"/>
            </a:endParaRPr>
          </a:p>
          <a:p>
            <a:pPr algn="just">
              <a:spcBef>
                <a:spcPct val="25000"/>
              </a:spcBef>
              <a:buSzPct val="120000"/>
              <a:buFontTx/>
              <a:buChar char="•"/>
            </a:pPr>
            <a:r>
              <a:rPr lang="en-US" sz="1600" dirty="0">
                <a:latin typeface="Arial" pitchFamily="34" charset="0"/>
              </a:rPr>
              <a:t>More worker satisfaction</a:t>
            </a:r>
          </a:p>
          <a:p>
            <a:pPr algn="just">
              <a:spcBef>
                <a:spcPct val="25000"/>
              </a:spcBef>
              <a:buSzPct val="120000"/>
              <a:buFontTx/>
              <a:buChar char="•"/>
            </a:pPr>
            <a:r>
              <a:rPr lang="en-US" sz="1600" dirty="0">
                <a:latin typeface="Arial" pitchFamily="34" charset="0"/>
              </a:rPr>
              <a:t>Lower turnover and absenteeism</a:t>
            </a:r>
          </a:p>
          <a:p>
            <a:pPr algn="just">
              <a:spcBef>
                <a:spcPct val="25000"/>
              </a:spcBef>
              <a:buSzPct val="120000"/>
              <a:buFontTx/>
              <a:buChar char="•"/>
            </a:pPr>
            <a:r>
              <a:rPr lang="en-US" sz="1600" dirty="0">
                <a:latin typeface="Arial" pitchFamily="34" charset="0"/>
              </a:rPr>
              <a:t>Increased productivity</a:t>
            </a:r>
          </a:p>
          <a:p>
            <a:pPr algn="just"/>
            <a:endParaRPr lang="en-US" sz="1600" dirty="0">
              <a:latin typeface="Arial" pitchFamily="34" charset="0"/>
            </a:endParaRPr>
          </a:p>
        </p:txBody>
      </p:sp>
      <p:sp>
        <p:nvSpPr>
          <p:cNvPr id="7" name="مستطيل 6"/>
          <p:cNvSpPr/>
          <p:nvPr/>
        </p:nvSpPr>
        <p:spPr>
          <a:xfrm>
            <a:off x="2761410" y="4114800"/>
            <a:ext cx="3620991" cy="369332"/>
          </a:xfrm>
          <a:prstGeom prst="rect">
            <a:avLst/>
          </a:prstGeom>
        </p:spPr>
        <p:txBody>
          <a:bodyPr wrap="none">
            <a:spAutoFit/>
          </a:bodyPr>
          <a:lstStyle/>
          <a:p>
            <a:r>
              <a:rPr lang="en-US" b="1" dirty="0"/>
              <a:t>What Self-Managing Teams Manage</a:t>
            </a:r>
          </a:p>
        </p:txBody>
      </p:sp>
      <p:sp>
        <p:nvSpPr>
          <p:cNvPr id="8" name="مستطيل 7"/>
          <p:cNvSpPr/>
          <p:nvPr/>
        </p:nvSpPr>
        <p:spPr>
          <a:xfrm>
            <a:off x="315484" y="4684038"/>
            <a:ext cx="3886200"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285750" indent="-285750">
              <a:buFont typeface="Arial" pitchFamily="34" charset="0"/>
              <a:buChar char="•"/>
            </a:pPr>
            <a:r>
              <a:rPr lang="en-US" dirty="0"/>
              <a:t>Schedule work assignments</a:t>
            </a:r>
          </a:p>
          <a:p>
            <a:pPr marL="285750" indent="-285750">
              <a:buFont typeface="Arial" pitchFamily="34" charset="0"/>
              <a:buChar char="•"/>
            </a:pPr>
            <a:r>
              <a:rPr lang="en-US" dirty="0"/>
              <a:t>Work with outside customers </a:t>
            </a:r>
          </a:p>
          <a:p>
            <a:pPr marL="285750" indent="-285750">
              <a:buFont typeface="Arial" pitchFamily="34" charset="0"/>
              <a:buChar char="•"/>
            </a:pPr>
            <a:r>
              <a:rPr lang="en-US" dirty="0"/>
              <a:t>Conduct training </a:t>
            </a:r>
          </a:p>
          <a:p>
            <a:pPr marL="285750" indent="-285750">
              <a:buFont typeface="Arial" pitchFamily="34" charset="0"/>
              <a:buChar char="•"/>
            </a:pPr>
            <a:r>
              <a:rPr lang="en-US" dirty="0"/>
              <a:t>Set production goals/quotas </a:t>
            </a:r>
          </a:p>
          <a:p>
            <a:pPr marL="285750" indent="-285750">
              <a:buFont typeface="Arial" pitchFamily="34" charset="0"/>
              <a:buChar char="•"/>
            </a:pPr>
            <a:r>
              <a:rPr lang="en-US" dirty="0"/>
              <a:t>Work with suppliers/vendors </a:t>
            </a:r>
          </a:p>
        </p:txBody>
      </p:sp>
      <p:sp>
        <p:nvSpPr>
          <p:cNvPr id="9" name="مستطيل 8"/>
          <p:cNvSpPr/>
          <p:nvPr/>
        </p:nvSpPr>
        <p:spPr>
          <a:xfrm>
            <a:off x="4572000" y="4652784"/>
            <a:ext cx="3886200"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285750" indent="-285750">
              <a:buFont typeface="Arial" pitchFamily="34" charset="0"/>
              <a:buChar char="•"/>
            </a:pPr>
            <a:r>
              <a:rPr lang="en-US" dirty="0"/>
              <a:t>Purchase equipment/services </a:t>
            </a:r>
          </a:p>
          <a:p>
            <a:pPr marL="285750" indent="-285750">
              <a:buFont typeface="Arial" pitchFamily="34" charset="0"/>
              <a:buChar char="•"/>
            </a:pPr>
            <a:r>
              <a:rPr lang="en-US" dirty="0"/>
              <a:t>Develop budgets </a:t>
            </a:r>
          </a:p>
          <a:p>
            <a:pPr marL="285750" indent="-285750">
              <a:buFont typeface="Arial" pitchFamily="34" charset="0"/>
              <a:buChar char="•"/>
            </a:pPr>
            <a:r>
              <a:rPr lang="en-US" dirty="0"/>
              <a:t>Do performance appraisals </a:t>
            </a:r>
          </a:p>
          <a:p>
            <a:pPr marL="285750" indent="-285750">
              <a:buFont typeface="Arial" pitchFamily="34" charset="0"/>
              <a:buChar char="•"/>
            </a:pPr>
            <a:r>
              <a:rPr lang="en-US" dirty="0"/>
              <a:t>Hire co-workers </a:t>
            </a:r>
          </a:p>
          <a:p>
            <a:pPr marL="285750" indent="-285750">
              <a:buFont typeface="Arial" pitchFamily="34" charset="0"/>
              <a:buChar char="•"/>
            </a:pPr>
            <a:r>
              <a:rPr lang="en-US" dirty="0"/>
              <a:t>Fire co-workers</a:t>
            </a:r>
          </a:p>
        </p:txBody>
      </p:sp>
      <p:sp>
        <p:nvSpPr>
          <p:cNvPr id="10" name="مستطيل 9"/>
          <p:cNvSpPr/>
          <p:nvPr/>
        </p:nvSpPr>
        <p:spPr>
          <a:xfrm>
            <a:off x="4201684" y="2541895"/>
            <a:ext cx="4572000" cy="954107"/>
          </a:xfrm>
          <a:prstGeom prst="rect">
            <a:avLst/>
          </a:prstGeom>
        </p:spPr>
        <p:txBody>
          <a:bodyPr>
            <a:spAutoFit/>
          </a:bodyPr>
          <a:lstStyle/>
          <a:p>
            <a:pPr algn="just">
              <a:spcBef>
                <a:spcPct val="25000"/>
              </a:spcBef>
              <a:buSzPct val="120000"/>
              <a:buFontTx/>
              <a:buChar char="•"/>
            </a:pPr>
            <a:r>
              <a:rPr lang="en-US" sz="1600" dirty="0">
                <a:latin typeface="Arial" pitchFamily="34" charset="0"/>
              </a:rPr>
              <a:t>Higher quality of work</a:t>
            </a:r>
          </a:p>
          <a:p>
            <a:pPr algn="just">
              <a:spcBef>
                <a:spcPct val="25000"/>
              </a:spcBef>
              <a:buSzPct val="120000"/>
              <a:buFontTx/>
              <a:buChar char="•"/>
            </a:pPr>
            <a:r>
              <a:rPr lang="en-US" sz="1600" dirty="0">
                <a:latin typeface="Arial" pitchFamily="34" charset="0"/>
              </a:rPr>
              <a:t>More engaged in the work</a:t>
            </a:r>
          </a:p>
          <a:p>
            <a:pPr algn="just">
              <a:spcBef>
                <a:spcPct val="25000"/>
              </a:spcBef>
              <a:buSzPct val="120000"/>
              <a:buFontTx/>
              <a:buChar char="•"/>
            </a:pPr>
            <a:r>
              <a:rPr lang="en-US" sz="1600" dirty="0">
                <a:latin typeface="Arial" pitchFamily="34" charset="0"/>
              </a:rPr>
              <a:t>Higher level of commitment to the team</a:t>
            </a:r>
          </a:p>
        </p:txBody>
      </p:sp>
      <p:sp>
        <p:nvSpPr>
          <p:cNvPr id="11" name="عنصر نائب للتذييل 1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8026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1F6BABA-9355-4F6F-B471-EE32556CC817}"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25</a:t>
            </a:fld>
            <a:endParaRPr lang="en-US"/>
          </a:p>
        </p:txBody>
      </p:sp>
      <p:sp>
        <p:nvSpPr>
          <p:cNvPr id="4" name="مستطيل 3"/>
          <p:cNvSpPr/>
          <p:nvPr/>
        </p:nvSpPr>
        <p:spPr>
          <a:xfrm>
            <a:off x="304800" y="1213306"/>
            <a:ext cx="3581400" cy="34163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342900" indent="-342900">
              <a:buAutoNum type="arabicPeriod"/>
            </a:pPr>
            <a:r>
              <a:rPr lang="en-US" dirty="0"/>
              <a:t>Clear purpose</a:t>
            </a:r>
          </a:p>
          <a:p>
            <a:r>
              <a:rPr lang="en-US" dirty="0"/>
              <a:t>2. Informality </a:t>
            </a:r>
          </a:p>
          <a:p>
            <a:r>
              <a:rPr lang="en-US" dirty="0"/>
              <a:t>3. Participation </a:t>
            </a:r>
          </a:p>
          <a:p>
            <a:r>
              <a:rPr lang="en-US" dirty="0"/>
              <a:t>4. Listening </a:t>
            </a:r>
          </a:p>
          <a:p>
            <a:r>
              <a:rPr lang="en-US" dirty="0"/>
              <a:t>5. Civilized disagreement </a:t>
            </a:r>
          </a:p>
          <a:p>
            <a:r>
              <a:rPr lang="en-US" dirty="0"/>
              <a:t>6. Consensus decisions </a:t>
            </a:r>
          </a:p>
          <a:p>
            <a:r>
              <a:rPr lang="en-US" dirty="0"/>
              <a:t>7. Open communication </a:t>
            </a:r>
          </a:p>
          <a:p>
            <a:r>
              <a:rPr lang="en-US" dirty="0"/>
              <a:t>8. Clear roles and work assignments </a:t>
            </a:r>
          </a:p>
          <a:p>
            <a:r>
              <a:rPr lang="en-US" dirty="0"/>
              <a:t>9. Shared leadership </a:t>
            </a:r>
          </a:p>
          <a:p>
            <a:r>
              <a:rPr lang="en-US" dirty="0"/>
              <a:t>10. External relations </a:t>
            </a:r>
          </a:p>
          <a:p>
            <a:r>
              <a:rPr lang="en-US" dirty="0"/>
              <a:t>11. Style diversity </a:t>
            </a:r>
          </a:p>
          <a:p>
            <a:r>
              <a:rPr lang="en-US" dirty="0"/>
              <a:t>12. Self-assessment </a:t>
            </a:r>
          </a:p>
        </p:txBody>
      </p:sp>
      <p:sp>
        <p:nvSpPr>
          <p:cNvPr id="5" name="مستطيل 4"/>
          <p:cNvSpPr/>
          <p:nvPr/>
        </p:nvSpPr>
        <p:spPr>
          <a:xfrm>
            <a:off x="359177" y="762000"/>
            <a:ext cx="3549883" cy="369332"/>
          </a:xfrm>
          <a:prstGeom prst="rect">
            <a:avLst/>
          </a:prstGeom>
        </p:spPr>
        <p:txBody>
          <a:bodyPr wrap="none">
            <a:spAutoFit/>
          </a:bodyPr>
          <a:lstStyle/>
          <a:p>
            <a:r>
              <a:rPr lang="en-US" b="1" dirty="0"/>
              <a:t>Characteristics of an Effective Team</a:t>
            </a:r>
          </a:p>
        </p:txBody>
      </p:sp>
      <p:sp>
        <p:nvSpPr>
          <p:cNvPr id="7" name="مستطيل 6"/>
          <p:cNvSpPr/>
          <p:nvPr/>
        </p:nvSpPr>
        <p:spPr>
          <a:xfrm>
            <a:off x="5029200" y="762000"/>
            <a:ext cx="3649397" cy="369332"/>
          </a:xfrm>
          <a:prstGeom prst="rect">
            <a:avLst/>
          </a:prstGeom>
        </p:spPr>
        <p:txBody>
          <a:bodyPr wrap="none">
            <a:spAutoFit/>
          </a:bodyPr>
          <a:lstStyle/>
          <a:p>
            <a:r>
              <a:rPr lang="en-US" b="1" dirty="0"/>
              <a:t>Trust: A Key Ingredient of Teamwork</a:t>
            </a:r>
          </a:p>
        </p:txBody>
      </p:sp>
      <p:sp>
        <p:nvSpPr>
          <p:cNvPr id="8" name="مستطيل 7"/>
          <p:cNvSpPr/>
          <p:nvPr/>
        </p:nvSpPr>
        <p:spPr>
          <a:xfrm>
            <a:off x="4495800" y="1277034"/>
            <a:ext cx="4419599"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b="1" dirty="0"/>
              <a:t>Trust</a:t>
            </a:r>
            <a:r>
              <a:rPr lang="en-US" dirty="0"/>
              <a:t> is defined as reciprocal faith in</a:t>
            </a:r>
          </a:p>
          <a:p>
            <a:r>
              <a:rPr lang="en-US" dirty="0"/>
              <a:t>others’ intentions and </a:t>
            </a:r>
            <a:r>
              <a:rPr lang="en-US" dirty="0" err="1"/>
              <a:t>behaviour</a:t>
            </a:r>
            <a:r>
              <a:rPr lang="en-US" dirty="0"/>
              <a:t>.</a:t>
            </a:r>
          </a:p>
        </p:txBody>
      </p:sp>
      <p:pic>
        <p:nvPicPr>
          <p:cNvPr id="8199" name="Picture 7" descr="نتيجة بحث الصور عن ‪TRU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869180"/>
            <a:ext cx="3604260" cy="136252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نتيجة بحث الصور عن ‪TRU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869180"/>
            <a:ext cx="4419598" cy="1362520"/>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نتيجة بحث الصور عن ‪TRU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080186"/>
            <a:ext cx="4419599" cy="2788994"/>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لتذييل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015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circle(in)">
                                      <p:cBhvr>
                                        <p:cTn id="17" dur="2000"/>
                                        <p:tgtEl>
                                          <p:spTgt spid="819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203"/>
                                        </p:tgtEl>
                                        <p:attrNameLst>
                                          <p:attrName>style.visibility</p:attrName>
                                        </p:attrNameLst>
                                      </p:cBhvr>
                                      <p:to>
                                        <p:strVal val="visible"/>
                                      </p:to>
                                    </p:set>
                                    <p:animEffect transition="in" filter="circle(in)">
                                      <p:cBhvr>
                                        <p:cTn id="32" dur="20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91C0879-376A-4C5D-A460-14D8A0442559}"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26</a:t>
            </a:fld>
            <a:endParaRPr lang="en-US"/>
          </a:p>
        </p:txBody>
      </p:sp>
      <p:sp>
        <p:nvSpPr>
          <p:cNvPr id="4" name="مستطيل 3"/>
          <p:cNvSpPr/>
          <p:nvPr/>
        </p:nvSpPr>
        <p:spPr>
          <a:xfrm>
            <a:off x="3810000" y="381000"/>
            <a:ext cx="1989391" cy="369332"/>
          </a:xfrm>
          <a:prstGeom prst="rect">
            <a:avLst/>
          </a:prstGeom>
        </p:spPr>
        <p:txBody>
          <a:bodyPr wrap="none">
            <a:spAutoFit/>
          </a:bodyPr>
          <a:lstStyle/>
          <a:p>
            <a:r>
              <a:rPr lang="en-US" b="1" dirty="0"/>
              <a:t>Team Effectiveness</a:t>
            </a:r>
          </a:p>
        </p:txBody>
      </p:sp>
      <p:sp>
        <p:nvSpPr>
          <p:cNvPr id="5" name="مستطيل 4"/>
          <p:cNvSpPr/>
          <p:nvPr/>
        </p:nvSpPr>
        <p:spPr>
          <a:xfrm>
            <a:off x="533400" y="779383"/>
            <a:ext cx="8001000" cy="2062103"/>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85750" indent="-285750">
              <a:buFont typeface="Arial" pitchFamily="34" charset="0"/>
              <a:buChar char="•"/>
            </a:pPr>
            <a:r>
              <a:rPr lang="en-US" sz="1600" b="1" dirty="0"/>
              <a:t>Knowledge Criteria</a:t>
            </a:r>
            <a:r>
              <a:rPr lang="en-US" sz="1600" dirty="0"/>
              <a:t> –increases performance capabilities. </a:t>
            </a:r>
          </a:p>
          <a:p>
            <a:pPr marL="285750" indent="-285750">
              <a:buFont typeface="Arial" pitchFamily="34" charset="0"/>
              <a:buChar char="•"/>
            </a:pPr>
            <a:r>
              <a:rPr lang="en-US" sz="1600" b="1" dirty="0"/>
              <a:t>Affective Criteria</a:t>
            </a:r>
            <a:r>
              <a:rPr lang="en-US" sz="1600" dirty="0"/>
              <a:t> –fulfilling and satisfying team experience. </a:t>
            </a:r>
          </a:p>
          <a:p>
            <a:pPr marL="285750" indent="-285750">
              <a:buFont typeface="Arial" pitchFamily="34" charset="0"/>
              <a:buChar char="•"/>
            </a:pPr>
            <a:r>
              <a:rPr lang="en-US" sz="1600" b="1" dirty="0"/>
              <a:t>Outcome Criteria</a:t>
            </a:r>
            <a:r>
              <a:rPr lang="en-US" sz="1600" dirty="0"/>
              <a:t> – refer to the quantity and quality of the team’s output -synergy.</a:t>
            </a:r>
          </a:p>
          <a:p>
            <a:pPr marL="285750" indent="-285750">
              <a:buFont typeface="Arial" pitchFamily="34" charset="0"/>
              <a:buChar char="•"/>
            </a:pPr>
            <a:r>
              <a:rPr lang="en-US" sz="1600" dirty="0">
                <a:solidFill>
                  <a:schemeClr val="bg1"/>
                </a:solidFill>
                <a:latin typeface="Arial" pitchFamily="34" charset="0"/>
              </a:rPr>
              <a:t>Managing, coordinating, and developing effective communication within the team</a:t>
            </a:r>
          </a:p>
          <a:p>
            <a:pPr marL="285750" indent="-285750">
              <a:buFont typeface="Arial" pitchFamily="34" charset="0"/>
              <a:buChar char="•"/>
            </a:pPr>
            <a:r>
              <a:rPr lang="en-US" sz="1600" dirty="0">
                <a:solidFill>
                  <a:schemeClr val="bg1"/>
                </a:solidFill>
                <a:latin typeface="Arial" pitchFamily="34" charset="0"/>
              </a:rPr>
              <a:t>Personality </a:t>
            </a:r>
          </a:p>
          <a:p>
            <a:pPr marL="285750" indent="-285750">
              <a:buFont typeface="Arial" pitchFamily="34" charset="0"/>
              <a:buChar char="•"/>
            </a:pPr>
            <a:r>
              <a:rPr lang="en-US" sz="1600" dirty="0">
                <a:solidFill>
                  <a:schemeClr val="bg1"/>
                </a:solidFill>
                <a:latin typeface="Arial" pitchFamily="34" charset="0"/>
              </a:rPr>
              <a:t>Team orientation </a:t>
            </a:r>
          </a:p>
          <a:p>
            <a:pPr marL="285750" indent="-285750">
              <a:buFont typeface="Arial" pitchFamily="34" charset="0"/>
              <a:buChar char="•"/>
            </a:pPr>
            <a:r>
              <a:rPr lang="en-US" sz="1600" b="1" dirty="0"/>
              <a:t>Team Size and Performance</a:t>
            </a:r>
            <a:endParaRPr lang="en-US" sz="1600" dirty="0">
              <a:solidFill>
                <a:schemeClr val="bg1"/>
              </a:solidFill>
              <a:latin typeface="Arial" pitchFamily="34" charset="0"/>
            </a:endParaRPr>
          </a:p>
          <a:p>
            <a:pPr marL="285750" indent="-285750">
              <a:buFont typeface="Arial" pitchFamily="34" charset="0"/>
              <a:buChar char="•"/>
            </a:pPr>
            <a:r>
              <a:rPr lang="en-US" sz="1600" b="1" dirty="0"/>
              <a:t>Is the Team Needed?</a:t>
            </a:r>
            <a:r>
              <a:rPr lang="en-US" sz="1600" dirty="0"/>
              <a:t> –</a:t>
            </a:r>
          </a:p>
        </p:txBody>
      </p:sp>
      <p:sp>
        <p:nvSpPr>
          <p:cNvPr id="6" name="مستطيل 5"/>
          <p:cNvSpPr/>
          <p:nvPr/>
        </p:nvSpPr>
        <p:spPr>
          <a:xfrm>
            <a:off x="3429000" y="2814655"/>
            <a:ext cx="2079095" cy="252259"/>
          </a:xfrm>
          <a:prstGeom prst="rect">
            <a:avLst/>
          </a:prstGeom>
        </p:spPr>
        <p:txBody>
          <a:bodyPr wrap="none">
            <a:spAutoFit/>
          </a:bodyPr>
          <a:lstStyle/>
          <a:p>
            <a:r>
              <a:rPr lang="en-US" b="1" dirty="0"/>
              <a:t>Diagnostic Checklist</a:t>
            </a:r>
          </a:p>
        </p:txBody>
      </p:sp>
      <p:sp>
        <p:nvSpPr>
          <p:cNvPr id="7" name="مستطيل 6"/>
          <p:cNvSpPr/>
          <p:nvPr/>
        </p:nvSpPr>
        <p:spPr>
          <a:xfrm>
            <a:off x="533400" y="3213318"/>
            <a:ext cx="807720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285750" indent="-285750">
              <a:buFont typeface="Arial" pitchFamily="34" charset="0"/>
              <a:buChar char="•"/>
            </a:pPr>
            <a:r>
              <a:rPr lang="en-US" sz="1600" b="1" dirty="0"/>
              <a:t>Does the project really require collective work?</a:t>
            </a:r>
          </a:p>
          <a:p>
            <a:pPr marL="285750" indent="-285750">
              <a:buFont typeface="Arial" pitchFamily="34" charset="0"/>
              <a:buChar char="•"/>
            </a:pPr>
            <a:r>
              <a:rPr lang="en-US" sz="1600" b="1" dirty="0"/>
              <a:t>Do team members lead various aspects of the project?</a:t>
            </a:r>
          </a:p>
          <a:p>
            <a:pPr marL="285750" indent="-285750">
              <a:buFont typeface="Arial" pitchFamily="34" charset="0"/>
              <a:buChar char="•"/>
            </a:pPr>
            <a:r>
              <a:rPr lang="en-US" sz="1600" b="1" dirty="0"/>
              <a:t>Do people on the team hold one another accountable?</a:t>
            </a:r>
          </a:p>
        </p:txBody>
      </p:sp>
      <p:sp>
        <p:nvSpPr>
          <p:cNvPr id="8" name="مستطيل 7"/>
          <p:cNvSpPr/>
          <p:nvPr/>
        </p:nvSpPr>
        <p:spPr>
          <a:xfrm>
            <a:off x="3581400" y="4203918"/>
            <a:ext cx="1958485" cy="369332"/>
          </a:xfrm>
          <a:prstGeom prst="rect">
            <a:avLst/>
          </a:prstGeom>
        </p:spPr>
        <p:txBody>
          <a:bodyPr wrap="none">
            <a:spAutoFit/>
          </a:bodyPr>
          <a:lstStyle/>
          <a:p>
            <a:r>
              <a:rPr lang="en-US" b="1" dirty="0"/>
              <a:t>Team Composition</a:t>
            </a:r>
          </a:p>
        </p:txBody>
      </p:sp>
      <p:sp>
        <p:nvSpPr>
          <p:cNvPr id="9" name="مستطيل 8"/>
          <p:cNvSpPr/>
          <p:nvPr/>
        </p:nvSpPr>
        <p:spPr>
          <a:xfrm>
            <a:off x="533400" y="4584918"/>
            <a:ext cx="8077200" cy="18158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285750" indent="-285750">
              <a:buFont typeface="Arial" pitchFamily="34" charset="0"/>
              <a:buChar char="•"/>
            </a:pPr>
            <a:r>
              <a:rPr lang="en-US" sz="1600" b="1" dirty="0">
                <a:solidFill>
                  <a:schemeClr val="bg1"/>
                </a:solidFill>
                <a:latin typeface="Arial" pitchFamily="34" charset="0"/>
              </a:rPr>
              <a:t>Identifies who are members of the team </a:t>
            </a:r>
          </a:p>
          <a:p>
            <a:pPr marL="285750" indent="-285750">
              <a:buFont typeface="Arial" pitchFamily="34" charset="0"/>
              <a:buChar char="•"/>
            </a:pPr>
            <a:r>
              <a:rPr lang="en-US" sz="1600" b="1" dirty="0">
                <a:solidFill>
                  <a:schemeClr val="bg1"/>
                </a:solidFill>
                <a:latin typeface="Arial" pitchFamily="34" charset="0"/>
              </a:rPr>
              <a:t>what human resources (skills, abilities, and knowledge) they bring to the team.</a:t>
            </a:r>
          </a:p>
          <a:p>
            <a:r>
              <a:rPr lang="en-US" sz="1600" b="1" dirty="0">
                <a:solidFill>
                  <a:schemeClr val="bg1"/>
                </a:solidFill>
                <a:latin typeface="Arial" pitchFamily="34" charset="0"/>
              </a:rPr>
              <a:t>Three common assumptions which can lead to mistakes:</a:t>
            </a:r>
          </a:p>
          <a:p>
            <a:pPr marL="285750" indent="-285750">
              <a:buFont typeface="Arial" pitchFamily="34" charset="0"/>
              <a:buChar char="•"/>
            </a:pPr>
            <a:r>
              <a:rPr lang="en-US" sz="1600" dirty="0">
                <a:solidFill>
                  <a:schemeClr val="bg1"/>
                </a:solidFill>
              </a:rPr>
              <a:t>people who are similar to each other will work better together </a:t>
            </a:r>
          </a:p>
          <a:p>
            <a:pPr marL="285750" indent="-285750">
              <a:buFont typeface="Arial" pitchFamily="34" charset="0"/>
              <a:buChar char="•"/>
            </a:pPr>
            <a:r>
              <a:rPr lang="en-US" sz="1600" dirty="0">
                <a:solidFill>
                  <a:schemeClr val="bg1"/>
                </a:solidFill>
              </a:rPr>
              <a:t>everyone knows how or is suited to work in a team</a:t>
            </a:r>
          </a:p>
          <a:p>
            <a:pPr marL="285750" indent="-285750">
              <a:buFont typeface="Arial" pitchFamily="34" charset="0"/>
              <a:buChar char="•"/>
            </a:pPr>
            <a:r>
              <a:rPr lang="en-US" sz="1600" dirty="0">
                <a:solidFill>
                  <a:schemeClr val="bg1"/>
                </a:solidFill>
              </a:rPr>
              <a:t>a larger team is always better</a:t>
            </a:r>
          </a:p>
        </p:txBody>
      </p:sp>
      <p:sp>
        <p:nvSpPr>
          <p:cNvPr id="10" name="عنصر نائب للتذييل 9"/>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577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6C08ACD-177F-46DB-B296-E75C948C7CBA}"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27</a:t>
            </a:fld>
            <a:endParaRPr lang="en-US"/>
          </a:p>
        </p:txBody>
      </p:sp>
      <p:sp>
        <p:nvSpPr>
          <p:cNvPr id="4" name="Rectangle 2"/>
          <p:cNvSpPr txBox="1">
            <a:spLocks noChangeArrowheads="1"/>
          </p:cNvSpPr>
          <p:nvPr/>
        </p:nvSpPr>
        <p:spPr>
          <a:xfrm>
            <a:off x="152400" y="228600"/>
            <a:ext cx="88392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t>Team Size and Performance</a:t>
            </a:r>
          </a:p>
        </p:txBody>
      </p:sp>
      <p:grpSp>
        <p:nvGrpSpPr>
          <p:cNvPr id="5" name="Group 60"/>
          <p:cNvGrpSpPr>
            <a:grpSpLocks/>
          </p:cNvGrpSpPr>
          <p:nvPr/>
        </p:nvGrpSpPr>
        <p:grpSpPr bwMode="auto">
          <a:xfrm>
            <a:off x="381000" y="1524000"/>
            <a:ext cx="8167688" cy="4649788"/>
            <a:chOff x="356" y="919"/>
            <a:chExt cx="5039" cy="2826"/>
          </a:xfrm>
        </p:grpSpPr>
        <p:grpSp>
          <p:nvGrpSpPr>
            <p:cNvPr id="6" name="Group 3"/>
            <p:cNvGrpSpPr>
              <a:grpSpLocks/>
            </p:cNvGrpSpPr>
            <p:nvPr/>
          </p:nvGrpSpPr>
          <p:grpSpPr bwMode="auto">
            <a:xfrm>
              <a:off x="816" y="960"/>
              <a:ext cx="4579" cy="2304"/>
              <a:chOff x="935" y="1464"/>
              <a:chExt cx="4579" cy="2304"/>
            </a:xfrm>
          </p:grpSpPr>
          <p:sp>
            <p:nvSpPr>
              <p:cNvPr id="58" name="Line 4"/>
              <p:cNvSpPr>
                <a:spLocks noChangeShapeType="1"/>
              </p:cNvSpPr>
              <p:nvPr/>
            </p:nvSpPr>
            <p:spPr bwMode="auto">
              <a:xfrm>
                <a:off x="935" y="1464"/>
                <a:ext cx="0" cy="2304"/>
              </a:xfrm>
              <a:prstGeom prst="line">
                <a:avLst/>
              </a:prstGeom>
              <a:noFill/>
              <a:ln w="28575">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9" name="Line 5"/>
              <p:cNvSpPr>
                <a:spLocks noChangeShapeType="1"/>
              </p:cNvSpPr>
              <p:nvPr/>
            </p:nvSpPr>
            <p:spPr bwMode="auto">
              <a:xfrm>
                <a:off x="935" y="3767"/>
                <a:ext cx="4579" cy="0"/>
              </a:xfrm>
              <a:prstGeom prst="line">
                <a:avLst/>
              </a:prstGeom>
              <a:noFill/>
              <a:ln w="28575">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 name="Freeform 6"/>
            <p:cNvSpPr>
              <a:spLocks/>
            </p:cNvSpPr>
            <p:nvPr/>
          </p:nvSpPr>
          <p:spPr bwMode="auto">
            <a:xfrm>
              <a:off x="1080" y="1215"/>
              <a:ext cx="3721" cy="1586"/>
            </a:xfrm>
            <a:custGeom>
              <a:avLst/>
              <a:gdLst>
                <a:gd name="T0" fmla="*/ 0 w 3721"/>
                <a:gd name="T1" fmla="*/ 1586 h 1586"/>
                <a:gd name="T2" fmla="*/ 982 w 3721"/>
                <a:gd name="T3" fmla="*/ 1114 h 1586"/>
                <a:gd name="T4" fmla="*/ 1218 w 3721"/>
                <a:gd name="T5" fmla="*/ 1019 h 1586"/>
                <a:gd name="T6" fmla="*/ 3721 w 3721"/>
                <a:gd name="T7" fmla="*/ 0 h 1586"/>
                <a:gd name="T8" fmla="*/ 0 60000 65536"/>
                <a:gd name="T9" fmla="*/ 0 60000 65536"/>
                <a:gd name="T10" fmla="*/ 0 60000 65536"/>
                <a:gd name="T11" fmla="*/ 0 60000 65536"/>
                <a:gd name="T12" fmla="*/ 0 w 3721"/>
                <a:gd name="T13" fmla="*/ 0 h 1586"/>
                <a:gd name="T14" fmla="*/ 3721 w 3721"/>
                <a:gd name="T15" fmla="*/ 1586 h 1586"/>
              </a:gdLst>
              <a:ahLst/>
              <a:cxnLst>
                <a:cxn ang="T8">
                  <a:pos x="T0" y="T1"/>
                </a:cxn>
                <a:cxn ang="T9">
                  <a:pos x="T2" y="T3"/>
                </a:cxn>
                <a:cxn ang="T10">
                  <a:pos x="T4" y="T5"/>
                </a:cxn>
                <a:cxn ang="T11">
                  <a:pos x="T6" y="T7"/>
                </a:cxn>
              </a:cxnLst>
              <a:rect l="T12" t="T13" r="T14" b="T15"/>
              <a:pathLst>
                <a:path w="3721" h="1586">
                  <a:moveTo>
                    <a:pt x="0" y="1586"/>
                  </a:moveTo>
                  <a:lnTo>
                    <a:pt x="982" y="1114"/>
                  </a:lnTo>
                  <a:lnTo>
                    <a:pt x="1218" y="1019"/>
                  </a:lnTo>
                  <a:lnTo>
                    <a:pt x="3721" y="0"/>
                  </a:lnTo>
                </a:path>
              </a:pathLst>
            </a:custGeom>
            <a:noFill/>
            <a:ln w="38100">
              <a:solidFill>
                <a:srgbClr val="A5002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8" name="Freeform 7"/>
            <p:cNvSpPr>
              <a:spLocks/>
            </p:cNvSpPr>
            <p:nvPr/>
          </p:nvSpPr>
          <p:spPr bwMode="auto">
            <a:xfrm>
              <a:off x="1071" y="1947"/>
              <a:ext cx="3229" cy="1002"/>
            </a:xfrm>
            <a:custGeom>
              <a:avLst/>
              <a:gdLst>
                <a:gd name="T0" fmla="*/ 0 w 3229"/>
                <a:gd name="T1" fmla="*/ 892 h 948"/>
                <a:gd name="T2" fmla="*/ 1036 w 3229"/>
                <a:gd name="T3" fmla="*/ 396 h 948"/>
                <a:gd name="T4" fmla="*/ 1261 w 3229"/>
                <a:gd name="T5" fmla="*/ 314 h 948"/>
                <a:gd name="T6" fmla="*/ 1654 w 3229"/>
                <a:gd name="T7" fmla="*/ 146 h 948"/>
                <a:gd name="T8" fmla="*/ 1855 w 3229"/>
                <a:gd name="T9" fmla="*/ 73 h 948"/>
                <a:gd name="T10" fmla="*/ 1981 w 3229"/>
                <a:gd name="T11" fmla="*/ 35 h 948"/>
                <a:gd name="T12" fmla="*/ 2119 w 3229"/>
                <a:gd name="T13" fmla="*/ 10 h 948"/>
                <a:gd name="T14" fmla="*/ 2230 w 3229"/>
                <a:gd name="T15" fmla="*/ 0 h 948"/>
                <a:gd name="T16" fmla="*/ 2353 w 3229"/>
                <a:gd name="T17" fmla="*/ 3 h 948"/>
                <a:gd name="T18" fmla="*/ 2458 w 3229"/>
                <a:gd name="T19" fmla="*/ 32 h 948"/>
                <a:gd name="T20" fmla="*/ 2533 w 3229"/>
                <a:gd name="T21" fmla="*/ 76 h 948"/>
                <a:gd name="T22" fmla="*/ 2620 w 3229"/>
                <a:gd name="T23" fmla="*/ 140 h 948"/>
                <a:gd name="T24" fmla="*/ 2719 w 3229"/>
                <a:gd name="T25" fmla="*/ 234 h 948"/>
                <a:gd name="T26" fmla="*/ 2830 w 3229"/>
                <a:gd name="T27" fmla="*/ 365 h 948"/>
                <a:gd name="T28" fmla="*/ 2902 w 3229"/>
                <a:gd name="T29" fmla="*/ 466 h 948"/>
                <a:gd name="T30" fmla="*/ 3025 w 3229"/>
                <a:gd name="T31" fmla="*/ 660 h 948"/>
                <a:gd name="T32" fmla="*/ 3229 w 3229"/>
                <a:gd name="T33" fmla="*/ 1002 h 9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9"/>
                <a:gd name="T52" fmla="*/ 0 h 948"/>
                <a:gd name="T53" fmla="*/ 3229 w 3229"/>
                <a:gd name="T54" fmla="*/ 948 h 9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9" h="948">
                  <a:moveTo>
                    <a:pt x="0" y="844"/>
                  </a:moveTo>
                  <a:lnTo>
                    <a:pt x="1036" y="375"/>
                  </a:lnTo>
                  <a:lnTo>
                    <a:pt x="1261" y="297"/>
                  </a:lnTo>
                  <a:lnTo>
                    <a:pt x="1654" y="138"/>
                  </a:lnTo>
                  <a:lnTo>
                    <a:pt x="1855" y="69"/>
                  </a:lnTo>
                  <a:lnTo>
                    <a:pt x="1981" y="33"/>
                  </a:lnTo>
                  <a:lnTo>
                    <a:pt x="2119" y="9"/>
                  </a:lnTo>
                  <a:lnTo>
                    <a:pt x="2230" y="0"/>
                  </a:lnTo>
                  <a:lnTo>
                    <a:pt x="2353" y="3"/>
                  </a:lnTo>
                  <a:lnTo>
                    <a:pt x="2458" y="30"/>
                  </a:lnTo>
                  <a:lnTo>
                    <a:pt x="2533" y="72"/>
                  </a:lnTo>
                  <a:lnTo>
                    <a:pt x="2620" y="132"/>
                  </a:lnTo>
                  <a:lnTo>
                    <a:pt x="2719" y="221"/>
                  </a:lnTo>
                  <a:lnTo>
                    <a:pt x="2830" y="345"/>
                  </a:lnTo>
                  <a:lnTo>
                    <a:pt x="2902" y="441"/>
                  </a:lnTo>
                  <a:lnTo>
                    <a:pt x="3025" y="624"/>
                  </a:lnTo>
                  <a:lnTo>
                    <a:pt x="3229" y="948"/>
                  </a:lnTo>
                </a:path>
              </a:pathLst>
            </a:custGeom>
            <a:noFill/>
            <a:ln w="38100">
              <a:solidFill>
                <a:schemeClr val="accent2"/>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9" name="Group 8"/>
            <p:cNvGrpSpPr>
              <a:grpSpLocks/>
            </p:cNvGrpSpPr>
            <p:nvPr/>
          </p:nvGrpSpPr>
          <p:grpSpPr bwMode="auto">
            <a:xfrm>
              <a:off x="1580" y="2660"/>
              <a:ext cx="1396" cy="491"/>
              <a:chOff x="1699" y="3164"/>
              <a:chExt cx="1218" cy="491"/>
            </a:xfrm>
          </p:grpSpPr>
          <p:sp>
            <p:nvSpPr>
              <p:cNvPr id="56" name="Rectangle 9"/>
              <p:cNvSpPr>
                <a:spLocks noChangeArrowheads="1"/>
              </p:cNvSpPr>
              <p:nvPr/>
            </p:nvSpPr>
            <p:spPr bwMode="auto">
              <a:xfrm>
                <a:off x="1699" y="3164"/>
                <a:ext cx="1218" cy="491"/>
              </a:xfrm>
              <a:prstGeom prst="rect">
                <a:avLst/>
              </a:prstGeom>
              <a:gradFill rotWithShape="0">
                <a:gsLst>
                  <a:gs pos="0">
                    <a:srgbClr val="89D73B">
                      <a:gamma/>
                      <a:tint val="63922"/>
                      <a:invGamma/>
                    </a:srgbClr>
                  </a:gs>
                  <a:gs pos="100000">
                    <a:srgbClr val="89D73B"/>
                  </a:gs>
                </a:gsLst>
                <a:lin ang="5400000" scaled="1"/>
              </a:gradFill>
              <a:ln w="9525">
                <a:noFill/>
                <a:miter lim="800000"/>
                <a:headEnd/>
                <a:tailEnd/>
              </a:ln>
              <a:effectLst>
                <a:outerShdw dist="71842" dir="2700000" algn="ctr" rotWithShape="0">
                  <a:schemeClr val="bg2"/>
                </a:outerShdw>
              </a:effectLst>
            </p:spPr>
            <p:txBody>
              <a:bodyPr wrap="none" anchor="ctr"/>
              <a:lstStyle/>
              <a:p>
                <a:pPr>
                  <a:defRPr/>
                </a:pPr>
                <a:endParaRPr lang="en-US"/>
              </a:p>
            </p:txBody>
          </p:sp>
          <p:sp>
            <p:nvSpPr>
              <p:cNvPr id="57" name="Text Box 10"/>
              <p:cNvSpPr txBox="1">
                <a:spLocks noChangeArrowheads="1"/>
              </p:cNvSpPr>
              <p:nvPr/>
            </p:nvSpPr>
            <p:spPr bwMode="auto">
              <a:xfrm>
                <a:off x="1794" y="3186"/>
                <a:ext cx="1017"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dirty="0">
                    <a:latin typeface="Arial" pitchFamily="34" charset="0"/>
                  </a:rPr>
                  <a:t>Task Environment</a:t>
                </a:r>
              </a:p>
            </p:txBody>
          </p:sp>
        </p:grpSp>
        <p:sp>
          <p:nvSpPr>
            <p:cNvPr id="10" name="Rectangle 11"/>
            <p:cNvSpPr>
              <a:spLocks noChangeArrowheads="1"/>
            </p:cNvSpPr>
            <p:nvPr/>
          </p:nvSpPr>
          <p:spPr bwMode="auto">
            <a:xfrm>
              <a:off x="2064" y="2112"/>
              <a:ext cx="288" cy="24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Text Box 12"/>
            <p:cNvSpPr txBox="1">
              <a:spLocks noChangeArrowheads="1"/>
            </p:cNvSpPr>
            <p:nvPr/>
          </p:nvSpPr>
          <p:spPr bwMode="auto">
            <a:xfrm rot="-5400000">
              <a:off x="-159" y="1983"/>
              <a:ext cx="1501"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a:latin typeface="Arial" pitchFamily="34" charset="0"/>
                </a:rPr>
                <a:t>Team Performance</a:t>
              </a:r>
            </a:p>
          </p:txBody>
        </p:sp>
        <p:sp>
          <p:nvSpPr>
            <p:cNvPr id="12" name="Text Box 13"/>
            <p:cNvSpPr txBox="1">
              <a:spLocks noChangeArrowheads="1"/>
            </p:cNvSpPr>
            <p:nvPr/>
          </p:nvSpPr>
          <p:spPr bwMode="auto">
            <a:xfrm>
              <a:off x="1990" y="3504"/>
              <a:ext cx="208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a:latin typeface="Arial" pitchFamily="34" charset="0"/>
                </a:rPr>
                <a:t>Number of Team Members</a:t>
              </a:r>
            </a:p>
          </p:txBody>
        </p:sp>
        <p:sp>
          <p:nvSpPr>
            <p:cNvPr id="13" name="Text Box 14"/>
            <p:cNvSpPr txBox="1">
              <a:spLocks noChangeArrowheads="1"/>
            </p:cNvSpPr>
            <p:nvPr/>
          </p:nvSpPr>
          <p:spPr bwMode="auto">
            <a:xfrm>
              <a:off x="356" y="919"/>
              <a:ext cx="46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sz="2000" b="1">
                  <a:latin typeface="Arial" pitchFamily="34" charset="0"/>
                </a:rPr>
                <a:t>High</a:t>
              </a:r>
            </a:p>
          </p:txBody>
        </p:sp>
        <p:sp>
          <p:nvSpPr>
            <p:cNvPr id="14" name="Text Box 15"/>
            <p:cNvSpPr txBox="1">
              <a:spLocks noChangeArrowheads="1"/>
            </p:cNvSpPr>
            <p:nvPr/>
          </p:nvSpPr>
          <p:spPr bwMode="auto">
            <a:xfrm>
              <a:off x="391" y="3043"/>
              <a:ext cx="42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sz="2000" b="1">
                  <a:latin typeface="Arial" pitchFamily="34" charset="0"/>
                </a:rPr>
                <a:t>Low</a:t>
              </a:r>
            </a:p>
          </p:txBody>
        </p:sp>
        <p:sp>
          <p:nvSpPr>
            <p:cNvPr id="15" name="Text Box 16"/>
            <p:cNvSpPr txBox="1">
              <a:spLocks noChangeArrowheads="1"/>
            </p:cNvSpPr>
            <p:nvPr/>
          </p:nvSpPr>
          <p:spPr bwMode="auto">
            <a:xfrm>
              <a:off x="1401" y="1662"/>
              <a:ext cx="11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sz="2000">
                <a:latin typeface="Arial" pitchFamily="34" charset="0"/>
              </a:endParaRPr>
            </a:p>
          </p:txBody>
        </p:sp>
        <p:sp>
          <p:nvSpPr>
            <p:cNvPr id="16" name="Text Box 17"/>
            <p:cNvSpPr txBox="1">
              <a:spLocks noChangeArrowheads="1"/>
            </p:cNvSpPr>
            <p:nvPr/>
          </p:nvSpPr>
          <p:spPr bwMode="auto">
            <a:xfrm>
              <a:off x="1056" y="3264"/>
              <a:ext cx="393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370013" algn="l"/>
                  <a:tab pos="2738438" algn="l"/>
                  <a:tab pos="4062413" algn="l"/>
                  <a:tab pos="5491163" algn="l"/>
                </a:tabLst>
                <a:defRPr sz="2400">
                  <a:solidFill>
                    <a:schemeClr val="tx1"/>
                  </a:solidFill>
                  <a:latin typeface="Times New Roman" pitchFamily="18" charset="0"/>
                </a:defRPr>
              </a:lvl1pPr>
              <a:lvl2pPr marL="742950" indent="-285750" eaLnBrk="0" hangingPunct="0">
                <a:tabLst>
                  <a:tab pos="1370013" algn="l"/>
                  <a:tab pos="2738438" algn="l"/>
                  <a:tab pos="4062413" algn="l"/>
                  <a:tab pos="5491163" algn="l"/>
                </a:tabLst>
                <a:defRPr sz="2400">
                  <a:solidFill>
                    <a:schemeClr val="tx1"/>
                  </a:solidFill>
                  <a:latin typeface="Times New Roman" pitchFamily="18" charset="0"/>
                </a:defRPr>
              </a:lvl2pPr>
              <a:lvl3pPr marL="1143000" indent="-228600" eaLnBrk="0" hangingPunct="0">
                <a:tabLst>
                  <a:tab pos="1370013" algn="l"/>
                  <a:tab pos="2738438" algn="l"/>
                  <a:tab pos="4062413" algn="l"/>
                  <a:tab pos="5491163" algn="l"/>
                </a:tabLst>
                <a:defRPr sz="2400">
                  <a:solidFill>
                    <a:schemeClr val="tx1"/>
                  </a:solidFill>
                  <a:latin typeface="Times New Roman" pitchFamily="18" charset="0"/>
                </a:defRPr>
              </a:lvl3pPr>
              <a:lvl4pPr marL="1600200" indent="-228600" eaLnBrk="0" hangingPunct="0">
                <a:tabLst>
                  <a:tab pos="1370013" algn="l"/>
                  <a:tab pos="2738438" algn="l"/>
                  <a:tab pos="4062413" algn="l"/>
                  <a:tab pos="5491163" algn="l"/>
                </a:tabLst>
                <a:defRPr sz="2400">
                  <a:solidFill>
                    <a:schemeClr val="tx1"/>
                  </a:solidFill>
                  <a:latin typeface="Times New Roman" pitchFamily="18" charset="0"/>
                </a:defRPr>
              </a:lvl4pPr>
              <a:lvl5pPr marL="2057400" indent="-228600" eaLnBrk="0" hangingPunct="0">
                <a:tabLst>
                  <a:tab pos="1370013" algn="l"/>
                  <a:tab pos="2738438" algn="l"/>
                  <a:tab pos="4062413" algn="l"/>
                  <a:tab pos="54911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370013" algn="l"/>
                  <a:tab pos="2738438" algn="l"/>
                  <a:tab pos="4062413" algn="l"/>
                  <a:tab pos="54911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370013" algn="l"/>
                  <a:tab pos="2738438" algn="l"/>
                  <a:tab pos="4062413" algn="l"/>
                  <a:tab pos="54911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370013" algn="l"/>
                  <a:tab pos="2738438" algn="l"/>
                  <a:tab pos="4062413" algn="l"/>
                  <a:tab pos="54911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370013" algn="l"/>
                  <a:tab pos="2738438" algn="l"/>
                  <a:tab pos="4062413" algn="l"/>
                  <a:tab pos="5491163" algn="l"/>
                </a:tabLst>
                <a:defRPr sz="2400">
                  <a:solidFill>
                    <a:schemeClr val="tx1"/>
                  </a:solidFill>
                  <a:latin typeface="Times New Roman" pitchFamily="18" charset="0"/>
                </a:defRPr>
              </a:lvl9pPr>
            </a:lstStyle>
            <a:p>
              <a:pPr eaLnBrk="1" hangingPunct="1"/>
              <a:r>
                <a:rPr lang="en-US" sz="2000" b="1" dirty="0">
                  <a:latin typeface="Arial" pitchFamily="34" charset="0"/>
                </a:rPr>
                <a:t>2	5	8	11	13 . . .</a:t>
              </a:r>
            </a:p>
          </p:txBody>
        </p:sp>
        <p:sp useBgFill="1">
          <p:nvSpPr>
            <p:cNvPr id="17" name="Rectangle 20"/>
            <p:cNvSpPr>
              <a:spLocks noChangeArrowheads="1"/>
            </p:cNvSpPr>
            <p:nvPr/>
          </p:nvSpPr>
          <p:spPr bwMode="auto">
            <a:xfrm rot="-1914740">
              <a:off x="2409" y="2130"/>
              <a:ext cx="38"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18" name="Rectangle 21"/>
            <p:cNvSpPr>
              <a:spLocks noChangeArrowheads="1"/>
            </p:cNvSpPr>
            <p:nvPr/>
          </p:nvSpPr>
          <p:spPr bwMode="auto">
            <a:xfrm rot="-1652918">
              <a:off x="2534" y="2090"/>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19" name="Rectangle 22"/>
            <p:cNvSpPr>
              <a:spLocks noChangeArrowheads="1"/>
            </p:cNvSpPr>
            <p:nvPr/>
          </p:nvSpPr>
          <p:spPr bwMode="auto">
            <a:xfrm rot="-1652918">
              <a:off x="2660" y="2039"/>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20" name="Rectangle 23"/>
            <p:cNvSpPr>
              <a:spLocks noChangeArrowheads="1"/>
            </p:cNvSpPr>
            <p:nvPr/>
          </p:nvSpPr>
          <p:spPr bwMode="auto">
            <a:xfrm rot="-1652918">
              <a:off x="2774" y="1994"/>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21" name="Rectangle 24"/>
            <p:cNvSpPr>
              <a:spLocks noChangeArrowheads="1"/>
            </p:cNvSpPr>
            <p:nvPr/>
          </p:nvSpPr>
          <p:spPr bwMode="auto">
            <a:xfrm rot="-1652918">
              <a:off x="2885" y="1955"/>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22" name="Rectangle 25"/>
            <p:cNvSpPr>
              <a:spLocks noChangeArrowheads="1"/>
            </p:cNvSpPr>
            <p:nvPr/>
          </p:nvSpPr>
          <p:spPr bwMode="auto">
            <a:xfrm rot="-1652918">
              <a:off x="2972" y="1859"/>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23" name="Rectangle 26"/>
            <p:cNvSpPr>
              <a:spLocks noChangeArrowheads="1"/>
            </p:cNvSpPr>
            <p:nvPr/>
          </p:nvSpPr>
          <p:spPr bwMode="auto">
            <a:xfrm rot="-1652918">
              <a:off x="3098" y="1838"/>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24" name="Rectangle 27"/>
            <p:cNvSpPr>
              <a:spLocks noChangeArrowheads="1"/>
            </p:cNvSpPr>
            <p:nvPr/>
          </p:nvSpPr>
          <p:spPr bwMode="auto">
            <a:xfrm rot="-1652918">
              <a:off x="3212" y="1796"/>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25" name="Rectangle 28"/>
            <p:cNvSpPr>
              <a:spLocks noChangeArrowheads="1"/>
            </p:cNvSpPr>
            <p:nvPr/>
          </p:nvSpPr>
          <p:spPr bwMode="auto">
            <a:xfrm rot="-1652918">
              <a:off x="3326" y="1748"/>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26" name="Rectangle 29"/>
            <p:cNvSpPr>
              <a:spLocks noChangeArrowheads="1"/>
            </p:cNvSpPr>
            <p:nvPr/>
          </p:nvSpPr>
          <p:spPr bwMode="auto">
            <a:xfrm rot="-1652918">
              <a:off x="3434" y="1712"/>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27" name="Rectangle 30"/>
            <p:cNvSpPr>
              <a:spLocks noChangeArrowheads="1"/>
            </p:cNvSpPr>
            <p:nvPr/>
          </p:nvSpPr>
          <p:spPr bwMode="auto">
            <a:xfrm rot="-1652918">
              <a:off x="3536" y="1670"/>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28" name="Rectangle 31"/>
            <p:cNvSpPr>
              <a:spLocks noChangeArrowheads="1"/>
            </p:cNvSpPr>
            <p:nvPr/>
          </p:nvSpPr>
          <p:spPr bwMode="auto">
            <a:xfrm rot="-1652918">
              <a:off x="3638" y="1631"/>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29" name="Rectangle 32"/>
            <p:cNvSpPr>
              <a:spLocks noChangeArrowheads="1"/>
            </p:cNvSpPr>
            <p:nvPr/>
          </p:nvSpPr>
          <p:spPr bwMode="auto">
            <a:xfrm rot="-1652918">
              <a:off x="3740" y="1577"/>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30" name="Rectangle 33"/>
            <p:cNvSpPr>
              <a:spLocks noChangeArrowheads="1"/>
            </p:cNvSpPr>
            <p:nvPr/>
          </p:nvSpPr>
          <p:spPr bwMode="auto">
            <a:xfrm rot="-1652918">
              <a:off x="3842" y="1544"/>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31" name="Rectangle 34"/>
            <p:cNvSpPr>
              <a:spLocks noChangeArrowheads="1"/>
            </p:cNvSpPr>
            <p:nvPr/>
          </p:nvSpPr>
          <p:spPr bwMode="auto">
            <a:xfrm rot="-1652918">
              <a:off x="3947" y="1502"/>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32" name="Rectangle 35"/>
            <p:cNvSpPr>
              <a:spLocks noChangeArrowheads="1"/>
            </p:cNvSpPr>
            <p:nvPr/>
          </p:nvSpPr>
          <p:spPr bwMode="auto">
            <a:xfrm rot="-1652918">
              <a:off x="4055" y="1463"/>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33" name="Rectangle 36"/>
            <p:cNvSpPr>
              <a:spLocks noChangeArrowheads="1"/>
            </p:cNvSpPr>
            <p:nvPr/>
          </p:nvSpPr>
          <p:spPr bwMode="auto">
            <a:xfrm rot="-1652918">
              <a:off x="4151" y="1421"/>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34" name="Rectangle 37"/>
            <p:cNvSpPr>
              <a:spLocks noChangeArrowheads="1"/>
            </p:cNvSpPr>
            <p:nvPr/>
          </p:nvSpPr>
          <p:spPr bwMode="auto">
            <a:xfrm rot="-1652918">
              <a:off x="4241" y="1376"/>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35" name="Rectangle 38"/>
            <p:cNvSpPr>
              <a:spLocks noChangeArrowheads="1"/>
            </p:cNvSpPr>
            <p:nvPr/>
          </p:nvSpPr>
          <p:spPr bwMode="auto">
            <a:xfrm rot="-1652918">
              <a:off x="4343" y="1343"/>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36" name="Rectangle 39"/>
            <p:cNvSpPr>
              <a:spLocks noChangeArrowheads="1"/>
            </p:cNvSpPr>
            <p:nvPr/>
          </p:nvSpPr>
          <p:spPr bwMode="auto">
            <a:xfrm rot="-1652918">
              <a:off x="4451" y="1307"/>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37" name="Rectangle 40"/>
            <p:cNvSpPr>
              <a:spLocks noChangeArrowheads="1"/>
            </p:cNvSpPr>
            <p:nvPr/>
          </p:nvSpPr>
          <p:spPr bwMode="auto">
            <a:xfrm rot="-1652918">
              <a:off x="4556" y="1265"/>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38" name="Rectangle 41"/>
            <p:cNvSpPr>
              <a:spLocks noChangeArrowheads="1"/>
            </p:cNvSpPr>
            <p:nvPr/>
          </p:nvSpPr>
          <p:spPr bwMode="auto">
            <a:xfrm rot="-1652918">
              <a:off x="4646" y="1220"/>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39" name="Rectangle 42"/>
            <p:cNvSpPr>
              <a:spLocks noChangeArrowheads="1"/>
            </p:cNvSpPr>
            <p:nvPr/>
          </p:nvSpPr>
          <p:spPr bwMode="auto">
            <a:xfrm rot="-944626">
              <a:off x="3011" y="1964"/>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0" name="Rectangle 43"/>
            <p:cNvSpPr>
              <a:spLocks noChangeArrowheads="1"/>
            </p:cNvSpPr>
            <p:nvPr/>
          </p:nvSpPr>
          <p:spPr bwMode="auto">
            <a:xfrm rot="-517194">
              <a:off x="3110" y="1946"/>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1" name="Rectangle 44"/>
            <p:cNvSpPr>
              <a:spLocks noChangeArrowheads="1"/>
            </p:cNvSpPr>
            <p:nvPr/>
          </p:nvSpPr>
          <p:spPr bwMode="auto">
            <a:xfrm rot="-250207">
              <a:off x="3203" y="1922"/>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2" name="Rectangle 45"/>
            <p:cNvSpPr>
              <a:spLocks noChangeArrowheads="1"/>
            </p:cNvSpPr>
            <p:nvPr/>
          </p:nvSpPr>
          <p:spPr bwMode="auto">
            <a:xfrm rot="267195">
              <a:off x="3299" y="1922"/>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3" name="Rectangle 46"/>
            <p:cNvSpPr>
              <a:spLocks noChangeArrowheads="1"/>
            </p:cNvSpPr>
            <p:nvPr/>
          </p:nvSpPr>
          <p:spPr bwMode="auto">
            <a:xfrm rot="102151">
              <a:off x="3404" y="1889"/>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4" name="Rectangle 47"/>
            <p:cNvSpPr>
              <a:spLocks noChangeArrowheads="1"/>
            </p:cNvSpPr>
            <p:nvPr/>
          </p:nvSpPr>
          <p:spPr bwMode="auto">
            <a:xfrm rot="1162759">
              <a:off x="3503" y="1934"/>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5" name="Rectangle 48"/>
            <p:cNvSpPr>
              <a:spLocks noChangeArrowheads="1"/>
            </p:cNvSpPr>
            <p:nvPr/>
          </p:nvSpPr>
          <p:spPr bwMode="auto">
            <a:xfrm rot="1976320">
              <a:off x="3599" y="1967"/>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6" name="Rectangle 49"/>
            <p:cNvSpPr>
              <a:spLocks noChangeArrowheads="1"/>
            </p:cNvSpPr>
            <p:nvPr/>
          </p:nvSpPr>
          <p:spPr bwMode="auto">
            <a:xfrm rot="2237167">
              <a:off x="3683" y="2036"/>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7" name="Rectangle 50"/>
            <p:cNvSpPr>
              <a:spLocks noChangeArrowheads="1"/>
            </p:cNvSpPr>
            <p:nvPr/>
          </p:nvSpPr>
          <p:spPr bwMode="auto">
            <a:xfrm rot="2866078">
              <a:off x="3761" y="2102"/>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8" name="Rectangle 51"/>
            <p:cNvSpPr>
              <a:spLocks noChangeArrowheads="1"/>
            </p:cNvSpPr>
            <p:nvPr/>
          </p:nvSpPr>
          <p:spPr bwMode="auto">
            <a:xfrm rot="3154264">
              <a:off x="3836" y="2177"/>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49" name="Rectangle 52"/>
            <p:cNvSpPr>
              <a:spLocks noChangeArrowheads="1"/>
            </p:cNvSpPr>
            <p:nvPr/>
          </p:nvSpPr>
          <p:spPr bwMode="auto">
            <a:xfrm rot="3262818">
              <a:off x="3899" y="2255"/>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50" name="Rectangle 53"/>
            <p:cNvSpPr>
              <a:spLocks noChangeArrowheads="1"/>
            </p:cNvSpPr>
            <p:nvPr/>
          </p:nvSpPr>
          <p:spPr bwMode="auto">
            <a:xfrm rot="3498148">
              <a:off x="3965" y="2336"/>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51" name="Rectangle 54"/>
            <p:cNvSpPr>
              <a:spLocks noChangeArrowheads="1"/>
            </p:cNvSpPr>
            <p:nvPr/>
          </p:nvSpPr>
          <p:spPr bwMode="auto">
            <a:xfrm rot="3498148">
              <a:off x="4025" y="2414"/>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52" name="Rectangle 55"/>
            <p:cNvSpPr>
              <a:spLocks noChangeArrowheads="1"/>
            </p:cNvSpPr>
            <p:nvPr/>
          </p:nvSpPr>
          <p:spPr bwMode="auto">
            <a:xfrm rot="3498148">
              <a:off x="4070" y="2495"/>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53" name="Rectangle 56"/>
            <p:cNvSpPr>
              <a:spLocks noChangeArrowheads="1"/>
            </p:cNvSpPr>
            <p:nvPr/>
          </p:nvSpPr>
          <p:spPr bwMode="auto">
            <a:xfrm rot="3498148">
              <a:off x="4133" y="2570"/>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54" name="Rectangle 57"/>
            <p:cNvSpPr>
              <a:spLocks noChangeArrowheads="1"/>
            </p:cNvSpPr>
            <p:nvPr/>
          </p:nvSpPr>
          <p:spPr bwMode="auto">
            <a:xfrm rot="3498148">
              <a:off x="4181" y="2648"/>
              <a:ext cx="36" cy="1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Line 59"/>
            <p:cNvSpPr>
              <a:spLocks noChangeShapeType="1"/>
            </p:cNvSpPr>
            <p:nvPr/>
          </p:nvSpPr>
          <p:spPr bwMode="auto">
            <a:xfrm flipV="1">
              <a:off x="2208" y="2352"/>
              <a:ext cx="0" cy="336"/>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0" name="Rectangle 61"/>
          <p:cNvSpPr>
            <a:spLocks noChangeArrowheads="1"/>
          </p:cNvSpPr>
          <p:nvPr/>
        </p:nvSpPr>
        <p:spPr bwMode="auto">
          <a:xfrm>
            <a:off x="1752600" y="1066800"/>
            <a:ext cx="4191000" cy="1371600"/>
          </a:xfrm>
          <a:prstGeom prst="rect">
            <a:avLst/>
          </a:prstGeom>
          <a:gradFill rotWithShape="0">
            <a:gsLst>
              <a:gs pos="0">
                <a:schemeClr val="accent1"/>
              </a:gs>
              <a:gs pos="50000">
                <a:schemeClr val="bg1"/>
              </a:gs>
              <a:gs pos="100000">
                <a:schemeClr val="accent1"/>
              </a:gs>
            </a:gsLst>
            <a:lin ang="5400000" scaled="1"/>
          </a:gradFill>
          <a:ln w="38100">
            <a:solidFill>
              <a:srgbClr val="006653"/>
            </a:solidFill>
            <a:miter lim="800000"/>
            <a:headEnd/>
            <a:tailEnd/>
          </a:ln>
          <a:effectLst/>
        </p:spPr>
        <p:txBody>
          <a:bodyPr wrap="none" anchor="ctr"/>
          <a:lstStyle/>
          <a:p>
            <a:pPr algn="ctr">
              <a:defRPr/>
            </a:pPr>
            <a:r>
              <a:rPr lang="en-US" sz="2800" b="1" dirty="0">
                <a:solidFill>
                  <a:srgbClr val="006653"/>
                </a:solidFill>
                <a:latin typeface="Arial" pitchFamily="34" charset="0"/>
              </a:rPr>
              <a:t>No one best size team</a:t>
            </a:r>
            <a:br>
              <a:rPr lang="en-US" sz="2800" b="1" dirty="0">
                <a:solidFill>
                  <a:srgbClr val="006653"/>
                </a:solidFill>
                <a:latin typeface="Arial" pitchFamily="34" charset="0"/>
              </a:rPr>
            </a:br>
            <a:r>
              <a:rPr lang="en-US" sz="2800" b="1" dirty="0">
                <a:solidFill>
                  <a:srgbClr val="006653"/>
                </a:solidFill>
                <a:latin typeface="Arial" pitchFamily="34" charset="0"/>
              </a:rPr>
              <a:t>for all situations.</a:t>
            </a:r>
          </a:p>
        </p:txBody>
      </p:sp>
      <p:sp>
        <p:nvSpPr>
          <p:cNvPr id="61" name="عنصر نائب للتذييل 6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056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98E6CB1-A2A2-4838-874F-BE1A0FF1E506}"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28</a:t>
            </a:fld>
            <a:endParaRPr lang="en-US"/>
          </a:p>
        </p:txBody>
      </p:sp>
      <p:sp>
        <p:nvSpPr>
          <p:cNvPr id="4" name="مستطيل 3"/>
          <p:cNvSpPr/>
          <p:nvPr/>
        </p:nvSpPr>
        <p:spPr>
          <a:xfrm>
            <a:off x="3823077" y="304800"/>
            <a:ext cx="1525674" cy="369332"/>
          </a:xfrm>
          <a:prstGeom prst="rect">
            <a:avLst/>
          </a:prstGeom>
        </p:spPr>
        <p:txBody>
          <a:bodyPr wrap="none">
            <a:spAutoFit/>
          </a:bodyPr>
          <a:lstStyle/>
          <a:p>
            <a:r>
              <a:rPr lang="en-US" b="1" dirty="0"/>
              <a:t>Team Building</a:t>
            </a:r>
          </a:p>
        </p:txBody>
      </p:sp>
      <p:graphicFrame>
        <p:nvGraphicFramePr>
          <p:cNvPr id="6" name="رسم تخطيطي 5"/>
          <p:cNvGraphicFramePr/>
          <p:nvPr>
            <p:extLst>
              <p:ext uri="{D42A27DB-BD31-4B8C-83A1-F6EECF244321}">
                <p14:modId xmlns:p14="http://schemas.microsoft.com/office/powerpoint/2010/main" val="494185261"/>
              </p:ext>
            </p:extLst>
          </p:nvPr>
        </p:nvGraphicFramePr>
        <p:xfrm>
          <a:off x="0" y="1066800"/>
          <a:ext cx="8077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ذييل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31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A2F18DE-D901-4AF7-8FF8-538822053BDA}"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29</a:t>
            </a:fld>
            <a:endParaRPr lang="en-US"/>
          </a:p>
        </p:txBody>
      </p:sp>
      <p:graphicFrame>
        <p:nvGraphicFramePr>
          <p:cNvPr id="6" name="رسم تخطيطي 5"/>
          <p:cNvGraphicFramePr/>
          <p:nvPr>
            <p:extLst>
              <p:ext uri="{D42A27DB-BD31-4B8C-83A1-F6EECF244321}">
                <p14:modId xmlns:p14="http://schemas.microsoft.com/office/powerpoint/2010/main" val="3081771853"/>
              </p:ext>
            </p:extLst>
          </p:nvPr>
        </p:nvGraphicFramePr>
        <p:xfrm>
          <a:off x="533400" y="597932"/>
          <a:ext cx="8077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3592386" y="228600"/>
            <a:ext cx="1733808" cy="400110"/>
          </a:xfrm>
          <a:prstGeom prst="rect">
            <a:avLst/>
          </a:prstGeom>
        </p:spPr>
        <p:txBody>
          <a:bodyPr wrap="none">
            <a:spAutoFit/>
          </a:bodyPr>
          <a:lstStyle/>
          <a:p>
            <a:pPr>
              <a:defRPr/>
            </a:pPr>
            <a:r>
              <a:rPr lang="en-US" sz="2000" b="1" dirty="0"/>
              <a:t>Team</a:t>
            </a:r>
            <a:r>
              <a:rPr lang="en-US" b="1" dirty="0"/>
              <a:t> Processes</a:t>
            </a:r>
          </a:p>
        </p:txBody>
      </p:sp>
      <p:sp>
        <p:nvSpPr>
          <p:cNvPr id="7" name="عنصر نائب للتذييل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1533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70C150B-BBA0-4C3E-9F20-8B2D290C0C2D}"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a:t>
            </a:fld>
            <a:endParaRPr lang="en-US"/>
          </a:p>
        </p:txBody>
      </p:sp>
      <p:sp>
        <p:nvSpPr>
          <p:cNvPr id="4" name="مستطيل 3"/>
          <p:cNvSpPr/>
          <p:nvPr/>
        </p:nvSpPr>
        <p:spPr>
          <a:xfrm>
            <a:off x="533400" y="1066800"/>
            <a:ext cx="4000500" cy="304698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1600" dirty="0"/>
              <a:t>-Organize work to accomplish goals and adapt to the external environment</a:t>
            </a:r>
            <a:br>
              <a:rPr lang="en-US" sz="1600" dirty="0"/>
            </a:br>
            <a:r>
              <a:rPr lang="en-US" sz="1600" dirty="0"/>
              <a:t>-Organize work tasks into positions and departments</a:t>
            </a:r>
            <a:br>
              <a:rPr lang="en-US" sz="1600" dirty="0"/>
            </a:br>
            <a:r>
              <a:rPr lang="en-US" sz="1600" dirty="0"/>
              <a:t>-Apply many principles to create a whole organization</a:t>
            </a:r>
            <a:br>
              <a:rPr lang="en-US" sz="1600" dirty="0"/>
            </a:br>
            <a:r>
              <a:rPr lang="en-US" sz="1600" dirty="0"/>
              <a:t>-Hierarchy</a:t>
            </a:r>
            <a:br>
              <a:rPr lang="en-US" sz="1600" dirty="0"/>
            </a:br>
            <a:r>
              <a:rPr lang="en-US" sz="1600" dirty="0"/>
              <a:t>-Span of control</a:t>
            </a:r>
            <a:br>
              <a:rPr lang="en-US" sz="1600" dirty="0"/>
            </a:br>
            <a:r>
              <a:rPr lang="en-US" sz="1600" dirty="0"/>
              <a:t>-Delegation of authority</a:t>
            </a:r>
            <a:br>
              <a:rPr lang="en-US" sz="1600" dirty="0"/>
            </a:br>
            <a:r>
              <a:rPr lang="en-US" sz="1600" dirty="0"/>
              <a:t>-Centralization</a:t>
            </a:r>
            <a:br>
              <a:rPr lang="en-US" sz="1600" dirty="0"/>
            </a:br>
            <a:r>
              <a:rPr lang="en-US" sz="1600" dirty="0"/>
              <a:t>-Line/staff</a:t>
            </a:r>
            <a:br>
              <a:rPr lang="en-US" sz="1600" dirty="0"/>
            </a:br>
            <a:r>
              <a:rPr lang="en-US" sz="1600" dirty="0"/>
              <a:t>-Departmentalization </a:t>
            </a:r>
          </a:p>
        </p:txBody>
      </p:sp>
      <p:sp>
        <p:nvSpPr>
          <p:cNvPr id="5" name="مستطيل 4"/>
          <p:cNvSpPr/>
          <p:nvPr/>
        </p:nvSpPr>
        <p:spPr>
          <a:xfrm>
            <a:off x="3403975" y="706993"/>
            <a:ext cx="1129925"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b="1" dirty="0"/>
              <a:t>Managers</a:t>
            </a:r>
          </a:p>
        </p:txBody>
      </p:sp>
      <p:sp>
        <p:nvSpPr>
          <p:cNvPr id="6" name="مستطيل 5"/>
          <p:cNvSpPr/>
          <p:nvPr/>
        </p:nvSpPr>
        <p:spPr>
          <a:xfrm>
            <a:off x="533400" y="4584918"/>
            <a:ext cx="4038600" cy="156966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600" dirty="0"/>
              <a:t>-Specialized positions grouped in departments</a:t>
            </a:r>
            <a:br>
              <a:rPr lang="en-US" sz="1600" dirty="0"/>
            </a:br>
            <a:r>
              <a:rPr lang="en-US" sz="1600" dirty="0"/>
              <a:t>-Efficiency and cost control</a:t>
            </a:r>
            <a:br>
              <a:rPr lang="en-US" sz="1600" dirty="0"/>
            </a:br>
            <a:r>
              <a:rPr lang="en-US" sz="1600" dirty="0"/>
              <a:t>-Development of knowledge and abilities</a:t>
            </a:r>
            <a:br>
              <a:rPr lang="en-US" sz="1600" dirty="0"/>
            </a:br>
            <a:r>
              <a:rPr lang="en-US" sz="1600" dirty="0"/>
              <a:t>-Slow decision making</a:t>
            </a:r>
            <a:br>
              <a:rPr lang="en-US" sz="1600" dirty="0"/>
            </a:br>
            <a:r>
              <a:rPr lang="en-US" sz="1600" dirty="0"/>
              <a:t>-Slow adaptation to changing environment</a:t>
            </a:r>
            <a:br>
              <a:rPr lang="en-US" sz="1600" dirty="0"/>
            </a:br>
            <a:r>
              <a:rPr lang="en-US" sz="1600" dirty="0"/>
              <a:t>-Inadequate horizontal dept. </a:t>
            </a:r>
            <a:r>
              <a:rPr lang="en-US" sz="1600" dirty="0" err="1"/>
              <a:t>coord</a:t>
            </a:r>
            <a:r>
              <a:rPr lang="en-US" sz="1600" dirty="0"/>
              <a:t>.</a:t>
            </a:r>
          </a:p>
        </p:txBody>
      </p:sp>
      <p:sp>
        <p:nvSpPr>
          <p:cNvPr id="7" name="مستطيل 6"/>
          <p:cNvSpPr/>
          <p:nvPr/>
        </p:nvSpPr>
        <p:spPr>
          <a:xfrm>
            <a:off x="2695201" y="4202906"/>
            <a:ext cx="18768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t>Functional Form</a:t>
            </a:r>
          </a:p>
        </p:txBody>
      </p:sp>
      <p:sp>
        <p:nvSpPr>
          <p:cNvPr id="8" name="مستطيل 7"/>
          <p:cNvSpPr/>
          <p:nvPr/>
        </p:nvSpPr>
        <p:spPr>
          <a:xfrm>
            <a:off x="4724401" y="1066800"/>
            <a:ext cx="4190999" cy="23083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dirty="0"/>
              <a:t>-Adaptation to changing environment</a:t>
            </a:r>
            <a:br>
              <a:rPr lang="en-US" dirty="0"/>
            </a:br>
            <a:r>
              <a:rPr lang="en-US" dirty="0"/>
              <a:t>-Better customer satisfaction</a:t>
            </a:r>
            <a:br>
              <a:rPr lang="en-US" dirty="0"/>
            </a:br>
            <a:r>
              <a:rPr lang="en-US" dirty="0"/>
              <a:t>-Decentralized, faster decisions</a:t>
            </a:r>
            <a:br>
              <a:rPr lang="en-US" dirty="0"/>
            </a:br>
            <a:r>
              <a:rPr lang="en-US" dirty="0"/>
              <a:t>-Coordination of functions within divisions </a:t>
            </a:r>
            <a:br>
              <a:rPr lang="en-US" dirty="0"/>
            </a:br>
            <a:r>
              <a:rPr lang="en-US" dirty="0"/>
              <a:t>-Inefficiency due to more staff and expense</a:t>
            </a:r>
            <a:br>
              <a:rPr lang="en-US" dirty="0"/>
            </a:br>
            <a:r>
              <a:rPr lang="en-US" dirty="0"/>
              <a:t>-Less development of in-depth functional expertise</a:t>
            </a:r>
          </a:p>
        </p:txBody>
      </p:sp>
      <p:sp>
        <p:nvSpPr>
          <p:cNvPr id="9" name="مستطيل 8"/>
          <p:cNvSpPr/>
          <p:nvPr/>
        </p:nvSpPr>
        <p:spPr>
          <a:xfrm>
            <a:off x="7286364" y="685800"/>
            <a:ext cx="1657890"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a:t>Divisional Form</a:t>
            </a:r>
          </a:p>
        </p:txBody>
      </p:sp>
      <p:sp>
        <p:nvSpPr>
          <p:cNvPr id="10" name="مستطيل 9"/>
          <p:cNvSpPr/>
          <p:nvPr/>
        </p:nvSpPr>
        <p:spPr>
          <a:xfrm>
            <a:off x="4743451" y="3940076"/>
            <a:ext cx="4171949" cy="230832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sz="1600" dirty="0"/>
              <a:t>-Can develop both functional and product expertise</a:t>
            </a:r>
            <a:br>
              <a:rPr lang="en-US" sz="1600" dirty="0"/>
            </a:br>
            <a:r>
              <a:rPr lang="en-US" sz="1600" dirty="0"/>
              <a:t>-Efficient use of staff </a:t>
            </a:r>
          </a:p>
          <a:p>
            <a:r>
              <a:rPr lang="en-US" sz="1600" dirty="0"/>
              <a:t>-Adaptation to external changes </a:t>
            </a:r>
          </a:p>
          <a:p>
            <a:r>
              <a:rPr lang="en-US" sz="1600" dirty="0"/>
              <a:t>-</a:t>
            </a:r>
            <a:r>
              <a:rPr lang="en-US" sz="1600" dirty="0" err="1"/>
              <a:t>Coord</a:t>
            </a:r>
            <a:r>
              <a:rPr lang="en-US" sz="1600" dirty="0"/>
              <a:t>. and comm. across the organization</a:t>
            </a:r>
            <a:br>
              <a:rPr lang="en-US" sz="1600" dirty="0"/>
            </a:br>
            <a:r>
              <a:rPr lang="en-US" sz="1600" dirty="0"/>
              <a:t>-No unity of command</a:t>
            </a:r>
            <a:br>
              <a:rPr lang="en-US" sz="1600" dirty="0"/>
            </a:br>
            <a:r>
              <a:rPr lang="en-US" sz="1600" dirty="0"/>
              <a:t>-Workers may become confused and stressed</a:t>
            </a:r>
            <a:br>
              <a:rPr lang="en-US" sz="1600" dirty="0"/>
            </a:br>
            <a:r>
              <a:rPr lang="en-US" sz="1600" dirty="0"/>
              <a:t>-Time and expense to train workers for this form</a:t>
            </a:r>
            <a:br>
              <a:rPr lang="en-US" sz="1600" dirty="0"/>
            </a:br>
            <a:r>
              <a:rPr lang="en-US" sz="1600" dirty="0"/>
              <a:t>Conflict is frequent</a:t>
            </a:r>
          </a:p>
        </p:txBody>
      </p:sp>
      <p:sp>
        <p:nvSpPr>
          <p:cNvPr id="11" name="مستطيل 10"/>
          <p:cNvSpPr/>
          <p:nvPr/>
        </p:nvSpPr>
        <p:spPr>
          <a:xfrm>
            <a:off x="6762750" y="3563957"/>
            <a:ext cx="2144113"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b="1" dirty="0"/>
              <a:t>Matrix Organization </a:t>
            </a:r>
          </a:p>
        </p:txBody>
      </p:sp>
      <p:sp>
        <p:nvSpPr>
          <p:cNvPr id="12" name="عنصر نائب للتذييل 1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12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F0C5E78-9A1C-47F6-BEFE-4FB1B4A7FC6D}" type="datetime1">
              <a:rPr lang="en-US" smtClean="0"/>
              <a:t>5/23/2018</a:t>
            </a:fld>
            <a:endParaRPr lang="en-US" dirty="0"/>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30</a:t>
            </a:fld>
            <a:endParaRPr lang="en-US"/>
          </a:p>
        </p:txBody>
      </p:sp>
      <p:sp>
        <p:nvSpPr>
          <p:cNvPr id="4" name="مستطيل 3"/>
          <p:cNvSpPr/>
          <p:nvPr/>
        </p:nvSpPr>
        <p:spPr>
          <a:xfrm>
            <a:off x="3282332" y="533400"/>
            <a:ext cx="2655535" cy="369332"/>
          </a:xfrm>
          <a:prstGeom prst="rect">
            <a:avLst/>
          </a:prstGeom>
        </p:spPr>
        <p:txBody>
          <a:bodyPr wrap="none">
            <a:spAutoFit/>
          </a:bodyPr>
          <a:lstStyle/>
          <a:p>
            <a:r>
              <a:rPr lang="en-US" b="1" dirty="0"/>
              <a:t>Why Do Work Teams Fail?</a:t>
            </a:r>
          </a:p>
        </p:txBody>
      </p:sp>
      <p:sp>
        <p:nvSpPr>
          <p:cNvPr id="5" name="مستطيل 4"/>
          <p:cNvSpPr/>
          <p:nvPr/>
        </p:nvSpPr>
        <p:spPr>
          <a:xfrm>
            <a:off x="457200" y="1371600"/>
            <a:ext cx="8305800" cy="477053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600" b="1" dirty="0"/>
              <a:t>Social loafing </a:t>
            </a:r>
            <a:r>
              <a:rPr lang="en-US" sz="1600" dirty="0"/>
              <a:t>tendency for individual effort to decline as group size increases.</a:t>
            </a:r>
          </a:p>
          <a:p>
            <a:r>
              <a:rPr lang="en-US" sz="1600" dirty="0"/>
              <a:t>social loafing effect are;</a:t>
            </a:r>
          </a:p>
          <a:p>
            <a:r>
              <a:rPr lang="en-US" sz="1600" dirty="0"/>
              <a:t>(1) equity of effort (“Everyone else is goofing off, so why shouldn’t I?”)</a:t>
            </a:r>
          </a:p>
          <a:p>
            <a:r>
              <a:rPr lang="en-US" sz="1600" dirty="0"/>
              <a:t>(2) loss of personal accountability (“I’m lost in the crowd, so who cares?”)</a:t>
            </a:r>
          </a:p>
          <a:p>
            <a:r>
              <a:rPr lang="en-US" sz="1600" dirty="0"/>
              <a:t>(3) motivational loss due to the sharing of rewards (“Why should I work harder than the others when everyone gets the same reward?”)</a:t>
            </a:r>
          </a:p>
          <a:p>
            <a:r>
              <a:rPr lang="en-US" sz="1600" dirty="0"/>
              <a:t>(4) Coordination loss as more people perform the task (“We’re getting in each other’s way.”).</a:t>
            </a:r>
          </a:p>
          <a:p>
            <a:endParaRPr lang="en-US" sz="1600" dirty="0"/>
          </a:p>
          <a:p>
            <a:r>
              <a:rPr lang="en-US" sz="1600" b="1" dirty="0"/>
              <a:t>Research studies refined these theories by showing that social loafing occurred when;</a:t>
            </a:r>
          </a:p>
          <a:p>
            <a:r>
              <a:rPr lang="en-US" sz="1600" dirty="0"/>
              <a:t>• The task was perceived to be unimportant, simple, or not interesting.</a:t>
            </a:r>
          </a:p>
          <a:p>
            <a:r>
              <a:rPr lang="en-US" sz="1600" dirty="0"/>
              <a:t>• Group members thought their individual output was not identifiable.</a:t>
            </a:r>
          </a:p>
          <a:p>
            <a:r>
              <a:rPr lang="en-US" sz="1600" dirty="0"/>
              <a:t>• Group members expected their co-workers to loaf.</a:t>
            </a:r>
          </a:p>
          <a:p>
            <a:endParaRPr lang="en-US" sz="1600" dirty="0"/>
          </a:p>
          <a:p>
            <a:r>
              <a:rPr lang="en-US" sz="1600" b="1" dirty="0"/>
              <a:t>Notes </a:t>
            </a:r>
            <a:endParaRPr lang="en-US" sz="1600" dirty="0"/>
          </a:p>
          <a:p>
            <a:pPr marL="285750" indent="-285750">
              <a:buFont typeface="Arial" pitchFamily="34" charset="0"/>
              <a:buChar char="•"/>
            </a:pPr>
            <a:r>
              <a:rPr lang="en-US" sz="1600" dirty="0"/>
              <a:t>social loafing did not occur when group members expected to be evaluated.</a:t>
            </a:r>
          </a:p>
          <a:p>
            <a:pPr marL="285750" indent="-285750">
              <a:buFont typeface="Arial" pitchFamily="34" charset="0"/>
              <a:buChar char="•"/>
            </a:pPr>
            <a:r>
              <a:rPr lang="en-US" sz="1600" dirty="0"/>
              <a:t>self-reliant “individualists” are more prone to social loafing than are group-oriented “collectivists.” </a:t>
            </a:r>
          </a:p>
          <a:p>
            <a:pPr marL="285750" indent="-285750">
              <a:buFont typeface="Arial" pitchFamily="34" charset="0"/>
              <a:buChar char="•"/>
            </a:pPr>
            <a:r>
              <a:rPr lang="en-US" sz="1600" dirty="0"/>
              <a:t>task is challenging and perceived as important. </a:t>
            </a:r>
          </a:p>
          <a:p>
            <a:pPr marL="285750" indent="-285750">
              <a:buFont typeface="Arial" pitchFamily="34" charset="0"/>
              <a:buChar char="•"/>
            </a:pPr>
            <a:r>
              <a:rPr lang="en-US" sz="1600" dirty="0"/>
              <a:t>hold group members personally accountable for identifiable portions of the group’s.</a:t>
            </a:r>
          </a:p>
        </p:txBody>
      </p:sp>
      <p:sp>
        <p:nvSpPr>
          <p:cNvPr id="6" name="عنصر نائب للتذييل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572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FEA7DB-5842-464D-A4EC-B2937938F24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31</a:t>
            </a:fld>
            <a:endParaRPr lang="en-US"/>
          </a:p>
        </p:txBody>
      </p:sp>
      <p:sp>
        <p:nvSpPr>
          <p:cNvPr id="4" name="مستطيل 3"/>
          <p:cNvSpPr/>
          <p:nvPr/>
        </p:nvSpPr>
        <p:spPr>
          <a:xfrm>
            <a:off x="381000" y="533400"/>
            <a:ext cx="8382000" cy="31393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b="1" dirty="0"/>
              <a:t>How to Build Trust </a:t>
            </a:r>
          </a:p>
          <a:p>
            <a:endParaRPr lang="en-US" dirty="0"/>
          </a:p>
          <a:p>
            <a:r>
              <a:rPr lang="en-US" dirty="0"/>
              <a:t>Trust needs to be earned; it cannot be demanded. The following six guidelines relate to building and maintaining trust:</a:t>
            </a:r>
          </a:p>
          <a:p>
            <a:pPr marL="342900" indent="-342900">
              <a:buAutoNum type="arabicPeriod"/>
            </a:pPr>
            <a:r>
              <a:rPr lang="en-US" i="1" dirty="0"/>
              <a:t>Communication. </a:t>
            </a:r>
            <a:r>
              <a:rPr lang="en-US" dirty="0"/>
              <a:t>policies and decisions and providing accurate feedback. </a:t>
            </a:r>
          </a:p>
          <a:p>
            <a:pPr marL="342900" indent="-342900">
              <a:buAutoNum type="arabicPeriod"/>
            </a:pPr>
            <a:r>
              <a:rPr lang="en-US" i="1" dirty="0"/>
              <a:t>Support. </a:t>
            </a:r>
            <a:r>
              <a:rPr lang="en-US" dirty="0"/>
              <a:t>Be available and approachable. Provide help, advice, coaching.</a:t>
            </a:r>
          </a:p>
          <a:p>
            <a:r>
              <a:rPr lang="en-US" b="1" dirty="0"/>
              <a:t>3. </a:t>
            </a:r>
            <a:r>
              <a:rPr lang="en-US" i="1" dirty="0"/>
              <a:t>Respect. </a:t>
            </a:r>
            <a:r>
              <a:rPr lang="en-US" dirty="0"/>
              <a:t>Delegation, in the form of real decision-making authority.</a:t>
            </a:r>
          </a:p>
          <a:p>
            <a:r>
              <a:rPr lang="en-US" b="1" dirty="0"/>
              <a:t>4. </a:t>
            </a:r>
            <a:r>
              <a:rPr lang="en-US" i="1" dirty="0"/>
              <a:t>Fairness. </a:t>
            </a:r>
            <a:r>
              <a:rPr lang="en-US" dirty="0"/>
              <a:t>Be quick to give credit and recognition to those who deserve it.</a:t>
            </a:r>
          </a:p>
          <a:p>
            <a:r>
              <a:rPr lang="en-US" b="1" dirty="0"/>
              <a:t>5. </a:t>
            </a:r>
            <a:r>
              <a:rPr lang="en-US" i="1" dirty="0"/>
              <a:t>Predictability. </a:t>
            </a:r>
            <a:r>
              <a:rPr lang="en-US" dirty="0"/>
              <a:t>Be consistent and predictable in your daily affairs. </a:t>
            </a:r>
          </a:p>
          <a:p>
            <a:r>
              <a:rPr lang="en-US" b="1" dirty="0"/>
              <a:t>6. </a:t>
            </a:r>
            <a:r>
              <a:rPr lang="en-US" i="1" dirty="0"/>
              <a:t>Competence. </a:t>
            </a:r>
            <a:r>
              <a:rPr lang="en-US" dirty="0"/>
              <a:t>Enhance your credibility by demonstrating good business sense,</a:t>
            </a:r>
          </a:p>
          <a:p>
            <a:r>
              <a:rPr lang="en-US" dirty="0"/>
              <a:t>technical ability, and professionalism.</a:t>
            </a:r>
          </a:p>
        </p:txBody>
      </p:sp>
      <p:pic>
        <p:nvPicPr>
          <p:cNvPr id="10242" name="Picture 2" descr="نتيجة بحث الصور عن ‪How to Build T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038600"/>
            <a:ext cx="5867400"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عنصر نائب للتذييل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4570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FC1F12-B85A-42E7-864C-3B9AEF67FB74}"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32</a:t>
            </a:fld>
            <a:endParaRPr lang="en-US"/>
          </a:p>
        </p:txBody>
      </p:sp>
      <p:sp>
        <p:nvSpPr>
          <p:cNvPr id="4" name="مستطيل 3"/>
          <p:cNvSpPr/>
          <p:nvPr/>
        </p:nvSpPr>
        <p:spPr>
          <a:xfrm>
            <a:off x="581025" y="1447800"/>
            <a:ext cx="8001000" cy="474283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85000"/>
              </a:lnSpc>
              <a:spcBef>
                <a:spcPct val="0"/>
              </a:spcBef>
              <a:spcAft>
                <a:spcPct val="50000"/>
              </a:spcAft>
            </a:pPr>
            <a:r>
              <a:rPr lang="en-US" b="1" dirty="0">
                <a:solidFill>
                  <a:srgbClr val="333333"/>
                </a:solidFill>
                <a:latin typeface="Arial" pitchFamily="34" charset="0"/>
              </a:rPr>
              <a:t>Top Management Support</a:t>
            </a:r>
            <a:r>
              <a:rPr lang="en-US" sz="1600" dirty="0">
                <a:solidFill>
                  <a:srgbClr val="333333"/>
                </a:solidFill>
                <a:latin typeface="Arial" pitchFamily="34" charset="0"/>
              </a:rPr>
              <a:t>	</a:t>
            </a:r>
          </a:p>
          <a:p>
            <a:pPr marL="285750" indent="-285750">
              <a:lnSpc>
                <a:spcPct val="85000"/>
              </a:lnSpc>
              <a:spcBef>
                <a:spcPct val="0"/>
              </a:spcBef>
              <a:spcAft>
                <a:spcPct val="50000"/>
              </a:spcAft>
              <a:buFont typeface="Arial" pitchFamily="34" charset="0"/>
              <a:buChar char="•"/>
            </a:pPr>
            <a:r>
              <a:rPr lang="en-US" sz="1600" dirty="0">
                <a:solidFill>
                  <a:srgbClr val="000000"/>
                </a:solidFill>
                <a:latin typeface="+mj-lt"/>
              </a:rPr>
              <a:t>Explicit vision and strategic plan </a:t>
            </a:r>
          </a:p>
          <a:p>
            <a:pPr marL="285750" indent="-285750">
              <a:lnSpc>
                <a:spcPct val="85000"/>
              </a:lnSpc>
              <a:spcBef>
                <a:spcPct val="0"/>
              </a:spcBef>
              <a:spcAft>
                <a:spcPct val="50000"/>
              </a:spcAft>
              <a:buFont typeface="Arial" pitchFamily="34" charset="0"/>
              <a:buChar char="•"/>
            </a:pPr>
            <a:r>
              <a:rPr lang="en-US" sz="1600" dirty="0">
                <a:solidFill>
                  <a:srgbClr val="000000"/>
                </a:solidFill>
                <a:latin typeface="+mj-lt"/>
              </a:rPr>
              <a:t>Results-oriented measurement of outcomes </a:t>
            </a:r>
          </a:p>
          <a:p>
            <a:pPr marL="285750" indent="-285750">
              <a:lnSpc>
                <a:spcPct val="85000"/>
              </a:lnSpc>
              <a:spcBef>
                <a:spcPct val="0"/>
              </a:spcBef>
              <a:spcAft>
                <a:spcPct val="50000"/>
              </a:spcAft>
              <a:buFont typeface="Arial" pitchFamily="34" charset="0"/>
              <a:buChar char="•"/>
            </a:pPr>
            <a:r>
              <a:rPr lang="en-US" sz="1600" dirty="0">
                <a:solidFill>
                  <a:srgbClr val="000000"/>
                </a:solidFill>
                <a:latin typeface="+mj-lt"/>
              </a:rPr>
              <a:t>Actively include associates at all levels in decision-making process </a:t>
            </a:r>
          </a:p>
          <a:p>
            <a:pPr marL="285750" indent="-285750">
              <a:lnSpc>
                <a:spcPct val="85000"/>
              </a:lnSpc>
              <a:spcBef>
                <a:spcPct val="0"/>
              </a:spcBef>
              <a:spcAft>
                <a:spcPct val="50000"/>
              </a:spcAft>
              <a:buFont typeface="Arial" pitchFamily="34" charset="0"/>
              <a:buChar char="•"/>
            </a:pPr>
            <a:r>
              <a:rPr lang="en-US" sz="1600" dirty="0">
                <a:solidFill>
                  <a:srgbClr val="000000"/>
                </a:solidFill>
                <a:latin typeface="+mj-lt"/>
              </a:rPr>
              <a:t>Make explicit decision about using teams </a:t>
            </a:r>
          </a:p>
          <a:p>
            <a:pPr marL="285750" indent="-285750">
              <a:lnSpc>
                <a:spcPct val="85000"/>
              </a:lnSpc>
              <a:spcBef>
                <a:spcPct val="0"/>
              </a:spcBef>
              <a:spcAft>
                <a:spcPct val="50000"/>
              </a:spcAft>
              <a:buFont typeface="Arial" pitchFamily="34" charset="0"/>
              <a:buChar char="•"/>
            </a:pPr>
            <a:r>
              <a:rPr lang="en-US" sz="1600" dirty="0">
                <a:solidFill>
                  <a:srgbClr val="000000"/>
                </a:solidFill>
                <a:latin typeface="+mj-lt"/>
              </a:rPr>
              <a:t>Actively manage and review support systems for teams </a:t>
            </a:r>
          </a:p>
          <a:p>
            <a:pPr>
              <a:lnSpc>
                <a:spcPct val="85000"/>
              </a:lnSpc>
              <a:spcBef>
                <a:spcPct val="0"/>
              </a:spcBef>
              <a:spcAft>
                <a:spcPct val="50000"/>
              </a:spcAft>
            </a:pPr>
            <a:r>
              <a:rPr lang="en-US" b="1" dirty="0">
                <a:solidFill>
                  <a:srgbClr val="333333"/>
                </a:solidFill>
                <a:latin typeface="Arial" pitchFamily="34" charset="0"/>
              </a:rPr>
              <a:t>Support Systems</a:t>
            </a:r>
            <a:r>
              <a:rPr lang="en-US" sz="1600" dirty="0">
                <a:solidFill>
                  <a:srgbClr val="333333"/>
                </a:solidFill>
                <a:latin typeface="Arial" pitchFamily="34" charset="0"/>
              </a:rPr>
              <a:t>	</a:t>
            </a:r>
          </a:p>
          <a:p>
            <a:pPr marL="285750" indent="-285750">
              <a:lnSpc>
                <a:spcPct val="85000"/>
              </a:lnSpc>
              <a:spcBef>
                <a:spcPct val="0"/>
              </a:spcBef>
              <a:spcAft>
                <a:spcPct val="50000"/>
              </a:spcAft>
              <a:buFont typeface="Arial" pitchFamily="34" charset="0"/>
              <a:buChar char="•"/>
            </a:pPr>
            <a:r>
              <a:rPr lang="en-US" sz="1600" dirty="0">
                <a:solidFill>
                  <a:srgbClr val="000000"/>
                </a:solidFill>
              </a:rPr>
              <a:t>Technology </a:t>
            </a:r>
          </a:p>
          <a:p>
            <a:pPr marL="285750" indent="-285750">
              <a:lnSpc>
                <a:spcPct val="85000"/>
              </a:lnSpc>
              <a:spcBef>
                <a:spcPct val="0"/>
              </a:spcBef>
              <a:spcAft>
                <a:spcPct val="50000"/>
              </a:spcAft>
              <a:buFont typeface="Arial" pitchFamily="34" charset="0"/>
              <a:buChar char="•"/>
            </a:pPr>
            <a:r>
              <a:rPr lang="en-US" sz="1600" dirty="0">
                <a:solidFill>
                  <a:srgbClr val="000000"/>
                </a:solidFill>
              </a:rPr>
              <a:t>Information systems </a:t>
            </a:r>
          </a:p>
          <a:p>
            <a:pPr marL="285750" indent="-285750">
              <a:lnSpc>
                <a:spcPct val="85000"/>
              </a:lnSpc>
              <a:spcBef>
                <a:spcPct val="0"/>
              </a:spcBef>
              <a:spcAft>
                <a:spcPct val="50000"/>
              </a:spcAft>
              <a:buFont typeface="Arial" pitchFamily="34" charset="0"/>
              <a:buChar char="•"/>
            </a:pPr>
            <a:r>
              <a:rPr lang="en-US" sz="1600" dirty="0">
                <a:solidFill>
                  <a:srgbClr val="000000"/>
                </a:solidFill>
              </a:rPr>
              <a:t>Selection of team members </a:t>
            </a:r>
          </a:p>
          <a:p>
            <a:pPr marL="285750" indent="-285750">
              <a:lnSpc>
                <a:spcPct val="85000"/>
              </a:lnSpc>
              <a:spcBef>
                <a:spcPct val="0"/>
              </a:spcBef>
              <a:spcAft>
                <a:spcPct val="50000"/>
              </a:spcAft>
              <a:buFont typeface="Arial" pitchFamily="34" charset="0"/>
              <a:buChar char="•"/>
            </a:pPr>
            <a:r>
              <a:rPr lang="en-US" sz="1600" dirty="0">
                <a:solidFill>
                  <a:srgbClr val="000000"/>
                </a:solidFill>
              </a:rPr>
              <a:t>Training </a:t>
            </a:r>
          </a:p>
          <a:p>
            <a:pPr marL="285750" indent="-285750">
              <a:lnSpc>
                <a:spcPct val="85000"/>
              </a:lnSpc>
              <a:spcBef>
                <a:spcPct val="0"/>
              </a:spcBef>
              <a:spcAft>
                <a:spcPct val="50000"/>
              </a:spcAft>
              <a:buFont typeface="Arial" pitchFamily="34" charset="0"/>
              <a:buChar char="•"/>
            </a:pPr>
            <a:r>
              <a:rPr lang="en-US" sz="1600" dirty="0">
                <a:solidFill>
                  <a:srgbClr val="000000"/>
                </a:solidFill>
              </a:rPr>
              <a:t>Rewards </a:t>
            </a:r>
          </a:p>
          <a:p>
            <a:pPr marL="285750" indent="-285750">
              <a:lnSpc>
                <a:spcPct val="85000"/>
              </a:lnSpc>
              <a:spcBef>
                <a:spcPct val="0"/>
              </a:spcBef>
              <a:spcAft>
                <a:spcPct val="50000"/>
              </a:spcAft>
              <a:buFont typeface="Arial" pitchFamily="34" charset="0"/>
              <a:buChar char="•"/>
            </a:pPr>
            <a:r>
              <a:rPr lang="en-US" sz="1600" dirty="0">
                <a:solidFill>
                  <a:srgbClr val="000000"/>
                </a:solidFill>
              </a:rPr>
              <a:t>Leadership </a:t>
            </a:r>
          </a:p>
          <a:p>
            <a:endParaRPr lang="en-US" sz="1600" dirty="0"/>
          </a:p>
        </p:txBody>
      </p:sp>
      <p:sp>
        <p:nvSpPr>
          <p:cNvPr id="5" name="مستطيل 4"/>
          <p:cNvSpPr/>
          <p:nvPr/>
        </p:nvSpPr>
        <p:spPr>
          <a:xfrm>
            <a:off x="2133600" y="238036"/>
            <a:ext cx="4572000" cy="1200329"/>
          </a:xfrm>
          <a:prstGeom prst="rect">
            <a:avLst/>
          </a:prstGeom>
        </p:spPr>
        <p:txBody>
          <a:bodyPr>
            <a:spAutoFit/>
          </a:bodyPr>
          <a:lstStyle/>
          <a:p>
            <a:pPr algn="ctr"/>
            <a:r>
              <a:rPr lang="en-US" b="1" dirty="0"/>
              <a:t>Work teams have a much greater chance of being effective if they are nurtured and facilitated by the organization.</a:t>
            </a:r>
          </a:p>
          <a:p>
            <a:pPr algn="ctr"/>
            <a:endParaRPr lang="en-US" b="1" dirty="0"/>
          </a:p>
        </p:txBody>
      </p:sp>
      <p:sp>
        <p:nvSpPr>
          <p:cNvPr id="6" name="عنصر نائب للتذييل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0223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28040C0-3DF8-46C4-ACB4-D8988A80B85B}"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33</a:t>
            </a:fld>
            <a:endParaRPr lang="en-US"/>
          </a:p>
        </p:txBody>
      </p:sp>
      <p:sp>
        <p:nvSpPr>
          <p:cNvPr id="4" name="مستطيل 3"/>
          <p:cNvSpPr/>
          <p:nvPr/>
        </p:nvSpPr>
        <p:spPr>
          <a:xfrm>
            <a:off x="1234232" y="1806273"/>
            <a:ext cx="2194768" cy="369332"/>
          </a:xfrm>
          <a:prstGeom prst="rect">
            <a:avLst/>
          </a:prstGeom>
        </p:spPr>
        <p:txBody>
          <a:bodyPr wrap="none">
            <a:spAutoFit/>
          </a:bodyPr>
          <a:lstStyle/>
          <a:p>
            <a:r>
              <a:rPr lang="en-AU" b="1" dirty="0"/>
              <a:t>Teams In Health Care</a:t>
            </a:r>
            <a:endParaRPr lang="en-US" b="1" dirty="0"/>
          </a:p>
        </p:txBody>
      </p:sp>
      <p:graphicFrame>
        <p:nvGraphicFramePr>
          <p:cNvPr id="6" name="رسم تخطيطي 5"/>
          <p:cNvGraphicFramePr/>
          <p:nvPr>
            <p:extLst>
              <p:ext uri="{D42A27DB-BD31-4B8C-83A1-F6EECF244321}">
                <p14:modId xmlns:p14="http://schemas.microsoft.com/office/powerpoint/2010/main" val="4051390338"/>
              </p:ext>
            </p:extLst>
          </p:nvPr>
        </p:nvGraphicFramePr>
        <p:xfrm>
          <a:off x="929432" y="2415873"/>
          <a:ext cx="2499568" cy="1698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ستطيل 6"/>
          <p:cNvSpPr/>
          <p:nvPr/>
        </p:nvSpPr>
        <p:spPr>
          <a:xfrm>
            <a:off x="3916072" y="1828800"/>
            <a:ext cx="4389728" cy="369332"/>
          </a:xfrm>
          <a:prstGeom prst="rect">
            <a:avLst/>
          </a:prstGeom>
        </p:spPr>
        <p:txBody>
          <a:bodyPr wrap="none">
            <a:spAutoFit/>
          </a:bodyPr>
          <a:lstStyle/>
          <a:p>
            <a:r>
              <a:rPr lang="en-AU" b="1" dirty="0"/>
              <a:t>Teams Improve Patient Care </a:t>
            </a:r>
            <a:r>
              <a:rPr lang="en-GB" b="1" dirty="0"/>
              <a:t>At The Level Of</a:t>
            </a:r>
            <a:r>
              <a:rPr lang="en-AU" b="1" dirty="0"/>
              <a:t>;</a:t>
            </a:r>
            <a:endParaRPr lang="en-US" b="1" dirty="0"/>
          </a:p>
        </p:txBody>
      </p:sp>
      <p:graphicFrame>
        <p:nvGraphicFramePr>
          <p:cNvPr id="9" name="رسم تخطيطي 8"/>
          <p:cNvGraphicFramePr/>
          <p:nvPr>
            <p:extLst>
              <p:ext uri="{D42A27DB-BD31-4B8C-83A1-F6EECF244321}">
                <p14:modId xmlns:p14="http://schemas.microsoft.com/office/powerpoint/2010/main" val="984969089"/>
              </p:ext>
            </p:extLst>
          </p:nvPr>
        </p:nvGraphicFramePr>
        <p:xfrm>
          <a:off x="4531204" y="2286000"/>
          <a:ext cx="3505200"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مستطيل 9"/>
          <p:cNvSpPr/>
          <p:nvPr/>
        </p:nvSpPr>
        <p:spPr>
          <a:xfrm>
            <a:off x="619125" y="4202668"/>
            <a:ext cx="4094775" cy="369332"/>
          </a:xfrm>
          <a:prstGeom prst="rect">
            <a:avLst/>
          </a:prstGeom>
        </p:spPr>
        <p:txBody>
          <a:bodyPr wrap="none">
            <a:spAutoFit/>
          </a:bodyPr>
          <a:lstStyle/>
          <a:p>
            <a:pPr marL="342900" indent="-342900">
              <a:spcBef>
                <a:spcPct val="20000"/>
              </a:spcBef>
              <a:buClr>
                <a:schemeClr val="tx2"/>
              </a:buClr>
            </a:pPr>
            <a:r>
              <a:rPr lang="en-GB" b="1" dirty="0">
                <a:solidFill>
                  <a:schemeClr val="tx2"/>
                </a:solidFill>
              </a:rPr>
              <a:t>Communication In Health Care </a:t>
            </a:r>
            <a:r>
              <a:rPr lang="en-GB" b="1" dirty="0" err="1">
                <a:solidFill>
                  <a:schemeClr val="tx2"/>
                </a:solidFill>
              </a:rPr>
              <a:t>Includ</a:t>
            </a:r>
            <a:r>
              <a:rPr lang="en-US" b="1" dirty="0" err="1">
                <a:solidFill>
                  <a:schemeClr val="tx2"/>
                </a:solidFill>
              </a:rPr>
              <a:t>ing</a:t>
            </a:r>
            <a:r>
              <a:rPr lang="en-GB" b="1" dirty="0">
                <a:solidFill>
                  <a:schemeClr val="tx2"/>
                </a:solidFill>
              </a:rPr>
              <a:t>:</a:t>
            </a:r>
            <a:endParaRPr lang="en-US" b="1" dirty="0">
              <a:solidFill>
                <a:schemeClr val="tx2"/>
              </a:solidFill>
            </a:endParaRPr>
          </a:p>
        </p:txBody>
      </p:sp>
      <p:sp>
        <p:nvSpPr>
          <p:cNvPr id="11" name="مستطيل 10"/>
          <p:cNvSpPr/>
          <p:nvPr/>
        </p:nvSpPr>
        <p:spPr>
          <a:xfrm>
            <a:off x="533400" y="4572000"/>
            <a:ext cx="8092232" cy="150810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742950" lvl="1" indent="-285750" algn="just">
              <a:spcBef>
                <a:spcPct val="20000"/>
              </a:spcBef>
              <a:buClr>
                <a:schemeClr val="tx2"/>
              </a:buClr>
              <a:buFont typeface="Arial" pitchFamily="34" charset="0"/>
              <a:buChar char="•"/>
            </a:pPr>
            <a:r>
              <a:rPr lang="en-GB" sz="1600" dirty="0"/>
              <a:t>SBAR: </a:t>
            </a:r>
            <a:r>
              <a:rPr lang="en-US" sz="1600" dirty="0"/>
              <a:t>Situation-Background-Assessment-Recommendation</a:t>
            </a:r>
            <a:endParaRPr lang="en-GB" sz="1600" dirty="0"/>
          </a:p>
          <a:p>
            <a:pPr marL="742950" lvl="1" indent="-285750" algn="just">
              <a:spcBef>
                <a:spcPct val="20000"/>
              </a:spcBef>
              <a:buClr>
                <a:schemeClr val="tx2"/>
              </a:buClr>
              <a:buFont typeface="Arial" pitchFamily="34" charset="0"/>
              <a:buChar char="•"/>
            </a:pPr>
            <a:r>
              <a:rPr lang="en-US" sz="1600" dirty="0"/>
              <a:t> c</a:t>
            </a:r>
            <a:r>
              <a:rPr lang="en-GB" sz="1600" dirty="0"/>
              <a:t>all-out:</a:t>
            </a:r>
            <a:r>
              <a:rPr lang="en-US" sz="1600" dirty="0"/>
              <a:t>is a tactic used to communicate critical information during an emergent event.</a:t>
            </a:r>
            <a:endParaRPr lang="en-GB" sz="1600" dirty="0"/>
          </a:p>
          <a:p>
            <a:pPr marL="742950" lvl="1" indent="-285750" algn="just">
              <a:spcBef>
                <a:spcPct val="20000"/>
              </a:spcBef>
              <a:buClr>
                <a:schemeClr val="tx2"/>
              </a:buClr>
              <a:buFont typeface="Arial" pitchFamily="34" charset="0"/>
              <a:buChar char="•"/>
            </a:pPr>
            <a:r>
              <a:rPr lang="en-US" sz="1600" dirty="0"/>
              <a:t>c</a:t>
            </a:r>
            <a:r>
              <a:rPr lang="en-GB" sz="1600" dirty="0"/>
              <a:t>heck-</a:t>
            </a:r>
            <a:r>
              <a:rPr lang="en-US" sz="1600" dirty="0"/>
              <a:t>b</a:t>
            </a:r>
            <a:r>
              <a:rPr lang="en-GB" sz="1600" dirty="0" err="1"/>
              <a:t>ack</a:t>
            </a:r>
            <a:r>
              <a:rPr lang="en-GB" sz="1600" dirty="0"/>
              <a:t>:</a:t>
            </a:r>
            <a:r>
              <a:rPr lang="en-US" sz="1600" dirty="0"/>
              <a:t> is a closed-loop communication strategy used to verify and validate information exchanged.</a:t>
            </a:r>
            <a:endParaRPr lang="en-GB" sz="1600" dirty="0"/>
          </a:p>
          <a:p>
            <a:pPr marL="742950" lvl="1" indent="-285750" algn="just">
              <a:spcBef>
                <a:spcPct val="20000"/>
              </a:spcBef>
              <a:buClr>
                <a:schemeClr val="tx2"/>
              </a:buClr>
              <a:buFont typeface="Arial" pitchFamily="34" charset="0"/>
              <a:buChar char="•"/>
            </a:pPr>
            <a:r>
              <a:rPr lang="en-US" sz="1600" dirty="0"/>
              <a:t>h</a:t>
            </a:r>
            <a:r>
              <a:rPr lang="en-GB" sz="1600" dirty="0" err="1"/>
              <a:t>andoff</a:t>
            </a:r>
            <a:r>
              <a:rPr lang="en-GB" sz="1600" dirty="0"/>
              <a:t>:</a:t>
            </a:r>
            <a:r>
              <a:rPr lang="en-US" sz="1600" dirty="0"/>
              <a:t>A transfer and acceptance of patient care responsibility</a:t>
            </a:r>
            <a:endParaRPr lang="en-GB" sz="1600" dirty="0"/>
          </a:p>
        </p:txBody>
      </p:sp>
      <p:sp>
        <p:nvSpPr>
          <p:cNvPr id="12" name="مستطيل 11"/>
          <p:cNvSpPr/>
          <p:nvPr/>
        </p:nvSpPr>
        <p:spPr>
          <a:xfrm>
            <a:off x="542436" y="476071"/>
            <a:ext cx="8220563"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n-US" b="1" dirty="0"/>
              <a:t>Team STEPPS </a:t>
            </a:r>
            <a:r>
              <a:rPr lang="en-US" dirty="0"/>
              <a:t>is a teamwork system developed jointly by the Department of Defense (</a:t>
            </a:r>
            <a:r>
              <a:rPr lang="en-US" dirty="0" err="1"/>
              <a:t>DoD</a:t>
            </a:r>
            <a:r>
              <a:rPr lang="en-US" dirty="0"/>
              <a:t>) and the Agency for Healthcare Research and Quality (AHRQ) to improve institutional collaboration and communication relating to patient safety.</a:t>
            </a:r>
          </a:p>
          <a:p>
            <a:pPr algn="just"/>
            <a:r>
              <a:rPr lang="en-US" dirty="0"/>
              <a:t> </a:t>
            </a:r>
          </a:p>
        </p:txBody>
      </p:sp>
      <p:sp>
        <p:nvSpPr>
          <p:cNvPr id="13" name="عنصر نائب للتذييل 1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3870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P spid="7" grpId="0"/>
      <p:bldGraphic spid="9" grpId="0">
        <p:bldAsOne/>
      </p:bldGraphic>
      <p:bldP spid="10" grpId="0"/>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ChangeArrowheads="1"/>
          </p:cNvSpPr>
          <p:nvPr>
            <p:ph type="title"/>
          </p:nvPr>
        </p:nvSpPr>
        <p:spPr>
          <a:xfrm>
            <a:off x="539750" y="76200"/>
            <a:ext cx="7920038" cy="1023938"/>
          </a:xfrm>
          <a:noFill/>
          <a:ln/>
          <a:extLst>
            <a:ext uri="{91240B29-F687-4F45-9708-019B960494DF}">
              <a14:hiddenLine xmlns:a14="http://schemas.microsoft.com/office/drawing/2010/main" w="9525">
                <a:solidFill>
                  <a:schemeClr val="tx2"/>
                </a:solidFill>
                <a:miter lim="800000"/>
                <a:headEnd/>
                <a:tailEnd/>
              </a14:hiddenLine>
            </a:ext>
          </a:extLst>
        </p:spPr>
        <p:txBody>
          <a:bodyPr>
            <a:normAutofit/>
          </a:bodyPr>
          <a:lstStyle/>
          <a:p>
            <a:pPr algn="ctr"/>
            <a:r>
              <a:rPr lang="en-AU" sz="2800" b="1" dirty="0"/>
              <a:t>Leadership</a:t>
            </a:r>
          </a:p>
        </p:txBody>
      </p:sp>
      <p:sp>
        <p:nvSpPr>
          <p:cNvPr id="997379" name="Rectangle 3"/>
          <p:cNvSpPr>
            <a:spLocks noChangeArrowheads="1"/>
          </p:cNvSpPr>
          <p:nvPr/>
        </p:nvSpPr>
        <p:spPr bwMode="auto">
          <a:xfrm>
            <a:off x="395288" y="990600"/>
            <a:ext cx="7300912" cy="4611687"/>
          </a:xfrm>
          <a:prstGeom prst="rect">
            <a:avLst/>
          </a:prstGeom>
          <a:ln/>
          <a:extLst/>
        </p:spPr>
        <p:style>
          <a:lnRef idx="2">
            <a:schemeClr val="accent3"/>
          </a:lnRef>
          <a:fillRef idx="1">
            <a:schemeClr val="lt1"/>
          </a:fillRef>
          <a:effectRef idx="0">
            <a:schemeClr val="accent3"/>
          </a:effectRef>
          <a:fontRef idx="minor">
            <a:schemeClr val="dk1"/>
          </a:fontRef>
        </p:style>
        <p:txBody>
          <a:bodyPr/>
          <a:lstStyle/>
          <a:p>
            <a:pPr marL="342900" indent="-342900">
              <a:spcBef>
                <a:spcPct val="20000"/>
              </a:spcBef>
              <a:buClr>
                <a:schemeClr val="tx2"/>
              </a:buClr>
            </a:pPr>
            <a:r>
              <a:rPr lang="en-US" b="0" dirty="0"/>
              <a:t>	E</a:t>
            </a:r>
            <a:r>
              <a:rPr lang="en-GB" b="0" dirty="0" err="1"/>
              <a:t>ffective</a:t>
            </a:r>
            <a:r>
              <a:rPr lang="en-GB" b="0" dirty="0"/>
              <a:t> teams leaders coordinate and facilitate teamwork by:</a:t>
            </a:r>
          </a:p>
          <a:p>
            <a:pPr marL="742950" lvl="1" indent="-285750">
              <a:spcBef>
                <a:spcPct val="20000"/>
              </a:spcBef>
              <a:buClr>
                <a:schemeClr val="tx2"/>
              </a:buClr>
              <a:buFont typeface="Wingdings" pitchFamily="2" charset="2"/>
              <a:buChar char="ü"/>
            </a:pPr>
            <a:r>
              <a:rPr lang="en-US" b="0" dirty="0"/>
              <a:t> delegating tasks or assignments</a:t>
            </a:r>
          </a:p>
          <a:p>
            <a:pPr marL="742950" lvl="1" indent="-285750">
              <a:spcBef>
                <a:spcPct val="20000"/>
              </a:spcBef>
              <a:buClr>
                <a:schemeClr val="tx2"/>
              </a:buClr>
              <a:buFont typeface="Wingdings" pitchFamily="2" charset="2"/>
              <a:buChar char="ü"/>
            </a:pPr>
            <a:r>
              <a:rPr lang="en-US" b="0" dirty="0"/>
              <a:t> conducting briefs, huddles, debriefs</a:t>
            </a:r>
          </a:p>
          <a:p>
            <a:pPr marL="742950" lvl="1" indent="-285750">
              <a:spcBef>
                <a:spcPct val="20000"/>
              </a:spcBef>
              <a:buClr>
                <a:schemeClr val="tx2"/>
              </a:buClr>
              <a:buFont typeface="Wingdings" pitchFamily="2" charset="2"/>
              <a:buChar char="ü"/>
            </a:pPr>
            <a:r>
              <a:rPr lang="en-US" b="0" dirty="0"/>
              <a:t> empowering team members to speak freely and ask questions</a:t>
            </a:r>
          </a:p>
          <a:p>
            <a:pPr marL="742950" lvl="1" indent="-285750">
              <a:spcBef>
                <a:spcPct val="20000"/>
              </a:spcBef>
              <a:buClr>
                <a:schemeClr val="tx2"/>
              </a:buClr>
              <a:buFont typeface="Wingdings" pitchFamily="2" charset="2"/>
              <a:buChar char="ü"/>
            </a:pPr>
            <a:r>
              <a:rPr lang="en-US" b="0" dirty="0"/>
              <a:t> organizing improvement activities and training for the team</a:t>
            </a:r>
          </a:p>
          <a:p>
            <a:pPr marL="742950" lvl="1" indent="-285750">
              <a:spcBef>
                <a:spcPct val="20000"/>
              </a:spcBef>
              <a:buClr>
                <a:schemeClr val="tx2"/>
              </a:buClr>
              <a:buFont typeface="Wingdings" pitchFamily="2" charset="2"/>
              <a:buChar char="ü"/>
            </a:pPr>
            <a:r>
              <a:rPr lang="en-US" b="0" dirty="0"/>
              <a:t> inspiring “‘followers” and maintain a positive group culture</a:t>
            </a:r>
            <a:endParaRPr lang="en-AU" b="0" dirty="0"/>
          </a:p>
          <a:p>
            <a:pPr marL="742950" lvl="1" indent="-285750">
              <a:spcBef>
                <a:spcPct val="20000"/>
              </a:spcBef>
              <a:buClr>
                <a:schemeClr val="tx2"/>
              </a:buClr>
              <a:buFont typeface="Wingdings" pitchFamily="2" charset="2"/>
              <a:buChar char="ü"/>
            </a:pPr>
            <a:r>
              <a:rPr lang="en-US" dirty="0"/>
              <a:t>a</a:t>
            </a:r>
            <a:r>
              <a:rPr lang="en-GB" dirty="0" err="1"/>
              <a:t>ccepting</a:t>
            </a:r>
            <a:r>
              <a:rPr lang="en-GB" dirty="0"/>
              <a:t> the leadership role </a:t>
            </a:r>
            <a:endParaRPr lang="en-US" dirty="0"/>
          </a:p>
          <a:p>
            <a:pPr marL="742950" lvl="1" indent="-285750">
              <a:spcBef>
                <a:spcPct val="20000"/>
              </a:spcBef>
              <a:buClr>
                <a:schemeClr val="tx2"/>
              </a:buClr>
              <a:buFont typeface="Wingdings" pitchFamily="2" charset="2"/>
              <a:buChar char="ü"/>
            </a:pPr>
            <a:r>
              <a:rPr lang="en-US" dirty="0"/>
              <a:t> c</a:t>
            </a:r>
            <a:r>
              <a:rPr lang="en-GB" dirty="0" err="1"/>
              <a:t>alling</a:t>
            </a:r>
            <a:r>
              <a:rPr lang="en-GB" dirty="0"/>
              <a:t> for help appropriately</a:t>
            </a:r>
            <a:r>
              <a:rPr lang="en-US" dirty="0"/>
              <a:t> </a:t>
            </a:r>
          </a:p>
          <a:p>
            <a:pPr marL="742950" lvl="1" indent="-285750">
              <a:spcBef>
                <a:spcPct val="20000"/>
              </a:spcBef>
              <a:buClr>
                <a:schemeClr val="tx2"/>
              </a:buClr>
              <a:buFont typeface="Wingdings" pitchFamily="2" charset="2"/>
              <a:buChar char="ü"/>
            </a:pPr>
            <a:r>
              <a:rPr lang="en-US" dirty="0"/>
              <a:t> constantly monitoring the situation</a:t>
            </a:r>
          </a:p>
          <a:p>
            <a:pPr marL="742950" lvl="1" indent="-285750">
              <a:spcBef>
                <a:spcPct val="20000"/>
              </a:spcBef>
              <a:buClr>
                <a:schemeClr val="tx2"/>
              </a:buClr>
              <a:buFont typeface="Wingdings" pitchFamily="2" charset="2"/>
              <a:buChar char="ü"/>
            </a:pPr>
            <a:r>
              <a:rPr lang="en-US" dirty="0"/>
              <a:t> setting priorities and making decisions</a:t>
            </a:r>
          </a:p>
          <a:p>
            <a:pPr marL="742950" lvl="1" indent="-285750">
              <a:spcBef>
                <a:spcPct val="20000"/>
              </a:spcBef>
              <a:buClr>
                <a:schemeClr val="tx2"/>
              </a:buClr>
              <a:buFont typeface="Wingdings" pitchFamily="2" charset="2"/>
              <a:buChar char="ü"/>
            </a:pPr>
            <a:r>
              <a:rPr lang="en-US" dirty="0"/>
              <a:t> utilizing resources to maximize performance</a:t>
            </a:r>
          </a:p>
          <a:p>
            <a:pPr marL="742950" lvl="1" indent="-285750">
              <a:spcBef>
                <a:spcPct val="20000"/>
              </a:spcBef>
              <a:buClr>
                <a:schemeClr val="tx2"/>
              </a:buClr>
              <a:buFont typeface="Wingdings" pitchFamily="2" charset="2"/>
              <a:buChar char="ü"/>
            </a:pPr>
            <a:r>
              <a:rPr lang="en-US" dirty="0"/>
              <a:t> resolving team conflicts</a:t>
            </a:r>
          </a:p>
          <a:p>
            <a:pPr marL="742950" lvl="1" indent="-285750">
              <a:spcBef>
                <a:spcPct val="20000"/>
              </a:spcBef>
              <a:buClr>
                <a:schemeClr val="tx2"/>
              </a:buClr>
              <a:buFont typeface="Wingdings" pitchFamily="2" charset="2"/>
              <a:buChar char="ü"/>
            </a:pPr>
            <a:r>
              <a:rPr lang="en-US" dirty="0"/>
              <a:t> balancing the workload within a team</a:t>
            </a:r>
          </a:p>
          <a:p>
            <a:pPr marL="742950" lvl="1" indent="-285750">
              <a:spcBef>
                <a:spcPct val="20000"/>
              </a:spcBef>
              <a:buClr>
                <a:schemeClr val="tx2"/>
              </a:buClr>
              <a:buFont typeface="Wingdings" pitchFamily="2" charset="2"/>
              <a:buChar char="ü"/>
            </a:pPr>
            <a:endParaRPr lang="en-GB" b="0" dirty="0"/>
          </a:p>
        </p:txBody>
      </p:sp>
      <p:sp>
        <p:nvSpPr>
          <p:cNvPr id="2" name="مربع نص 1"/>
          <p:cNvSpPr txBox="1"/>
          <p:nvPr/>
        </p:nvSpPr>
        <p:spPr>
          <a:xfrm>
            <a:off x="5562600" y="3200400"/>
            <a:ext cx="3276600" cy="25299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AU" b="1" dirty="0"/>
              <a:t>Barriers To Teamwork</a:t>
            </a:r>
          </a:p>
          <a:p>
            <a:endParaRPr lang="en-AU" b="1" dirty="0"/>
          </a:p>
          <a:p>
            <a:pPr marL="285750" indent="-285750">
              <a:spcBef>
                <a:spcPct val="20000"/>
              </a:spcBef>
              <a:buClr>
                <a:schemeClr val="tx2"/>
              </a:buClr>
              <a:buFont typeface="Wingdings" pitchFamily="2" charset="2"/>
              <a:buChar char="q"/>
            </a:pPr>
            <a:r>
              <a:rPr lang="en-US" dirty="0">
                <a:solidFill>
                  <a:schemeClr val="tx2"/>
                </a:solidFill>
              </a:rPr>
              <a:t>c</a:t>
            </a:r>
            <a:r>
              <a:rPr lang="en-GB" dirty="0">
                <a:solidFill>
                  <a:schemeClr val="tx2"/>
                </a:solidFill>
              </a:rPr>
              <a:t>hanging roles</a:t>
            </a:r>
          </a:p>
          <a:p>
            <a:pPr marL="285750" indent="-285750">
              <a:spcBef>
                <a:spcPct val="20000"/>
              </a:spcBef>
              <a:buClr>
                <a:schemeClr val="tx2"/>
              </a:buClr>
              <a:buFont typeface="Wingdings" pitchFamily="2" charset="2"/>
              <a:buChar char="q"/>
            </a:pPr>
            <a:r>
              <a:rPr lang="en-US" dirty="0">
                <a:solidFill>
                  <a:schemeClr val="tx2"/>
                </a:solidFill>
              </a:rPr>
              <a:t> m</a:t>
            </a:r>
            <a:r>
              <a:rPr lang="en-GB" dirty="0" err="1">
                <a:solidFill>
                  <a:schemeClr val="tx2"/>
                </a:solidFill>
              </a:rPr>
              <a:t>edical</a:t>
            </a:r>
            <a:r>
              <a:rPr lang="en-GB" dirty="0">
                <a:solidFill>
                  <a:schemeClr val="tx2"/>
                </a:solidFill>
              </a:rPr>
              <a:t> hierarchies</a:t>
            </a:r>
          </a:p>
          <a:p>
            <a:pPr marL="285750" indent="-285750">
              <a:spcBef>
                <a:spcPct val="20000"/>
              </a:spcBef>
              <a:buClr>
                <a:schemeClr val="tx2"/>
              </a:buClr>
              <a:buFont typeface="Wingdings" pitchFamily="2" charset="2"/>
              <a:buChar char="q"/>
            </a:pPr>
            <a:r>
              <a:rPr lang="en-US" dirty="0">
                <a:solidFill>
                  <a:schemeClr val="tx2"/>
                </a:solidFill>
              </a:rPr>
              <a:t> i</a:t>
            </a:r>
            <a:r>
              <a:rPr lang="en-GB" dirty="0" err="1">
                <a:solidFill>
                  <a:schemeClr val="tx2"/>
                </a:solidFill>
              </a:rPr>
              <a:t>ndividualistic</a:t>
            </a:r>
            <a:r>
              <a:rPr lang="en-GB" dirty="0">
                <a:solidFill>
                  <a:schemeClr val="tx2"/>
                </a:solidFill>
              </a:rPr>
              <a:t> nature of medicine</a:t>
            </a:r>
            <a:endParaRPr lang="en-US" dirty="0">
              <a:solidFill>
                <a:schemeClr val="tx2"/>
              </a:solidFill>
            </a:endParaRPr>
          </a:p>
          <a:p>
            <a:pPr marL="285750" indent="-285750">
              <a:spcBef>
                <a:spcPct val="20000"/>
              </a:spcBef>
              <a:buClr>
                <a:schemeClr val="tx2"/>
              </a:buClr>
              <a:buFont typeface="Wingdings" pitchFamily="2" charset="2"/>
              <a:buChar char="q"/>
            </a:pPr>
            <a:r>
              <a:rPr lang="en-US" dirty="0">
                <a:solidFill>
                  <a:schemeClr val="tx2"/>
                </a:solidFill>
              </a:rPr>
              <a:t> i</a:t>
            </a:r>
            <a:r>
              <a:rPr lang="en-GB" dirty="0" err="1">
                <a:solidFill>
                  <a:schemeClr val="tx2"/>
                </a:solidFill>
              </a:rPr>
              <a:t>nstability</a:t>
            </a:r>
            <a:r>
              <a:rPr lang="en-GB" dirty="0">
                <a:solidFill>
                  <a:schemeClr val="tx2"/>
                </a:solidFill>
              </a:rPr>
              <a:t> nature of teams</a:t>
            </a:r>
          </a:p>
          <a:p>
            <a:pPr marL="285750" indent="-285750">
              <a:buFont typeface="Wingdings" pitchFamily="2" charset="2"/>
              <a:buChar char="q"/>
            </a:pPr>
            <a:endParaRPr lang="en-US" dirty="0"/>
          </a:p>
        </p:txBody>
      </p:sp>
      <p:sp>
        <p:nvSpPr>
          <p:cNvPr id="3" name="عنصر نائب للتاريخ 2"/>
          <p:cNvSpPr>
            <a:spLocks noGrp="1"/>
          </p:cNvSpPr>
          <p:nvPr>
            <p:ph type="dt" sz="half" idx="10"/>
          </p:nvPr>
        </p:nvSpPr>
        <p:spPr/>
        <p:txBody>
          <a:bodyPr/>
          <a:lstStyle/>
          <a:p>
            <a:fld id="{4ABA813E-7008-4BB7-ACC6-35F1606F2BED}" type="datetime1">
              <a:rPr lang="en-US" smtClean="0"/>
              <a:t>5/23/2018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4B747EB-5D84-4934-B0DB-F12DFCF6C9C9}" type="slidenum">
              <a:rPr lang="en-US" smtClean="0"/>
              <a:t>34</a:t>
            </a:fld>
            <a:endParaRPr lang="en-US"/>
          </a:p>
        </p:txBody>
      </p:sp>
    </p:spTree>
    <p:extLst>
      <p:ext uri="{BB962C8B-B14F-4D97-AF65-F5344CB8AC3E}">
        <p14:creationId xmlns:p14="http://schemas.microsoft.com/office/powerpoint/2010/main" val="379117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97378"/>
                                        </p:tgtEl>
                                        <p:attrNameLst>
                                          <p:attrName>style.visibility</p:attrName>
                                        </p:attrNameLst>
                                      </p:cBhvr>
                                      <p:to>
                                        <p:strVal val="visible"/>
                                      </p:to>
                                    </p:set>
                                    <p:animEffect transition="in" filter="randombar(horizontal)">
                                      <p:cBhvr>
                                        <p:cTn id="7" dur="500"/>
                                        <p:tgtEl>
                                          <p:spTgt spid="99737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97379"/>
                                        </p:tgtEl>
                                        <p:attrNameLst>
                                          <p:attrName>style.visibility</p:attrName>
                                        </p:attrNameLst>
                                      </p:cBhvr>
                                      <p:to>
                                        <p:strVal val="visible"/>
                                      </p:to>
                                    </p:set>
                                    <p:animEffect transition="in" filter="randombar(horizontal)">
                                      <p:cBhvr>
                                        <p:cTn id="12" dur="500"/>
                                        <p:tgtEl>
                                          <p:spTgt spid="99737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8" grpId="0" animBg="1"/>
      <p:bldP spid="997379"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a:xfrm>
            <a:off x="657225" y="304801"/>
            <a:ext cx="7920038" cy="838200"/>
          </a:xfrm>
          <a:noFill/>
          <a:ln/>
          <a:extLst>
            <a:ext uri="{91240B29-F687-4F45-9708-019B960494DF}">
              <a14:hiddenLine xmlns:a14="http://schemas.microsoft.com/office/drawing/2010/main" w="9525">
                <a:solidFill>
                  <a:schemeClr val="tx2"/>
                </a:solidFill>
                <a:miter lim="800000"/>
                <a:headEnd/>
                <a:tailEnd/>
              </a14:hiddenLine>
            </a:ext>
          </a:extLst>
        </p:spPr>
        <p:txBody>
          <a:bodyPr>
            <a:normAutofit/>
          </a:bodyPr>
          <a:lstStyle/>
          <a:p>
            <a:pPr algn="ctr"/>
            <a:r>
              <a:rPr lang="en-AU" sz="2000" b="1" dirty="0"/>
              <a:t>Resolving Disagreement And Conflict</a:t>
            </a:r>
          </a:p>
        </p:txBody>
      </p:sp>
      <p:sp>
        <p:nvSpPr>
          <p:cNvPr id="1025027" name="Rectangle 3"/>
          <p:cNvSpPr>
            <a:spLocks noChangeArrowheads="1"/>
          </p:cNvSpPr>
          <p:nvPr/>
        </p:nvSpPr>
        <p:spPr bwMode="auto">
          <a:xfrm>
            <a:off x="533400" y="1143000"/>
            <a:ext cx="8001000" cy="3527425"/>
          </a:xfrm>
          <a:prstGeom prst="rect">
            <a:avLst/>
          </a:prstGeom>
          <a:solidFill>
            <a:srgbClr val="FFC000"/>
          </a:solidFill>
          <a:ln/>
          <a:extLst/>
        </p:spPr>
        <p:style>
          <a:lnRef idx="1">
            <a:schemeClr val="accent2"/>
          </a:lnRef>
          <a:fillRef idx="3">
            <a:schemeClr val="accent2"/>
          </a:fillRef>
          <a:effectRef idx="2">
            <a:schemeClr val="accent2"/>
          </a:effectRef>
          <a:fontRef idx="minor">
            <a:schemeClr val="lt1"/>
          </a:fontRef>
        </p:style>
        <p:txBody>
          <a:bodyPr/>
          <a:lstStyle/>
          <a:p>
            <a:pPr marL="342900" indent="-342900">
              <a:spcBef>
                <a:spcPct val="20000"/>
              </a:spcBef>
              <a:buClr>
                <a:schemeClr val="tx2"/>
              </a:buClr>
            </a:pPr>
            <a:r>
              <a:rPr lang="en-US" b="0" dirty="0">
                <a:solidFill>
                  <a:schemeClr val="tx2"/>
                </a:solidFill>
              </a:rPr>
              <a:t>	</a:t>
            </a:r>
            <a:r>
              <a:rPr lang="en-GB" b="1" dirty="0"/>
              <a:t>A number of techniques have been developed to help all members of a team speak out </a:t>
            </a:r>
            <a:r>
              <a:rPr lang="en-GB" b="1" dirty="0" err="1"/>
              <a:t>includ</a:t>
            </a:r>
            <a:r>
              <a:rPr lang="en-US" b="1" dirty="0" err="1"/>
              <a:t>ing</a:t>
            </a:r>
            <a:r>
              <a:rPr lang="en-GB" b="1" dirty="0"/>
              <a:t>:</a:t>
            </a:r>
            <a:endParaRPr lang="en-US" b="1" dirty="0"/>
          </a:p>
          <a:p>
            <a:pPr marL="342900" indent="-342900">
              <a:spcBef>
                <a:spcPct val="20000"/>
              </a:spcBef>
              <a:buClr>
                <a:schemeClr val="tx2"/>
              </a:buClr>
              <a:buFontTx/>
              <a:buChar char="o"/>
            </a:pPr>
            <a:endParaRPr lang="en-GB" b="0" dirty="0">
              <a:solidFill>
                <a:schemeClr val="tx2"/>
              </a:solidFill>
            </a:endParaRPr>
          </a:p>
          <a:p>
            <a:pPr marL="742950" lvl="1" indent="-285750">
              <a:spcBef>
                <a:spcPct val="20000"/>
              </a:spcBef>
              <a:buClr>
                <a:schemeClr val="tx2"/>
              </a:buClr>
              <a:buFont typeface="Arial" pitchFamily="34" charset="0"/>
              <a:buChar char="•"/>
            </a:pPr>
            <a:r>
              <a:rPr lang="en-US" b="0" dirty="0"/>
              <a:t> t</a:t>
            </a:r>
            <a:r>
              <a:rPr lang="en-GB" b="0" dirty="0"/>
              <a:t>he two challenge rule</a:t>
            </a:r>
          </a:p>
          <a:p>
            <a:pPr marL="742950" lvl="1" indent="-285750">
              <a:spcBef>
                <a:spcPct val="20000"/>
              </a:spcBef>
              <a:buClr>
                <a:schemeClr val="tx2"/>
              </a:buClr>
              <a:buFont typeface="Arial" pitchFamily="34" charset="0"/>
              <a:buChar char="•"/>
            </a:pPr>
            <a:r>
              <a:rPr lang="en-US" b="0" dirty="0"/>
              <a:t> </a:t>
            </a:r>
            <a:r>
              <a:rPr lang="en-GB" b="0" dirty="0"/>
              <a:t>CUS</a:t>
            </a:r>
            <a:r>
              <a:rPr lang="en-US" dirty="0"/>
              <a:t>; I'm concerned, I’m uncomfortable , this is the safety issue</a:t>
            </a:r>
          </a:p>
          <a:p>
            <a:pPr marL="742950" lvl="1" indent="-285750">
              <a:buFont typeface="Arial" pitchFamily="34" charset="0"/>
              <a:buChar char="•"/>
            </a:pPr>
            <a:r>
              <a:rPr lang="en-US" dirty="0"/>
              <a:t> </a:t>
            </a:r>
            <a:r>
              <a:rPr lang="en-GB" b="0" dirty="0"/>
              <a:t>DESC script </a:t>
            </a:r>
            <a:r>
              <a:rPr lang="en-US" b="1" i="1" dirty="0"/>
              <a:t>D</a:t>
            </a:r>
            <a:r>
              <a:rPr lang="en-US" dirty="0"/>
              <a:t>—Describe the specific situation or behavior; provide concrete data.</a:t>
            </a:r>
          </a:p>
          <a:p>
            <a:r>
              <a:rPr lang="en-US" b="1" i="1" dirty="0"/>
              <a:t>E</a:t>
            </a:r>
            <a:r>
              <a:rPr lang="en-US" dirty="0"/>
              <a:t>—Express how the situation makes you feel/what your concerns are.</a:t>
            </a:r>
          </a:p>
          <a:p>
            <a:r>
              <a:rPr lang="en-US" b="1" i="1" dirty="0"/>
              <a:t>S</a:t>
            </a:r>
            <a:r>
              <a:rPr lang="en-US" dirty="0"/>
              <a:t>—Suggest other alternatives and seek agreement.</a:t>
            </a:r>
          </a:p>
          <a:p>
            <a:r>
              <a:rPr lang="en-US" b="1" i="1" dirty="0"/>
              <a:t>C</a:t>
            </a:r>
            <a:r>
              <a:rPr lang="en-US" dirty="0"/>
              <a:t>—Consequences should be stated in terms of impact on established team goals; strive for consensus.</a:t>
            </a:r>
          </a:p>
          <a:p>
            <a:pPr marL="742950" lvl="1" indent="-285750">
              <a:spcBef>
                <a:spcPct val="20000"/>
              </a:spcBef>
              <a:buClr>
                <a:schemeClr val="tx2"/>
              </a:buClr>
              <a:buFontTx/>
              <a:buChar char="o"/>
            </a:pPr>
            <a:endParaRPr lang="en-GB" b="0" dirty="0">
              <a:solidFill>
                <a:schemeClr val="tx2"/>
              </a:solidFill>
            </a:endParaRPr>
          </a:p>
        </p:txBody>
      </p:sp>
      <p:sp>
        <p:nvSpPr>
          <p:cNvPr id="2" name="عنصر نائب للتاريخ 1"/>
          <p:cNvSpPr>
            <a:spLocks noGrp="1"/>
          </p:cNvSpPr>
          <p:nvPr>
            <p:ph type="dt" sz="half" idx="10"/>
          </p:nvPr>
        </p:nvSpPr>
        <p:spPr/>
        <p:txBody>
          <a:bodyPr/>
          <a:lstStyle/>
          <a:p>
            <a:fld id="{199B0B3B-2DD3-4274-AA0D-1042D7166683}" type="datetime1">
              <a:rPr lang="en-US" smtClean="0"/>
              <a:t>5/23/2018</a:t>
            </a:fld>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35</a:t>
            </a:fld>
            <a:endParaRPr lang="en-US"/>
          </a:p>
        </p:txBody>
      </p:sp>
      <p:pic>
        <p:nvPicPr>
          <p:cNvPr id="4100" name="Picture 4" descr="نتيجة بحث الصور عن ‪Resolving Disagreement And Confl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991099"/>
            <a:ext cx="2676525"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7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5026"/>
                                        </p:tgtEl>
                                        <p:attrNameLst>
                                          <p:attrName>style.visibility</p:attrName>
                                        </p:attrNameLst>
                                      </p:cBhvr>
                                      <p:to>
                                        <p:strVal val="visible"/>
                                      </p:to>
                                    </p:set>
                                    <p:anim calcmode="lin" valueType="num">
                                      <p:cBhvr>
                                        <p:cTn id="7" dur="500" fill="hold"/>
                                        <p:tgtEl>
                                          <p:spTgt spid="1025026"/>
                                        </p:tgtEl>
                                        <p:attrNameLst>
                                          <p:attrName>ppt_w</p:attrName>
                                        </p:attrNameLst>
                                      </p:cBhvr>
                                      <p:tavLst>
                                        <p:tav tm="0">
                                          <p:val>
                                            <p:fltVal val="0"/>
                                          </p:val>
                                        </p:tav>
                                        <p:tav tm="100000">
                                          <p:val>
                                            <p:strVal val="#ppt_w"/>
                                          </p:val>
                                        </p:tav>
                                      </p:tavLst>
                                    </p:anim>
                                    <p:anim calcmode="lin" valueType="num">
                                      <p:cBhvr>
                                        <p:cTn id="8" dur="500" fill="hold"/>
                                        <p:tgtEl>
                                          <p:spTgt spid="1025026"/>
                                        </p:tgtEl>
                                        <p:attrNameLst>
                                          <p:attrName>ppt_h</p:attrName>
                                        </p:attrNameLst>
                                      </p:cBhvr>
                                      <p:tavLst>
                                        <p:tav tm="0">
                                          <p:val>
                                            <p:fltVal val="0"/>
                                          </p:val>
                                        </p:tav>
                                        <p:tav tm="100000">
                                          <p:val>
                                            <p:strVal val="#ppt_h"/>
                                          </p:val>
                                        </p:tav>
                                      </p:tavLst>
                                    </p:anim>
                                    <p:animEffect transition="in" filter="fade">
                                      <p:cBhvr>
                                        <p:cTn id="9" dur="500"/>
                                        <p:tgtEl>
                                          <p:spTgt spid="1025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25027"/>
                                        </p:tgtEl>
                                        <p:attrNameLst>
                                          <p:attrName>style.visibility</p:attrName>
                                        </p:attrNameLst>
                                      </p:cBhvr>
                                      <p:to>
                                        <p:strVal val="visible"/>
                                      </p:to>
                                    </p:set>
                                    <p:anim calcmode="lin" valueType="num">
                                      <p:cBhvr>
                                        <p:cTn id="14" dur="500" fill="hold"/>
                                        <p:tgtEl>
                                          <p:spTgt spid="1025027"/>
                                        </p:tgtEl>
                                        <p:attrNameLst>
                                          <p:attrName>ppt_w</p:attrName>
                                        </p:attrNameLst>
                                      </p:cBhvr>
                                      <p:tavLst>
                                        <p:tav tm="0">
                                          <p:val>
                                            <p:fltVal val="0"/>
                                          </p:val>
                                        </p:tav>
                                        <p:tav tm="100000">
                                          <p:val>
                                            <p:strVal val="#ppt_w"/>
                                          </p:val>
                                        </p:tav>
                                      </p:tavLst>
                                    </p:anim>
                                    <p:anim calcmode="lin" valueType="num">
                                      <p:cBhvr>
                                        <p:cTn id="15" dur="500" fill="hold"/>
                                        <p:tgtEl>
                                          <p:spTgt spid="1025027"/>
                                        </p:tgtEl>
                                        <p:attrNameLst>
                                          <p:attrName>ppt_h</p:attrName>
                                        </p:attrNameLst>
                                      </p:cBhvr>
                                      <p:tavLst>
                                        <p:tav tm="0">
                                          <p:val>
                                            <p:fltVal val="0"/>
                                          </p:val>
                                        </p:tav>
                                        <p:tav tm="100000">
                                          <p:val>
                                            <p:strVal val="#ppt_h"/>
                                          </p:val>
                                        </p:tav>
                                      </p:tavLst>
                                    </p:anim>
                                    <p:animEffect transition="in" filter="fade">
                                      <p:cBhvr>
                                        <p:cTn id="16" dur="500"/>
                                        <p:tgtEl>
                                          <p:spTgt spid="1025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p:cTn id="21" dur="500" fill="hold"/>
                                        <p:tgtEl>
                                          <p:spTgt spid="4100"/>
                                        </p:tgtEl>
                                        <p:attrNameLst>
                                          <p:attrName>ppt_w</p:attrName>
                                        </p:attrNameLst>
                                      </p:cBhvr>
                                      <p:tavLst>
                                        <p:tav tm="0">
                                          <p:val>
                                            <p:fltVal val="0"/>
                                          </p:val>
                                        </p:tav>
                                        <p:tav tm="100000">
                                          <p:val>
                                            <p:strVal val="#ppt_w"/>
                                          </p:val>
                                        </p:tav>
                                      </p:tavLst>
                                    </p:anim>
                                    <p:anim calcmode="lin" valueType="num">
                                      <p:cBhvr>
                                        <p:cTn id="22" dur="500" fill="hold"/>
                                        <p:tgtEl>
                                          <p:spTgt spid="4100"/>
                                        </p:tgtEl>
                                        <p:attrNameLst>
                                          <p:attrName>ppt_h</p:attrName>
                                        </p:attrNameLst>
                                      </p:cBhvr>
                                      <p:tavLst>
                                        <p:tav tm="0">
                                          <p:val>
                                            <p:fltVal val="0"/>
                                          </p:val>
                                        </p:tav>
                                        <p:tav tm="100000">
                                          <p:val>
                                            <p:strVal val="#ppt_h"/>
                                          </p:val>
                                        </p:tav>
                                      </p:tavLst>
                                    </p:anim>
                                    <p:animEffect transition="in" filter="fade">
                                      <p:cBhvr>
                                        <p:cTn id="2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26" grpId="0" animBg="1"/>
      <p:bldP spid="10250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F87D476-4C95-4257-8896-F51A47A9940A}"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36</a:t>
            </a:fld>
            <a:endParaRPr lang="en-US"/>
          </a:p>
        </p:txBody>
      </p:sp>
      <p:pic>
        <p:nvPicPr>
          <p:cNvPr id="26626" name="Picture 2" descr="نتيجة بحث الصور عن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5619750" cy="2447926"/>
          </a:xfrm>
          <a:prstGeom prst="rect">
            <a:avLst/>
          </a:prstGeom>
          <a:noFill/>
          <a:extLst>
            <a:ext uri="{909E8E84-426E-40DD-AFC4-6F175D3DCCD1}">
              <a14:hiddenFill xmlns:a14="http://schemas.microsoft.com/office/drawing/2010/main">
                <a:solidFill>
                  <a:srgbClr val="FFFFFF"/>
                </a:solidFill>
              </a14:hiddenFill>
            </a:ext>
          </a:extLst>
        </p:spPr>
      </p:pic>
      <p:sp>
        <p:nvSpPr>
          <p:cNvPr id="4" name="عنصر نائب للتذييل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102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19B7726-A478-4792-B87D-D28D76A5315A}"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4</a:t>
            </a:fld>
            <a:endParaRPr lang="en-US"/>
          </a:p>
        </p:txBody>
      </p:sp>
      <p:sp>
        <p:nvSpPr>
          <p:cNvPr id="4" name="مستطيل 3"/>
          <p:cNvSpPr/>
          <p:nvPr/>
        </p:nvSpPr>
        <p:spPr>
          <a:xfrm>
            <a:off x="4800600" y="927080"/>
            <a:ext cx="4114800" cy="3139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a:t>-Teams in a parallel organization consist of members from different job functions. </a:t>
            </a:r>
            <a:br>
              <a:rPr lang="en-US" dirty="0"/>
            </a:br>
            <a:r>
              <a:rPr lang="en-US" dirty="0"/>
              <a:t>-Coordinated problem solving</a:t>
            </a:r>
            <a:br>
              <a:rPr lang="en-US" dirty="0"/>
            </a:br>
            <a:r>
              <a:rPr lang="en-US" dirty="0"/>
              <a:t>-Better performance (such as quality)</a:t>
            </a:r>
            <a:br>
              <a:rPr lang="en-US" dirty="0"/>
            </a:br>
            <a:r>
              <a:rPr lang="en-US" dirty="0"/>
              <a:t>-Opportunity for workers’ professional growth</a:t>
            </a:r>
            <a:br>
              <a:rPr lang="en-US" dirty="0"/>
            </a:br>
            <a:r>
              <a:rPr lang="en-US" dirty="0"/>
              <a:t>-Staff spend more time in meetings</a:t>
            </a:r>
            <a:br>
              <a:rPr lang="en-US" dirty="0"/>
            </a:br>
            <a:r>
              <a:rPr lang="en-US" dirty="0"/>
              <a:t>-Increased cost </a:t>
            </a:r>
            <a:br>
              <a:rPr lang="en-US" dirty="0"/>
            </a:br>
            <a:r>
              <a:rPr lang="en-US" dirty="0"/>
              <a:t>-Conflicts arise between the two structures over resources, power, and control</a:t>
            </a:r>
          </a:p>
        </p:txBody>
      </p:sp>
      <p:sp>
        <p:nvSpPr>
          <p:cNvPr id="5" name="مستطيل 4"/>
          <p:cNvSpPr/>
          <p:nvPr/>
        </p:nvSpPr>
        <p:spPr>
          <a:xfrm>
            <a:off x="3733800" y="546080"/>
            <a:ext cx="1447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t>Parallel Form</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27080"/>
            <a:ext cx="4038600" cy="3187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مستطيل 7"/>
          <p:cNvSpPr/>
          <p:nvPr/>
        </p:nvSpPr>
        <p:spPr>
          <a:xfrm>
            <a:off x="1676400" y="4572000"/>
            <a:ext cx="6019800"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dirty="0"/>
              <a:t>-Fast start-up of a new organization</a:t>
            </a:r>
            <a:br>
              <a:rPr lang="en-US" dirty="0"/>
            </a:br>
            <a:r>
              <a:rPr lang="en-US" dirty="0"/>
              <a:t>-Quick access to expertise, systems, facilities, and equipment</a:t>
            </a:r>
            <a:br>
              <a:rPr lang="en-US" dirty="0"/>
            </a:br>
            <a:r>
              <a:rPr lang="en-US" dirty="0"/>
              <a:t>-Flexibility to grow, shrink, and adjust</a:t>
            </a:r>
            <a:br>
              <a:rPr lang="en-US" dirty="0"/>
            </a:br>
            <a:r>
              <a:rPr lang="en-US" dirty="0"/>
              <a:t>-Less time spent managing a large, complex organization</a:t>
            </a:r>
            <a:br>
              <a:rPr lang="en-US" dirty="0"/>
            </a:br>
            <a:r>
              <a:rPr lang="en-US" dirty="0"/>
              <a:t>-Dependence on other organizations for critical services</a:t>
            </a:r>
            <a:br>
              <a:rPr lang="en-US" dirty="0"/>
            </a:br>
            <a:r>
              <a:rPr lang="en-US" dirty="0"/>
              <a:t>-Risk of failure if outsource partner fails</a:t>
            </a:r>
            <a:br>
              <a:rPr lang="en-US" dirty="0"/>
            </a:br>
            <a:r>
              <a:rPr lang="en-US" dirty="0"/>
              <a:t>-Time and expense to find partners and negotiate contracts</a:t>
            </a:r>
          </a:p>
        </p:txBody>
      </p:sp>
      <p:sp>
        <p:nvSpPr>
          <p:cNvPr id="9" name="مستطيل 8"/>
          <p:cNvSpPr/>
          <p:nvPr/>
        </p:nvSpPr>
        <p:spPr>
          <a:xfrm>
            <a:off x="1676400" y="4219992"/>
            <a:ext cx="1557221"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b="1" dirty="0"/>
              <a:t>Modular Form</a:t>
            </a:r>
          </a:p>
        </p:txBody>
      </p:sp>
      <p:sp>
        <p:nvSpPr>
          <p:cNvPr id="6" name="عنصر نائب للتذييل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9338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1)">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5470BB9-1EDD-4615-9D81-E6AE39879F43}" type="datetime1">
              <a:rPr lang="en-US" smtClean="0"/>
              <a:t>5/23/2018</a:t>
            </a:fld>
            <a:endParaRPr lang="en-US" dirty="0"/>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5</a:t>
            </a:fld>
            <a:endParaRPr lang="en-US"/>
          </a:p>
        </p:txBody>
      </p:sp>
      <p:sp>
        <p:nvSpPr>
          <p:cNvPr id="4" name="مستطيل 3"/>
          <p:cNvSpPr/>
          <p:nvPr/>
        </p:nvSpPr>
        <p:spPr>
          <a:xfrm>
            <a:off x="609600" y="1295400"/>
            <a:ext cx="8077200" cy="17543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br>
              <a:rPr lang="en-US" dirty="0"/>
            </a:br>
            <a:r>
              <a:rPr lang="en-US" dirty="0"/>
              <a:t>-Managers link departments horizontally, vertically, and diagonally so all work together toward shared mission</a:t>
            </a:r>
            <a:br>
              <a:rPr lang="en-US" dirty="0"/>
            </a:br>
            <a:r>
              <a:rPr lang="en-US" dirty="0"/>
              <a:t>-Use coordination mechanisms* for linking jobs</a:t>
            </a:r>
            <a:br>
              <a:rPr lang="en-US" dirty="0"/>
            </a:br>
            <a:r>
              <a:rPr lang="en-US" dirty="0"/>
              <a:t>-Use coordinating groups, committees, councils, task forces, and project teams</a:t>
            </a:r>
            <a:br>
              <a:rPr lang="en-US" dirty="0"/>
            </a:br>
            <a:endParaRPr lang="en-US" dirty="0"/>
          </a:p>
        </p:txBody>
      </p:sp>
      <p:sp>
        <p:nvSpPr>
          <p:cNvPr id="5" name="مستطيل 4"/>
          <p:cNvSpPr/>
          <p:nvPr/>
        </p:nvSpPr>
        <p:spPr>
          <a:xfrm>
            <a:off x="3276599" y="719614"/>
            <a:ext cx="2896755" cy="369332"/>
          </a:xfrm>
          <a:prstGeom prst="rect">
            <a:avLst/>
          </a:prstGeom>
        </p:spPr>
        <p:txBody>
          <a:bodyPr wrap="none">
            <a:spAutoFit/>
          </a:bodyPr>
          <a:lstStyle/>
          <a:p>
            <a:r>
              <a:rPr lang="en-US" b="1" dirty="0"/>
              <a:t>Coordination Within an HCO</a:t>
            </a:r>
          </a:p>
        </p:txBody>
      </p:sp>
      <p:sp>
        <p:nvSpPr>
          <p:cNvPr id="7" name="مربع نص 6"/>
          <p:cNvSpPr txBox="1"/>
          <p:nvPr/>
        </p:nvSpPr>
        <p:spPr>
          <a:xfrm>
            <a:off x="609600" y="3200400"/>
            <a:ext cx="80772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a:t>* </a:t>
            </a:r>
            <a:r>
              <a:rPr lang="en-US" i="1" dirty="0"/>
              <a:t>Mutual adjustment, Direct supervision,</a:t>
            </a:r>
            <a:r>
              <a:rPr lang="en-US" dirty="0"/>
              <a:t>  </a:t>
            </a:r>
            <a:r>
              <a:rPr lang="en-US" i="1" dirty="0"/>
              <a:t>Standardization of work processes, Standardization of output, Standardization of skills and knowledge, Standardization of norms.</a:t>
            </a:r>
            <a:endParaRPr lang="en-US" dirty="0"/>
          </a:p>
        </p:txBody>
      </p:sp>
      <p:sp>
        <p:nvSpPr>
          <p:cNvPr id="8" name="مستطيل 7"/>
          <p:cNvSpPr/>
          <p:nvPr/>
        </p:nvSpPr>
        <p:spPr>
          <a:xfrm>
            <a:off x="590550" y="4191000"/>
            <a:ext cx="8077200"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a:t>Contract Departments</a:t>
            </a:r>
            <a:br>
              <a:rPr lang="en-US" dirty="0"/>
            </a:br>
            <a:r>
              <a:rPr lang="en-US" dirty="0"/>
              <a:t>@May be used to help fill positions in HCOs similar to modular outsourcing</a:t>
            </a:r>
            <a:br>
              <a:rPr lang="en-US" dirty="0"/>
            </a:br>
            <a:r>
              <a:rPr lang="en-US" dirty="0"/>
              <a:t>@May complicate organization’s structure and cause conflict among workers</a:t>
            </a:r>
            <a:br>
              <a:rPr lang="en-US" dirty="0"/>
            </a:br>
            <a:endParaRPr lang="en-US" dirty="0"/>
          </a:p>
          <a:p>
            <a:r>
              <a:rPr lang="en-US" dirty="0"/>
              <a:t>Managers should formally state in contracts;</a:t>
            </a:r>
            <a:br>
              <a:rPr lang="en-US" dirty="0"/>
            </a:br>
            <a:r>
              <a:rPr lang="en-US" dirty="0"/>
              <a:t>-how contracted workers fit into organization’s structure  authority, responsibilities, and coordination of contracted workers </a:t>
            </a:r>
          </a:p>
        </p:txBody>
      </p:sp>
      <p:sp>
        <p:nvSpPr>
          <p:cNvPr id="9" name="عنصر نائب للتذييل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4431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D734226-AA5A-4BDE-9D73-F38559B93FE3}"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6</a:t>
            </a:fld>
            <a:endParaRPr lang="en-US"/>
          </a:p>
        </p:txBody>
      </p:sp>
      <p:sp>
        <p:nvSpPr>
          <p:cNvPr id="4" name="مستطيل 3"/>
          <p:cNvSpPr/>
          <p:nvPr/>
        </p:nvSpPr>
        <p:spPr>
          <a:xfrm>
            <a:off x="609600" y="1342072"/>
            <a:ext cx="78486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t>-Attending physicians  do not work in hospital jobs, have their own medical offices in community, do admit and see patients in hospital, bill patients and -insurers for payments.</a:t>
            </a:r>
            <a:br>
              <a:rPr lang="en-US" dirty="0"/>
            </a:br>
            <a:r>
              <a:rPr lang="en-US" dirty="0"/>
              <a:t>-Examples include surgeons, pediatricians, obstetricians, cardiologists, and oncologists</a:t>
            </a:r>
          </a:p>
        </p:txBody>
      </p:sp>
      <p:sp>
        <p:nvSpPr>
          <p:cNvPr id="5" name="مستطيل 4"/>
          <p:cNvSpPr/>
          <p:nvPr/>
        </p:nvSpPr>
        <p:spPr>
          <a:xfrm>
            <a:off x="609600" y="697468"/>
            <a:ext cx="1163267" cy="369332"/>
          </a:xfrm>
          <a:prstGeom prst="rect">
            <a:avLst/>
          </a:prstGeom>
        </p:spPr>
        <p:txBody>
          <a:bodyPr wrap="none">
            <a:spAutoFit/>
          </a:bodyPr>
          <a:lstStyle/>
          <a:p>
            <a:r>
              <a:rPr lang="en-US" b="1" dirty="0"/>
              <a:t>Physicians</a:t>
            </a:r>
          </a:p>
        </p:txBody>
      </p:sp>
      <p:sp>
        <p:nvSpPr>
          <p:cNvPr id="6" name="مستطيل 5"/>
          <p:cNvSpPr/>
          <p:nvPr/>
        </p:nvSpPr>
        <p:spPr>
          <a:xfrm>
            <a:off x="685800" y="3200400"/>
            <a:ext cx="7848600" cy="286232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dirty="0"/>
              <a:t>-Physicians are organized into departments and divisions based on medical specialties</a:t>
            </a:r>
            <a:br>
              <a:rPr lang="en-US" dirty="0"/>
            </a:br>
            <a:r>
              <a:rPr lang="en-US" dirty="0"/>
              <a:t>-Medical staff structure coexists with the management structure to form total hospital organization</a:t>
            </a:r>
            <a:br>
              <a:rPr lang="en-US" dirty="0"/>
            </a:br>
            <a:r>
              <a:rPr lang="en-US" dirty="0"/>
              <a:t>-Conflict may arise between medical staff structure and administrative structure: </a:t>
            </a:r>
            <a:br>
              <a:rPr lang="en-US" dirty="0"/>
            </a:br>
            <a:r>
              <a:rPr lang="en-US" dirty="0"/>
              <a:t>physicians and managers</a:t>
            </a:r>
            <a:br>
              <a:rPr lang="en-US" dirty="0"/>
            </a:br>
            <a:r>
              <a:rPr lang="en-US" dirty="0"/>
              <a:t>-Coordination and authority based on highly specialized education, training, and expertise of professional workers guide work performance strongly and consistently </a:t>
            </a:r>
            <a:br>
              <a:rPr lang="en-US" dirty="0"/>
            </a:br>
            <a:r>
              <a:rPr lang="en-US" dirty="0"/>
              <a:t>-Detailed bureaucratic standards used less</a:t>
            </a:r>
          </a:p>
        </p:txBody>
      </p:sp>
      <p:sp>
        <p:nvSpPr>
          <p:cNvPr id="9" name="عنصر نائب للتذييل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0669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FEC0D5B-E257-49E4-A713-35650EFCB9D0}"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7</a:t>
            </a:fld>
            <a:endParaRPr lang="en-US"/>
          </a:p>
        </p:txBody>
      </p:sp>
      <p:sp>
        <p:nvSpPr>
          <p:cNvPr id="5" name="مستطيل 4"/>
          <p:cNvSpPr/>
          <p:nvPr/>
        </p:nvSpPr>
        <p:spPr>
          <a:xfrm>
            <a:off x="457200" y="1259175"/>
            <a:ext cx="8077200" cy="3139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br>
              <a:rPr lang="en-US" dirty="0"/>
            </a:br>
            <a:r>
              <a:rPr lang="en-US" dirty="0"/>
              <a:t>Managers link their HCO with other organizations:</a:t>
            </a:r>
            <a:br>
              <a:rPr lang="en-US" dirty="0"/>
            </a:br>
            <a:r>
              <a:rPr lang="en-US" dirty="0"/>
              <a:t>-Alliances</a:t>
            </a:r>
            <a:br>
              <a:rPr lang="en-US" dirty="0"/>
            </a:br>
            <a:r>
              <a:rPr lang="en-US" dirty="0"/>
              <a:t>-Joint ventures</a:t>
            </a:r>
            <a:br>
              <a:rPr lang="en-US" dirty="0"/>
            </a:br>
            <a:r>
              <a:rPr lang="en-US" dirty="0"/>
              <a:t>-Hospital systems</a:t>
            </a:r>
            <a:br>
              <a:rPr lang="en-US" dirty="0"/>
            </a:br>
            <a:r>
              <a:rPr lang="en-US" dirty="0"/>
              <a:t>-Networks</a:t>
            </a:r>
            <a:br>
              <a:rPr lang="en-US" dirty="0"/>
            </a:br>
            <a:r>
              <a:rPr lang="en-US" dirty="0"/>
              <a:t>-Independent practice associations , an association of independent physicians, or other organization that contracts with independent physicians, and provides services to managed care organizations on a negotiated per capita rate, or negotiated fee-for service rate</a:t>
            </a:r>
          </a:p>
          <a:p>
            <a:endParaRPr lang="en-US" dirty="0"/>
          </a:p>
        </p:txBody>
      </p:sp>
      <p:sp>
        <p:nvSpPr>
          <p:cNvPr id="6" name="مستطيل 5"/>
          <p:cNvSpPr/>
          <p:nvPr/>
        </p:nvSpPr>
        <p:spPr>
          <a:xfrm>
            <a:off x="2946337" y="738664"/>
            <a:ext cx="3098925" cy="369332"/>
          </a:xfrm>
          <a:prstGeom prst="rect">
            <a:avLst/>
          </a:prstGeom>
        </p:spPr>
        <p:txBody>
          <a:bodyPr wrap="none">
            <a:spAutoFit/>
          </a:bodyPr>
          <a:lstStyle/>
          <a:p>
            <a:r>
              <a:rPr lang="en-US" b="1" dirty="0"/>
              <a:t>Inter-organizational Structures</a:t>
            </a:r>
          </a:p>
        </p:txBody>
      </p:sp>
      <p:pic>
        <p:nvPicPr>
          <p:cNvPr id="2050"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339292"/>
            <a:ext cx="5257800" cy="238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عنصر نائب للتذييل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41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CBF5287-29A4-4673-BBD6-4ADF1EB96278}"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8</a:t>
            </a:fld>
            <a:endParaRPr lang="en-US"/>
          </a:p>
        </p:txBody>
      </p:sp>
      <p:sp>
        <p:nvSpPr>
          <p:cNvPr id="4" name="مستطيل 3"/>
          <p:cNvSpPr/>
          <p:nvPr/>
        </p:nvSpPr>
        <p:spPr>
          <a:xfrm>
            <a:off x="152400" y="533400"/>
            <a:ext cx="8686800" cy="47705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dirty="0"/>
              <a:t> Daniel is the CEO of a complex physician practice and hospital. The demands for satisfied patients, staff, and </a:t>
            </a:r>
            <a:r>
              <a:rPr lang="en-US" sz="1600" dirty="0" err="1"/>
              <a:t>payors</a:t>
            </a:r>
            <a:r>
              <a:rPr lang="en-US" sz="1600" dirty="0"/>
              <a:t> keep the leadership engaged in a balancing act to win the hearts and minds of consumers who have many choices where they will receive healthcare. Daniel and his counterpart at a rural hospital 30 miles away are merging their hospitals, board of directors, benefit packages, human resources, and technology to strengthen the care to their communities. Competitors are coming together to blend strengths and fill the gaps, as not one hospital can stand alone in this financial climate.</a:t>
            </a:r>
          </a:p>
          <a:p>
            <a:pPr algn="just"/>
            <a:r>
              <a:rPr lang="en-US" sz="1600" dirty="0"/>
              <a:t>Daniel, the other CEO, and the boards at both facilities have successfully integrated services between the two hospitals by:</a:t>
            </a:r>
          </a:p>
          <a:p>
            <a:pPr algn="just"/>
            <a:endParaRPr lang="en-US" sz="1600" dirty="0"/>
          </a:p>
          <a:p>
            <a:pPr marL="285750" indent="-285750" algn="just">
              <a:buFont typeface="Arial" pitchFamily="34" charset="0"/>
              <a:buChar char="•"/>
            </a:pPr>
            <a:r>
              <a:rPr lang="en-US" sz="1600" dirty="0"/>
              <a:t>Connecting physician offices with the hospital for greater management of supplies, services, and personnel.</a:t>
            </a:r>
          </a:p>
          <a:p>
            <a:pPr marL="285750" indent="-285750" algn="just">
              <a:buFont typeface="Arial" pitchFamily="34" charset="0"/>
              <a:buChar char="•"/>
            </a:pPr>
            <a:r>
              <a:rPr lang="en-US" sz="1600" dirty="0"/>
              <a:t>Combining buying power for materials and supplies needed for both physician and hospital providers.</a:t>
            </a:r>
          </a:p>
          <a:p>
            <a:pPr marL="285750" indent="-285750" algn="just">
              <a:buFont typeface="Arial" pitchFamily="34" charset="0"/>
              <a:buChar char="•"/>
            </a:pPr>
            <a:r>
              <a:rPr lang="en-US" sz="1600" dirty="0"/>
              <a:t>Combining financial strength to purchase information technology for billing, electronic medical records, and more.</a:t>
            </a:r>
          </a:p>
          <a:p>
            <a:pPr marL="285750" indent="-285750" algn="just">
              <a:buFont typeface="Arial" pitchFamily="34" charset="0"/>
              <a:buChar char="•"/>
            </a:pPr>
            <a:r>
              <a:rPr lang="en-US" sz="1600" dirty="0"/>
              <a:t>Each hospital will combine management support to guide the process of change and redesign previous methods of staffing for greater efficiency.</a:t>
            </a:r>
          </a:p>
          <a:p>
            <a:pPr marL="285750" indent="-285750" algn="just">
              <a:buFont typeface="Arial" pitchFamily="34" charset="0"/>
              <a:buChar char="•"/>
            </a:pPr>
            <a:r>
              <a:rPr lang="en-US" sz="1600" dirty="0"/>
              <a:t>Standardization of policies and procedures, protocols, and electronic medical records</a:t>
            </a:r>
          </a:p>
        </p:txBody>
      </p:sp>
      <p:sp>
        <p:nvSpPr>
          <p:cNvPr id="5" name="مستطيل 4"/>
          <p:cNvSpPr/>
          <p:nvPr/>
        </p:nvSpPr>
        <p:spPr>
          <a:xfrm>
            <a:off x="2286000" y="5419725"/>
            <a:ext cx="4572000" cy="1200329"/>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n-US" dirty="0"/>
              <a:t>A </a:t>
            </a:r>
            <a:r>
              <a:rPr lang="en-US" b="1" dirty="0"/>
              <a:t>strategic alliance</a:t>
            </a:r>
            <a:r>
              <a:rPr lang="en-US" dirty="0"/>
              <a:t>  is an agreement between two or more parties to pursue a set of agreed upon objectives needed while remaining independent organizations.</a:t>
            </a:r>
          </a:p>
        </p:txBody>
      </p:sp>
      <p:sp>
        <p:nvSpPr>
          <p:cNvPr id="7" name="عنصر نائب للتذييل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74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5A368EB-F809-4A6F-9958-AEE41809652C}"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9</a:t>
            </a:fld>
            <a:endParaRPr lang="en-US"/>
          </a:p>
        </p:txBody>
      </p:sp>
      <p:sp>
        <p:nvSpPr>
          <p:cNvPr id="4" name="مستطيل 3"/>
          <p:cNvSpPr/>
          <p:nvPr/>
        </p:nvSpPr>
        <p:spPr>
          <a:xfrm>
            <a:off x="428625" y="609600"/>
            <a:ext cx="81534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b="1" dirty="0"/>
              <a:t>A joint venture </a:t>
            </a:r>
            <a:r>
              <a:rPr lang="en-US" dirty="0"/>
              <a:t>(JV) is a business arrangement in which two or more parties agree to pool their resources for the purpose of accomplishing a specific task. This task can be a new project or any other business activity. Once the JV has reached its goal, it can be liquidated like any other business or sold.</a:t>
            </a:r>
          </a:p>
          <a:p>
            <a:pPr algn="just"/>
            <a:endParaRPr lang="en-US" dirty="0"/>
          </a:p>
          <a:p>
            <a:pPr algn="just"/>
            <a:r>
              <a:rPr lang="en-US" dirty="0"/>
              <a:t>For example, in 2016, Microsoft Corporation sold its 50% stake in </a:t>
            </a:r>
            <a:r>
              <a:rPr lang="en-US" dirty="0" err="1"/>
              <a:t>Caradigm</a:t>
            </a:r>
            <a:r>
              <a:rPr lang="en-US" dirty="0"/>
              <a:t>, a JV it had created in 2011 with General Electric Company (GE) to integrate Microsoft’s Amalga enterprise healthcare data and intelligence system, along with a variety of technologies from GE Healthcare. Microsoft has now sold its stake to GE, effectively ending the JV. GE is now the sole owner of the company and is free to carry on the business as it pleases.</a:t>
            </a:r>
            <a:br>
              <a:rPr lang="en-US" dirty="0"/>
            </a:br>
            <a:endParaRPr lang="en-US" dirty="0"/>
          </a:p>
        </p:txBody>
      </p:sp>
      <p:sp>
        <p:nvSpPr>
          <p:cNvPr id="5" name="مستطيل 4"/>
          <p:cNvSpPr/>
          <p:nvPr/>
        </p:nvSpPr>
        <p:spPr>
          <a:xfrm>
            <a:off x="428625" y="4362271"/>
            <a:ext cx="8153400"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dirty="0"/>
              <a:t>A </a:t>
            </a:r>
            <a:r>
              <a:rPr lang="en-US" b="1" dirty="0"/>
              <a:t>hospital network</a:t>
            </a:r>
            <a:r>
              <a:rPr lang="en-US" dirty="0"/>
              <a:t> is a </a:t>
            </a:r>
            <a:r>
              <a:rPr lang="en-US" b="1" dirty="0"/>
              <a:t>network</a:t>
            </a:r>
            <a:r>
              <a:rPr lang="en-US" b="1" dirty="0">
                <a:solidFill>
                  <a:srgbClr val="FF0000"/>
                </a:solidFill>
              </a:rPr>
              <a:t> </a:t>
            </a:r>
            <a:r>
              <a:rPr lang="en-US" dirty="0"/>
              <a:t>or group of hospitals that work together to coordinate and deliver a broad spectrum of services to their community. </a:t>
            </a:r>
            <a:r>
              <a:rPr lang="en-US" u="sng" dirty="0">
                <a:hlinkClick r:id="rId2" tooltip="Indian Health Service"/>
              </a:rPr>
              <a:t>Indian Health Service</a:t>
            </a:r>
            <a:r>
              <a:rPr lang="en-US" dirty="0"/>
              <a:t> - 33 hospitals</a:t>
            </a:r>
          </a:p>
          <a:p>
            <a:pPr algn="just"/>
            <a:endParaRPr lang="en-US" u="sng" dirty="0"/>
          </a:p>
          <a:p>
            <a:pPr algn="just"/>
            <a:r>
              <a:rPr lang="en-US" dirty="0"/>
              <a:t>A </a:t>
            </a:r>
            <a:r>
              <a:rPr lang="en-US" b="1" dirty="0"/>
              <a:t>hospital system</a:t>
            </a:r>
            <a:r>
              <a:rPr lang="en-US" dirty="0"/>
              <a:t> or </a:t>
            </a:r>
            <a:r>
              <a:rPr lang="en-US" b="1" dirty="0"/>
              <a:t>health care system</a:t>
            </a:r>
            <a:r>
              <a:rPr lang="en-US" dirty="0"/>
              <a:t> is 2 or more hospitals owned, sponsored, or contract managed by a central organization. </a:t>
            </a:r>
            <a:r>
              <a:rPr lang="en-US" u="sng" dirty="0">
                <a:hlinkClick r:id="rId3" tooltip="Adventist Health International"/>
              </a:rPr>
              <a:t>Adventist Health International</a:t>
            </a:r>
            <a:r>
              <a:rPr lang="en-US" dirty="0"/>
              <a:t> - 21 countries</a:t>
            </a:r>
          </a:p>
        </p:txBody>
      </p:sp>
      <p:sp>
        <p:nvSpPr>
          <p:cNvPr id="6" name="عنصر نائب للتذييل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465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29043</TotalTime>
  <Words>2900</Words>
  <Application>Microsoft Office PowerPoint</Application>
  <PresentationFormat>On-screen Show (4:3)</PresentationFormat>
  <Paragraphs>440</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Algerian</vt:lpstr>
      <vt:lpstr>Arial</vt:lpstr>
      <vt:lpstr>Calibri</vt:lpstr>
      <vt:lpstr>Times New Roman</vt:lpstr>
      <vt:lpstr>Wingdings</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Leadership</vt:lpstr>
      <vt:lpstr>Resolving Disagreement And Conflict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Management and Quality Control</dc:title>
  <dc:creator>Windows User</dc:creator>
  <cp:lastModifiedBy>Wafaa Menawi</cp:lastModifiedBy>
  <cp:revision>964</cp:revision>
  <dcterms:created xsi:type="dcterms:W3CDTF">2018-01-13T08:44:23Z</dcterms:created>
  <dcterms:modified xsi:type="dcterms:W3CDTF">2018-05-23T09:23:24Z</dcterms:modified>
</cp:coreProperties>
</file>