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5"/>
  </p:notesMasterIdLst>
  <p:sldIdLst>
    <p:sldId id="293" r:id="rId2"/>
    <p:sldId id="294" r:id="rId3"/>
    <p:sldId id="295" r:id="rId4"/>
    <p:sldId id="296" r:id="rId5"/>
    <p:sldId id="297" r:id="rId6"/>
    <p:sldId id="340" r:id="rId7"/>
    <p:sldId id="298" r:id="rId8"/>
    <p:sldId id="299" r:id="rId9"/>
    <p:sldId id="344" r:id="rId10"/>
    <p:sldId id="345" r:id="rId11"/>
    <p:sldId id="300" r:id="rId12"/>
    <p:sldId id="301" r:id="rId13"/>
    <p:sldId id="302" r:id="rId14"/>
    <p:sldId id="341" r:id="rId15"/>
    <p:sldId id="303" r:id="rId16"/>
    <p:sldId id="304" r:id="rId17"/>
    <p:sldId id="305" r:id="rId18"/>
    <p:sldId id="306" r:id="rId19"/>
    <p:sldId id="333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35" r:id="rId28"/>
    <p:sldId id="334" r:id="rId29"/>
    <p:sldId id="261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B4C4"/>
    <a:srgbClr val="72BDCC"/>
    <a:srgbClr val="FFFFFF"/>
    <a:srgbClr val="35261F"/>
    <a:srgbClr val="2FB0DC"/>
    <a:srgbClr val="66B134"/>
    <a:srgbClr val="0076B8"/>
    <a:srgbClr val="008B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150" d="100"/>
          <a:sy n="150" d="100"/>
        </p:scale>
        <p:origin x="1398" y="19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E4BF0CC-5653-4EA1-9A68-0D8ED354AC9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E60BE2-A221-43D5-8E1A-D0398360647B}" type="slidenum">
              <a:rPr lang="en-US"/>
              <a:pPr/>
              <a:t>1</a:t>
            </a:fld>
            <a:endParaRPr lang="en-US"/>
          </a:p>
        </p:txBody>
      </p:sp>
      <p:sp>
        <p:nvSpPr>
          <p:cNvPr id="241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00485F-5FAB-4CF3-9B9B-34526487DBD3}" type="slidenum">
              <a:rPr lang="en-US"/>
              <a:pPr/>
              <a:t>10</a:t>
            </a:fld>
            <a:endParaRPr lang="en-US"/>
          </a:p>
        </p:txBody>
      </p:sp>
      <p:sp>
        <p:nvSpPr>
          <p:cNvPr id="2908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F16AA-5939-4271-822C-7490C8B8F056}" type="slidenum">
              <a:rPr lang="en-US"/>
              <a:pPr/>
              <a:t>11</a:t>
            </a:fld>
            <a:endParaRPr lang="en-US"/>
          </a:p>
        </p:txBody>
      </p:sp>
      <p:sp>
        <p:nvSpPr>
          <p:cNvPr id="2498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F9AAE-73B4-462E-B678-3D8E1765542B}" type="slidenum">
              <a:rPr lang="en-US"/>
              <a:pPr/>
              <a:t>12</a:t>
            </a:fld>
            <a:endParaRPr lang="en-US"/>
          </a:p>
        </p:txBody>
      </p:sp>
      <p:sp>
        <p:nvSpPr>
          <p:cNvPr id="2508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679751-D016-40C5-818B-704FAFE9A288}" type="slidenum">
              <a:rPr lang="en-US"/>
              <a:pPr/>
              <a:t>13</a:t>
            </a:fld>
            <a:endParaRPr lang="en-US"/>
          </a:p>
        </p:txBody>
      </p:sp>
      <p:sp>
        <p:nvSpPr>
          <p:cNvPr id="2519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A24A27-C29B-43BF-863F-46E69F52705E}" type="slidenum">
              <a:rPr lang="en-US"/>
              <a:pPr/>
              <a:t>14</a:t>
            </a:fld>
            <a:endParaRPr lang="en-US"/>
          </a:p>
        </p:txBody>
      </p:sp>
      <p:sp>
        <p:nvSpPr>
          <p:cNvPr id="2529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7F51F-29E1-4604-85C3-F85B2E806A4D}" type="slidenum">
              <a:rPr lang="en-US"/>
              <a:pPr/>
              <a:t>15</a:t>
            </a:fld>
            <a:endParaRPr lang="en-US"/>
          </a:p>
        </p:txBody>
      </p:sp>
      <p:sp>
        <p:nvSpPr>
          <p:cNvPr id="2539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B71D0-05B0-4DB6-9E11-190D2BB19C4C}" type="slidenum">
              <a:rPr lang="en-US"/>
              <a:pPr/>
              <a:t>16</a:t>
            </a:fld>
            <a:endParaRPr lang="en-US"/>
          </a:p>
        </p:txBody>
      </p:sp>
      <p:sp>
        <p:nvSpPr>
          <p:cNvPr id="254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F75E4-7CF6-497D-86F0-008CD2FD617B}" type="slidenum">
              <a:rPr lang="en-US"/>
              <a:pPr/>
              <a:t>17</a:t>
            </a:fld>
            <a:endParaRPr lang="en-US"/>
          </a:p>
        </p:txBody>
      </p:sp>
      <p:sp>
        <p:nvSpPr>
          <p:cNvPr id="2560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0CDB9-7725-4FF8-80FA-35C1E4AECE32}" type="slidenum">
              <a:rPr lang="en-US"/>
              <a:pPr/>
              <a:t>18</a:t>
            </a:fld>
            <a:endParaRPr lang="en-US"/>
          </a:p>
        </p:txBody>
      </p:sp>
      <p:sp>
        <p:nvSpPr>
          <p:cNvPr id="257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E8234-B2D5-4BE0-B556-4400D50EADC1}" type="slidenum">
              <a:rPr lang="en-US"/>
              <a:pPr/>
              <a:t>19</a:t>
            </a:fld>
            <a:endParaRPr lang="en-US"/>
          </a:p>
        </p:txBody>
      </p:sp>
      <p:sp>
        <p:nvSpPr>
          <p:cNvPr id="2580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1037FF-367D-465B-B135-80678F0A5D9B}" type="slidenum">
              <a:rPr lang="en-US"/>
              <a:pPr/>
              <a:t>2</a:t>
            </a:fld>
            <a:endParaRPr lang="en-US"/>
          </a:p>
        </p:txBody>
      </p:sp>
      <p:sp>
        <p:nvSpPr>
          <p:cNvPr id="242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3CD66-8BCD-4190-A005-4E364349EE54}" type="slidenum">
              <a:rPr lang="en-US"/>
              <a:pPr/>
              <a:t>20</a:t>
            </a:fld>
            <a:endParaRPr lang="en-US"/>
          </a:p>
        </p:txBody>
      </p:sp>
      <p:sp>
        <p:nvSpPr>
          <p:cNvPr id="259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A5E0F0-639B-4AF2-AC9B-A461AE3F0EC9}" type="slidenum">
              <a:rPr lang="en-US"/>
              <a:pPr/>
              <a:t>21</a:t>
            </a:fld>
            <a:endParaRPr lang="en-US"/>
          </a:p>
        </p:txBody>
      </p:sp>
      <p:sp>
        <p:nvSpPr>
          <p:cNvPr id="260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D4D9C-F262-4A84-9815-D15445D7F4DA}" type="slidenum">
              <a:rPr lang="en-US"/>
              <a:pPr/>
              <a:t>22</a:t>
            </a:fld>
            <a:endParaRPr lang="en-US"/>
          </a:p>
        </p:txBody>
      </p:sp>
      <p:sp>
        <p:nvSpPr>
          <p:cNvPr id="261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158B2-F9E1-4200-B99A-7F43D434BD96}" type="slidenum">
              <a:rPr lang="en-US"/>
              <a:pPr/>
              <a:t>23</a:t>
            </a:fld>
            <a:endParaRPr lang="en-US"/>
          </a:p>
        </p:txBody>
      </p:sp>
      <p:sp>
        <p:nvSpPr>
          <p:cNvPr id="262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37DBB-9066-4CDB-B2DF-8721ECE05CAB}" type="slidenum">
              <a:rPr lang="en-US"/>
              <a:pPr/>
              <a:t>24</a:t>
            </a:fld>
            <a:endParaRPr lang="en-US"/>
          </a:p>
        </p:txBody>
      </p:sp>
      <p:sp>
        <p:nvSpPr>
          <p:cNvPr id="263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15EA2F-1C95-431D-A092-34FEEFC2E808}" type="slidenum">
              <a:rPr lang="en-US"/>
              <a:pPr/>
              <a:t>25</a:t>
            </a:fld>
            <a:endParaRPr lang="en-US"/>
          </a:p>
        </p:txBody>
      </p:sp>
      <p:sp>
        <p:nvSpPr>
          <p:cNvPr id="264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DC5F3C-CE8C-4A68-91DB-6320076231FA}" type="slidenum">
              <a:rPr lang="en-US"/>
              <a:pPr/>
              <a:t>26</a:t>
            </a:fld>
            <a:endParaRPr lang="en-US"/>
          </a:p>
        </p:txBody>
      </p:sp>
      <p:sp>
        <p:nvSpPr>
          <p:cNvPr id="265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D66873-FE3B-4E8D-A56F-47061AAF6BCA}" type="slidenum">
              <a:rPr lang="en-US"/>
              <a:pPr/>
              <a:t>27</a:t>
            </a:fld>
            <a:endParaRPr lang="en-US"/>
          </a:p>
        </p:txBody>
      </p:sp>
      <p:sp>
        <p:nvSpPr>
          <p:cNvPr id="2662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86F98F-FE0D-4EDA-8C49-AC174806C78A}" type="slidenum">
              <a:rPr lang="en-US"/>
              <a:pPr/>
              <a:t>28</a:t>
            </a:fld>
            <a:endParaRPr lang="en-US"/>
          </a:p>
        </p:txBody>
      </p:sp>
      <p:sp>
        <p:nvSpPr>
          <p:cNvPr id="267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7B66A-62E4-4ABA-A5CB-C6DB4C9E3AB3}" type="slidenum">
              <a:rPr lang="en-US"/>
              <a:pPr/>
              <a:t>29</a:t>
            </a:fld>
            <a:endParaRPr lang="en-US"/>
          </a:p>
        </p:txBody>
      </p:sp>
      <p:sp>
        <p:nvSpPr>
          <p:cNvPr id="268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CD2CDC-3354-4BDB-A433-3A202BBD5C19}" type="slidenum">
              <a:rPr lang="en-US"/>
              <a:pPr/>
              <a:t>3</a:t>
            </a:fld>
            <a:endParaRPr lang="en-US"/>
          </a:p>
        </p:txBody>
      </p:sp>
      <p:sp>
        <p:nvSpPr>
          <p:cNvPr id="243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18954D-C8E4-4875-9432-1B279044E347}" type="slidenum">
              <a:rPr lang="en-US"/>
              <a:pPr/>
              <a:t>30</a:t>
            </a:fld>
            <a:endParaRPr lang="en-US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A291A-24EE-430F-B60A-48945AB0B70B}" type="slidenum">
              <a:rPr lang="en-US"/>
              <a:pPr/>
              <a:t>31</a:t>
            </a:fld>
            <a:endParaRPr lang="en-US"/>
          </a:p>
        </p:txBody>
      </p:sp>
      <p:sp>
        <p:nvSpPr>
          <p:cNvPr id="270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60EBBF-8363-418D-9FD4-AB2E824EC7AB}" type="slidenum">
              <a:rPr lang="en-US"/>
              <a:pPr/>
              <a:t>32</a:t>
            </a:fld>
            <a:endParaRPr lang="en-US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8196E-38D3-4873-904E-44B35A1AA93D}" type="slidenum">
              <a:rPr lang="en-US"/>
              <a:pPr/>
              <a:t>33</a:t>
            </a:fld>
            <a:endParaRPr lang="en-US"/>
          </a:p>
        </p:txBody>
      </p:sp>
      <p:sp>
        <p:nvSpPr>
          <p:cNvPr id="272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065159-874A-4618-97B2-D4A76655E1DD}" type="slidenum">
              <a:rPr lang="en-US"/>
              <a:pPr/>
              <a:t>34</a:t>
            </a:fld>
            <a:endParaRPr lang="en-US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9A33E1-D390-4959-96D9-07ADB44599C6}" type="slidenum">
              <a:rPr lang="en-US"/>
              <a:pPr/>
              <a:t>35</a:t>
            </a:fld>
            <a:endParaRPr lang="en-US"/>
          </a:p>
        </p:txBody>
      </p:sp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4B194-6261-4C9C-8657-FBFEF562A8C4}" type="slidenum">
              <a:rPr lang="en-US"/>
              <a:pPr/>
              <a:t>36</a:t>
            </a:fld>
            <a:endParaRPr lang="en-US"/>
          </a:p>
        </p:txBody>
      </p:sp>
      <p:sp>
        <p:nvSpPr>
          <p:cNvPr id="275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9AA953-3B11-4ED2-8790-E0675527C8EC}" type="slidenum">
              <a:rPr lang="en-US"/>
              <a:pPr/>
              <a:t>37</a:t>
            </a:fld>
            <a:endParaRPr lang="en-US"/>
          </a:p>
        </p:txBody>
      </p:sp>
      <p:sp>
        <p:nvSpPr>
          <p:cNvPr id="2764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6AC1C6-DF55-4053-98E9-3F53A8A4C193}" type="slidenum">
              <a:rPr lang="en-US"/>
              <a:pPr/>
              <a:t>38</a:t>
            </a:fld>
            <a:endParaRPr lang="en-US"/>
          </a:p>
        </p:txBody>
      </p:sp>
      <p:sp>
        <p:nvSpPr>
          <p:cNvPr id="277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3FFBF-8386-4CB8-A2E4-155C45171379}" type="slidenum">
              <a:rPr lang="en-US"/>
              <a:pPr/>
              <a:t>39</a:t>
            </a:fld>
            <a:endParaRPr lang="en-US"/>
          </a:p>
        </p:txBody>
      </p:sp>
      <p:sp>
        <p:nvSpPr>
          <p:cNvPr id="2785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110010-73E2-4E06-9CF7-11CC763435F3}" type="slidenum">
              <a:rPr lang="en-US"/>
              <a:pPr/>
              <a:t>4</a:t>
            </a:fld>
            <a:endParaRPr lang="en-US"/>
          </a:p>
        </p:txBody>
      </p:sp>
      <p:sp>
        <p:nvSpPr>
          <p:cNvPr id="244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72567-1BE2-43C3-93F8-697994EB4E7C}" type="slidenum">
              <a:rPr lang="en-US"/>
              <a:pPr/>
              <a:t>40</a:t>
            </a:fld>
            <a:endParaRPr lang="en-US"/>
          </a:p>
        </p:txBody>
      </p:sp>
      <p:sp>
        <p:nvSpPr>
          <p:cNvPr id="2795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774EB-67D7-47E4-AED8-E03DEED17A63}" type="slidenum">
              <a:rPr lang="en-US"/>
              <a:pPr/>
              <a:t>41</a:t>
            </a:fld>
            <a:endParaRPr lang="en-US"/>
          </a:p>
        </p:txBody>
      </p:sp>
      <p:sp>
        <p:nvSpPr>
          <p:cNvPr id="2805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10D027-CF29-4E4E-A4B5-2FDEAFDD7A51}" type="slidenum">
              <a:rPr lang="en-US"/>
              <a:pPr/>
              <a:t>42</a:t>
            </a:fld>
            <a:endParaRPr lang="en-US"/>
          </a:p>
        </p:txBody>
      </p:sp>
      <p:sp>
        <p:nvSpPr>
          <p:cNvPr id="281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43C86-06DE-43D6-A729-BB92CFB7F3A9}" type="slidenum">
              <a:rPr lang="en-US"/>
              <a:pPr/>
              <a:t>43</a:t>
            </a:fld>
            <a:endParaRPr lang="en-US"/>
          </a:p>
        </p:txBody>
      </p:sp>
      <p:sp>
        <p:nvSpPr>
          <p:cNvPr id="2826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3520AE-5150-4304-A4A4-E8317AAFD7A3}" type="slidenum">
              <a:rPr lang="en-US"/>
              <a:pPr/>
              <a:t>5</a:t>
            </a:fld>
            <a:endParaRPr lang="en-US"/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39BA8-9E0B-4586-AC2A-287BE06F99C2}" type="slidenum">
              <a:rPr lang="en-US"/>
              <a:pPr/>
              <a:t>6</a:t>
            </a:fld>
            <a:endParaRPr 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423A54-3986-44AF-8967-657F1A0794C7}" type="slidenum">
              <a:rPr lang="en-US"/>
              <a:pPr/>
              <a:t>7</a:t>
            </a:fld>
            <a:endParaRPr lang="en-US"/>
          </a:p>
        </p:txBody>
      </p:sp>
      <p:sp>
        <p:nvSpPr>
          <p:cNvPr id="247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0D63F-3A3E-46C4-86FF-5934DBA80CF2}" type="slidenum">
              <a:rPr lang="en-US"/>
              <a:pPr/>
              <a:t>8</a:t>
            </a:fld>
            <a:endParaRPr lang="en-US"/>
          </a:p>
        </p:txBody>
      </p:sp>
      <p:sp>
        <p:nvSpPr>
          <p:cNvPr id="248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68A0E-64ED-4340-9C2F-165101610F99}" type="slidenum">
              <a:rPr lang="en-US"/>
              <a:pPr/>
              <a:t>9</a:t>
            </a:fld>
            <a:endParaRPr lang="en-US"/>
          </a:p>
        </p:txBody>
      </p:sp>
      <p:sp>
        <p:nvSpPr>
          <p:cNvPr id="2897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5BE7B-8998-491D-9EB3-95F1359FF7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180C9F-A35A-44F3-86FA-DEDC1998A8A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5500" y="76200"/>
            <a:ext cx="1943100" cy="327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5676900" cy="327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F8108-79AE-4942-A65A-FA71018124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6E237-FD04-4E92-B5E5-FA5F9ED2A9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34CF57-BA06-40C8-92E8-8238D7F058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"/>
            <a:ext cx="38100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76200"/>
            <a:ext cx="38100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1441C-716B-4939-87F8-533AA86319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06D46-56F8-4E01-812B-00A3AB8453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F08F7-7854-4CCE-9DD3-00BC9A3518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E232AE-4D7E-4DFF-8334-4D4352A551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F3662-A20B-442A-B41D-E8B9D48739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A9768-5B61-4630-A4E1-F437353FB2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087F05-AE00-444D-99DB-A41564DEB2B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8956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igure_03_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600" y="152400"/>
            <a:ext cx="51403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figure 3-21 par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1238" y="379413"/>
            <a:ext cx="7121525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_03_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100" y="152400"/>
            <a:ext cx="77914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figure_03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28700"/>
            <a:ext cx="8531225" cy="480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igure_03_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44700"/>
            <a:ext cx="85312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unnumbered_03_p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65100"/>
            <a:ext cx="79406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figure_03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0200" y="152400"/>
            <a:ext cx="34036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igure_03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993900"/>
            <a:ext cx="853122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figure_03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50900"/>
            <a:ext cx="8531225" cy="516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figure_03_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400"/>
            <a:ext cx="8531225" cy="630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table_03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8531225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ure_03_1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"/>
            <a:ext cx="62468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figure_03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8531225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igure_03_3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9900"/>
            <a:ext cx="85312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figure_03_30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152400"/>
            <a:ext cx="70564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igure_03_3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152400"/>
            <a:ext cx="67770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figure_03_3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700"/>
            <a:ext cx="8531225" cy="633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gure_03_3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647700"/>
            <a:ext cx="8531225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figure_03_32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6700" y="152400"/>
            <a:ext cx="60721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unnumbered_03_p1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6200" y="165100"/>
            <a:ext cx="3913188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table_03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82600"/>
            <a:ext cx="85312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box_03_0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165100"/>
            <a:ext cx="8372475" cy="65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figure_03_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1225" cy="593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igure_03_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68600"/>
            <a:ext cx="85312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figure_03_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00300"/>
            <a:ext cx="8531225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igure_03_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876300"/>
            <a:ext cx="853122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_03_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04900"/>
            <a:ext cx="853122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problem_03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38300"/>
            <a:ext cx="8531225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problem_03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400" y="152400"/>
            <a:ext cx="62944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problem_03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8531225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problem_03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0" y="152400"/>
            <a:ext cx="47053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roblem_03_1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54200"/>
            <a:ext cx="853122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problem_03_19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08200"/>
            <a:ext cx="853122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figure_03_19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300" y="152400"/>
            <a:ext cx="58626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problem_03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85900"/>
            <a:ext cx="8531225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problem_03_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89100"/>
            <a:ext cx="8531225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problem_03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08200"/>
            <a:ext cx="8531225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problem_03_2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98700"/>
            <a:ext cx="85312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igure_03_1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5800" y="152400"/>
            <a:ext cx="52466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unnumbered_03_p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46100"/>
            <a:ext cx="8531225" cy="577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_03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300" y="152400"/>
            <a:ext cx="76628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_03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800" y="152400"/>
            <a:ext cx="34496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figure 3-21 par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850" y="379413"/>
            <a:ext cx="5448300" cy="609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43</Words>
  <Application>Microsoft Office PowerPoint</Application>
  <PresentationFormat>On-screen Show (4:3)</PresentationFormat>
  <Paragraphs>43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Times</vt:lpstr>
      <vt:lpstr>Arial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Lehninger Principles of Biochemistry</dc:title>
  <dc:subject/>
  <dc:creator>Nelson and Cox</dc:creator>
  <cp:keywords/>
  <dc:description/>
  <cp:lastModifiedBy>Administrator</cp:lastModifiedBy>
  <cp:revision>97</cp:revision>
  <dcterms:created xsi:type="dcterms:W3CDTF">2002-12-24T01:08:46Z</dcterms:created>
  <dcterms:modified xsi:type="dcterms:W3CDTF">2015-08-11T08:27:09Z</dcterms:modified>
  <cp:category/>
</cp:coreProperties>
</file>