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notesSlides/notesSlide14.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notesSlides/notesSlide12.xml" ContentType="application/vnd.openxmlformats-officedocument.presentationml.notesSlide+xml"/>
  <Override PartName="/ppt/notesSlides/notesSlide6.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diagrams/data2.xml" ContentType="application/vnd.openxmlformats-officedocument.drawingml.diagramData+xml"/>
  <Override PartName="/ppt/diagrams/data3.xml" ContentType="application/vnd.openxmlformats-officedocument.drawingml.diagramData+xml"/>
  <Override PartName="/ppt/notesSlides/notesSlide10.xml" ContentType="application/vnd.openxmlformats-officedocument.presentationml.notesSlide+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diagrams/layout6.xml" ContentType="application/vnd.openxmlformats-officedocument.drawingml.diagram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notesSlides/notesSlide11.xml" ContentType="application/vnd.openxmlformats-officedocument.presentationml.notesSlide+xml"/>
  <Override PartName="/ppt/diagrams/colors7.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256" r:id="rId2"/>
    <p:sldId id="264" r:id="rId3"/>
    <p:sldId id="265" r:id="rId4"/>
    <p:sldId id="257" r:id="rId5"/>
    <p:sldId id="259" r:id="rId6"/>
    <p:sldId id="272" r:id="rId7"/>
    <p:sldId id="273" r:id="rId8"/>
    <p:sldId id="261" r:id="rId9"/>
    <p:sldId id="266" r:id="rId10"/>
    <p:sldId id="267" r:id="rId11"/>
    <p:sldId id="268" r:id="rId12"/>
    <p:sldId id="269" r:id="rId13"/>
    <p:sldId id="270" r:id="rId14"/>
    <p:sldId id="260" r:id="rId15"/>
    <p:sldId id="258"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27" autoAdjust="0"/>
    <p:restoredTop sz="94660"/>
  </p:normalViewPr>
  <p:slideViewPr>
    <p:cSldViewPr>
      <p:cViewPr>
        <p:scale>
          <a:sx n="45" d="100"/>
          <a:sy n="45" d="100"/>
        </p:scale>
        <p:origin x="-2064" y="-59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2292D7-3EC9-48F3-ACC3-3DAD889E05E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B47BE4C-C9DE-4122-AF0F-B3032ED0415F}">
      <dgm:prSet phldrT="[Text]" custT="1"/>
      <dgm:spPr/>
      <dgm:t>
        <a:bodyPr/>
        <a:lstStyle/>
        <a:p>
          <a:r>
            <a:rPr lang="en-US" sz="1600" dirty="0" smtClean="0"/>
            <a:t>Analysis of health situation</a:t>
          </a:r>
          <a:endParaRPr lang="en-US" sz="1600" dirty="0"/>
        </a:p>
      </dgm:t>
    </dgm:pt>
    <dgm:pt modelId="{F89CDE4E-6EBC-4511-887C-D4FCD34ABEE2}" type="parTrans" cxnId="{983ADD37-724D-4ED0-B1A9-4E0A509C51AB}">
      <dgm:prSet/>
      <dgm:spPr/>
      <dgm:t>
        <a:bodyPr/>
        <a:lstStyle/>
        <a:p>
          <a:endParaRPr lang="en-US"/>
        </a:p>
      </dgm:t>
    </dgm:pt>
    <dgm:pt modelId="{6BFBFA7B-32B5-438C-A6FE-D0EC207B1A8A}" type="sibTrans" cxnId="{983ADD37-724D-4ED0-B1A9-4E0A509C51AB}">
      <dgm:prSet/>
      <dgm:spPr/>
      <dgm:t>
        <a:bodyPr/>
        <a:lstStyle/>
        <a:p>
          <a:endParaRPr lang="en-US"/>
        </a:p>
      </dgm:t>
    </dgm:pt>
    <dgm:pt modelId="{7CDCCACE-B317-4100-88F6-5D65C4FC4241}">
      <dgm:prSet phldrT="[Text]" custT="1"/>
      <dgm:spPr/>
      <dgm:t>
        <a:bodyPr/>
        <a:lstStyle/>
        <a:p>
          <a:r>
            <a:rPr lang="en-US" sz="1600" dirty="0" smtClean="0"/>
            <a:t>Objectives and goals</a:t>
          </a:r>
          <a:endParaRPr lang="en-US" sz="1600" dirty="0"/>
        </a:p>
      </dgm:t>
    </dgm:pt>
    <dgm:pt modelId="{3A01C977-F6BE-4484-B6C8-40D6073B6F45}" type="parTrans" cxnId="{CB308BE4-E719-4F0D-A598-896C3A75FB05}">
      <dgm:prSet/>
      <dgm:spPr/>
      <dgm:t>
        <a:bodyPr/>
        <a:lstStyle/>
        <a:p>
          <a:endParaRPr lang="en-US"/>
        </a:p>
      </dgm:t>
    </dgm:pt>
    <dgm:pt modelId="{94467185-813A-4201-A736-E22AED523A0A}" type="sibTrans" cxnId="{CB308BE4-E719-4F0D-A598-896C3A75FB05}">
      <dgm:prSet/>
      <dgm:spPr/>
      <dgm:t>
        <a:bodyPr/>
        <a:lstStyle/>
        <a:p>
          <a:endParaRPr lang="en-US"/>
        </a:p>
      </dgm:t>
    </dgm:pt>
    <dgm:pt modelId="{C53D8975-C44B-4286-A6F3-DFB0367E70D6}">
      <dgm:prSet phldrT="[Text]" custT="1"/>
      <dgm:spPr/>
      <dgm:t>
        <a:bodyPr/>
        <a:lstStyle/>
        <a:p>
          <a:r>
            <a:rPr lang="en-US" sz="1600" dirty="0" smtClean="0"/>
            <a:t>Assessment of  resources</a:t>
          </a:r>
          <a:endParaRPr lang="en-US" sz="1600" dirty="0"/>
        </a:p>
      </dgm:t>
    </dgm:pt>
    <dgm:pt modelId="{9A68C10F-1557-4979-AAAC-E44177D42473}" type="parTrans" cxnId="{6F695C74-7851-42EB-88DA-B2D4AA0D5994}">
      <dgm:prSet/>
      <dgm:spPr/>
      <dgm:t>
        <a:bodyPr/>
        <a:lstStyle/>
        <a:p>
          <a:endParaRPr lang="en-US"/>
        </a:p>
      </dgm:t>
    </dgm:pt>
    <dgm:pt modelId="{D43ED51D-2D77-428F-B960-7AAD7ABC59C0}" type="sibTrans" cxnId="{6F695C74-7851-42EB-88DA-B2D4AA0D5994}">
      <dgm:prSet/>
      <dgm:spPr/>
      <dgm:t>
        <a:bodyPr/>
        <a:lstStyle/>
        <a:p>
          <a:endParaRPr lang="en-US"/>
        </a:p>
      </dgm:t>
    </dgm:pt>
    <dgm:pt modelId="{6E910F72-C04C-4224-AC72-1C200150FDF8}">
      <dgm:prSet phldrT="[Text]" custT="1"/>
      <dgm:spPr/>
      <dgm:t>
        <a:bodyPr/>
        <a:lstStyle/>
        <a:p>
          <a:r>
            <a:rPr lang="en-US" sz="1600" dirty="0" smtClean="0"/>
            <a:t>priorities</a:t>
          </a:r>
          <a:endParaRPr lang="en-US" sz="1600" dirty="0"/>
        </a:p>
      </dgm:t>
    </dgm:pt>
    <dgm:pt modelId="{5BF414B1-728A-4E09-9F43-DF344EC25AA6}" type="parTrans" cxnId="{07436F99-28D7-44EF-8C91-F29CD0FE855B}">
      <dgm:prSet/>
      <dgm:spPr/>
      <dgm:t>
        <a:bodyPr/>
        <a:lstStyle/>
        <a:p>
          <a:endParaRPr lang="en-US"/>
        </a:p>
      </dgm:t>
    </dgm:pt>
    <dgm:pt modelId="{078DCCD8-8EDC-461A-A0B7-67D28AA112E6}" type="sibTrans" cxnId="{07436F99-28D7-44EF-8C91-F29CD0FE855B}">
      <dgm:prSet/>
      <dgm:spPr/>
      <dgm:t>
        <a:bodyPr/>
        <a:lstStyle/>
        <a:p>
          <a:endParaRPr lang="en-US"/>
        </a:p>
      </dgm:t>
    </dgm:pt>
    <dgm:pt modelId="{62C63F7F-4C03-4197-A80C-5865FC1EA557}">
      <dgm:prSet phldrT="[Text]" custT="1"/>
      <dgm:spPr/>
      <dgm:t>
        <a:bodyPr/>
        <a:lstStyle/>
        <a:p>
          <a:r>
            <a:rPr lang="en-US" sz="1600" dirty="0" smtClean="0"/>
            <a:t>Monitoring </a:t>
          </a:r>
          <a:endParaRPr lang="en-US" sz="1600" dirty="0"/>
        </a:p>
      </dgm:t>
    </dgm:pt>
    <dgm:pt modelId="{53747CC1-6220-40E0-85F5-782F6BD0857C}" type="parTrans" cxnId="{2C2EBF2E-A84E-4F14-8BEE-2C18D346F6C9}">
      <dgm:prSet/>
      <dgm:spPr/>
      <dgm:t>
        <a:bodyPr/>
        <a:lstStyle/>
        <a:p>
          <a:endParaRPr lang="en-US"/>
        </a:p>
      </dgm:t>
    </dgm:pt>
    <dgm:pt modelId="{07E6227A-88DA-4A92-AD44-00AE31754E91}" type="sibTrans" cxnId="{2C2EBF2E-A84E-4F14-8BEE-2C18D346F6C9}">
      <dgm:prSet/>
      <dgm:spPr/>
      <dgm:t>
        <a:bodyPr/>
        <a:lstStyle/>
        <a:p>
          <a:endParaRPr lang="en-US"/>
        </a:p>
      </dgm:t>
    </dgm:pt>
    <dgm:pt modelId="{E1F4D53E-6E0B-4D11-9182-C63AF8885D4E}">
      <dgm:prSet phldrT="[Text]" custT="1"/>
      <dgm:spPr/>
      <dgm:t>
        <a:bodyPr/>
        <a:lstStyle/>
        <a:p>
          <a:r>
            <a:rPr lang="en-US" sz="1600" dirty="0" smtClean="0"/>
            <a:t>Programming and implementation</a:t>
          </a:r>
          <a:endParaRPr lang="en-US" sz="1600" dirty="0"/>
        </a:p>
      </dgm:t>
    </dgm:pt>
    <dgm:pt modelId="{80CCAD95-F795-49A2-AD5C-72E4C594F1A7}" type="parTrans" cxnId="{D6833851-194A-479C-B30E-7EE23B58940C}">
      <dgm:prSet/>
      <dgm:spPr/>
      <dgm:t>
        <a:bodyPr/>
        <a:lstStyle/>
        <a:p>
          <a:endParaRPr lang="en-US"/>
        </a:p>
      </dgm:t>
    </dgm:pt>
    <dgm:pt modelId="{7139F8A1-E0D8-4FCC-BFA1-08F1DD7371C5}" type="sibTrans" cxnId="{D6833851-194A-479C-B30E-7EE23B58940C}">
      <dgm:prSet/>
      <dgm:spPr/>
      <dgm:t>
        <a:bodyPr/>
        <a:lstStyle/>
        <a:p>
          <a:endParaRPr lang="en-US"/>
        </a:p>
      </dgm:t>
    </dgm:pt>
    <dgm:pt modelId="{9AF88205-B297-42FA-BEC8-F98C6550970D}">
      <dgm:prSet phldrT="[Text]" custT="1"/>
      <dgm:spPr/>
      <dgm:t>
        <a:bodyPr/>
        <a:lstStyle/>
        <a:p>
          <a:r>
            <a:rPr lang="en-US" sz="1600" dirty="0" smtClean="0"/>
            <a:t>Formulate plan</a:t>
          </a:r>
          <a:endParaRPr lang="en-US" sz="1600" dirty="0"/>
        </a:p>
      </dgm:t>
    </dgm:pt>
    <dgm:pt modelId="{434BA94D-6FF5-4E65-8EDB-07BD7188A2F3}" type="parTrans" cxnId="{3E74AA98-BFD8-4680-8306-910017B1227F}">
      <dgm:prSet/>
      <dgm:spPr/>
      <dgm:t>
        <a:bodyPr/>
        <a:lstStyle/>
        <a:p>
          <a:endParaRPr lang="en-US"/>
        </a:p>
      </dgm:t>
    </dgm:pt>
    <dgm:pt modelId="{1B2E3DE1-2D95-499A-A301-4ACAC906A1F2}" type="sibTrans" cxnId="{3E74AA98-BFD8-4680-8306-910017B1227F}">
      <dgm:prSet/>
      <dgm:spPr/>
      <dgm:t>
        <a:bodyPr/>
        <a:lstStyle/>
        <a:p>
          <a:endParaRPr lang="en-US"/>
        </a:p>
      </dgm:t>
    </dgm:pt>
    <dgm:pt modelId="{78BF0DF7-BB55-474C-B420-A70D23BE3539}">
      <dgm:prSet phldrT="[Text]" custT="1"/>
      <dgm:spPr/>
      <dgm:t>
        <a:bodyPr/>
        <a:lstStyle/>
        <a:p>
          <a:r>
            <a:rPr lang="en-US" sz="1600" dirty="0" smtClean="0"/>
            <a:t>Evaluation </a:t>
          </a:r>
          <a:endParaRPr lang="en-US" sz="1600" dirty="0"/>
        </a:p>
      </dgm:t>
    </dgm:pt>
    <dgm:pt modelId="{18DCCC4F-901F-41A4-8BC8-D52AC9C2B3BA}" type="parTrans" cxnId="{AE9526BC-1A2C-4B2E-B1C8-F3FE26D7D1E6}">
      <dgm:prSet/>
      <dgm:spPr/>
      <dgm:t>
        <a:bodyPr/>
        <a:lstStyle/>
        <a:p>
          <a:endParaRPr lang="en-US"/>
        </a:p>
      </dgm:t>
    </dgm:pt>
    <dgm:pt modelId="{5661D343-CA6F-4373-B035-593866C1CBA5}" type="sibTrans" cxnId="{AE9526BC-1A2C-4B2E-B1C8-F3FE26D7D1E6}">
      <dgm:prSet/>
      <dgm:spPr/>
      <dgm:t>
        <a:bodyPr/>
        <a:lstStyle/>
        <a:p>
          <a:endParaRPr lang="en-US"/>
        </a:p>
      </dgm:t>
    </dgm:pt>
    <dgm:pt modelId="{34DFD981-13E1-42A7-965E-A5EC19136B8F}" type="pres">
      <dgm:prSet presAssocID="{942292D7-3EC9-48F3-ACC3-3DAD889E05ED}" presName="cycle" presStyleCnt="0">
        <dgm:presLayoutVars>
          <dgm:dir/>
          <dgm:resizeHandles val="exact"/>
        </dgm:presLayoutVars>
      </dgm:prSet>
      <dgm:spPr/>
      <dgm:t>
        <a:bodyPr/>
        <a:lstStyle/>
        <a:p>
          <a:endParaRPr lang="en-US"/>
        </a:p>
      </dgm:t>
    </dgm:pt>
    <dgm:pt modelId="{04F1D74F-4E1C-4976-AFDD-6AB90ECF9A7E}" type="pres">
      <dgm:prSet presAssocID="{1B47BE4C-C9DE-4122-AF0F-B3032ED0415F}" presName="node" presStyleLbl="node1" presStyleIdx="0" presStyleCnt="8">
        <dgm:presLayoutVars>
          <dgm:bulletEnabled val="1"/>
        </dgm:presLayoutVars>
      </dgm:prSet>
      <dgm:spPr/>
      <dgm:t>
        <a:bodyPr/>
        <a:lstStyle/>
        <a:p>
          <a:endParaRPr lang="en-US"/>
        </a:p>
      </dgm:t>
    </dgm:pt>
    <dgm:pt modelId="{A28A0C69-CED7-4F93-9875-7FEFA74F629F}" type="pres">
      <dgm:prSet presAssocID="{1B47BE4C-C9DE-4122-AF0F-B3032ED0415F}" presName="spNode" presStyleCnt="0"/>
      <dgm:spPr/>
    </dgm:pt>
    <dgm:pt modelId="{3155014C-220E-4ED9-B8C4-67401DF7667F}" type="pres">
      <dgm:prSet presAssocID="{6BFBFA7B-32B5-438C-A6FE-D0EC207B1A8A}" presName="sibTrans" presStyleLbl="sibTrans1D1" presStyleIdx="0" presStyleCnt="8"/>
      <dgm:spPr/>
      <dgm:t>
        <a:bodyPr/>
        <a:lstStyle/>
        <a:p>
          <a:endParaRPr lang="en-US"/>
        </a:p>
      </dgm:t>
    </dgm:pt>
    <dgm:pt modelId="{90A96BF4-3E44-4AAD-A3FC-B65D60C3E5F1}" type="pres">
      <dgm:prSet presAssocID="{7CDCCACE-B317-4100-88F6-5D65C4FC4241}" presName="node" presStyleLbl="node1" presStyleIdx="1" presStyleCnt="8">
        <dgm:presLayoutVars>
          <dgm:bulletEnabled val="1"/>
        </dgm:presLayoutVars>
      </dgm:prSet>
      <dgm:spPr/>
      <dgm:t>
        <a:bodyPr/>
        <a:lstStyle/>
        <a:p>
          <a:endParaRPr lang="en-US"/>
        </a:p>
      </dgm:t>
    </dgm:pt>
    <dgm:pt modelId="{D78A9408-BE3A-44A3-85BD-F7164805252D}" type="pres">
      <dgm:prSet presAssocID="{7CDCCACE-B317-4100-88F6-5D65C4FC4241}" presName="spNode" presStyleCnt="0"/>
      <dgm:spPr/>
    </dgm:pt>
    <dgm:pt modelId="{0F9515D1-D532-4EC0-901F-A133DEC31622}" type="pres">
      <dgm:prSet presAssocID="{94467185-813A-4201-A736-E22AED523A0A}" presName="sibTrans" presStyleLbl="sibTrans1D1" presStyleIdx="1" presStyleCnt="8"/>
      <dgm:spPr/>
      <dgm:t>
        <a:bodyPr/>
        <a:lstStyle/>
        <a:p>
          <a:endParaRPr lang="en-US"/>
        </a:p>
      </dgm:t>
    </dgm:pt>
    <dgm:pt modelId="{22DE8651-298B-459F-893F-4809616995CF}" type="pres">
      <dgm:prSet presAssocID="{C53D8975-C44B-4286-A6F3-DFB0367E70D6}" presName="node" presStyleLbl="node1" presStyleIdx="2" presStyleCnt="8" custScaleX="109250">
        <dgm:presLayoutVars>
          <dgm:bulletEnabled val="1"/>
        </dgm:presLayoutVars>
      </dgm:prSet>
      <dgm:spPr/>
      <dgm:t>
        <a:bodyPr/>
        <a:lstStyle/>
        <a:p>
          <a:endParaRPr lang="en-US"/>
        </a:p>
      </dgm:t>
    </dgm:pt>
    <dgm:pt modelId="{B5DCE6D4-051D-4998-8333-B203B2EB0329}" type="pres">
      <dgm:prSet presAssocID="{C53D8975-C44B-4286-A6F3-DFB0367E70D6}" presName="spNode" presStyleCnt="0"/>
      <dgm:spPr/>
    </dgm:pt>
    <dgm:pt modelId="{C0FB739C-E69A-481D-B0B5-8ED01DF37FB7}" type="pres">
      <dgm:prSet presAssocID="{D43ED51D-2D77-428F-B960-7AAD7ABC59C0}" presName="sibTrans" presStyleLbl="sibTrans1D1" presStyleIdx="2" presStyleCnt="8"/>
      <dgm:spPr/>
      <dgm:t>
        <a:bodyPr/>
        <a:lstStyle/>
        <a:p>
          <a:endParaRPr lang="en-US"/>
        </a:p>
      </dgm:t>
    </dgm:pt>
    <dgm:pt modelId="{A5CBCA1D-FB14-4C6F-B31C-83F3E92E16AF}" type="pres">
      <dgm:prSet presAssocID="{6E910F72-C04C-4224-AC72-1C200150FDF8}" presName="node" presStyleLbl="node1" presStyleIdx="3" presStyleCnt="8" custScaleX="148909">
        <dgm:presLayoutVars>
          <dgm:bulletEnabled val="1"/>
        </dgm:presLayoutVars>
      </dgm:prSet>
      <dgm:spPr/>
      <dgm:t>
        <a:bodyPr/>
        <a:lstStyle/>
        <a:p>
          <a:endParaRPr lang="en-US"/>
        </a:p>
      </dgm:t>
    </dgm:pt>
    <dgm:pt modelId="{C2018283-5C5F-479E-A285-1AE6C824BC7E}" type="pres">
      <dgm:prSet presAssocID="{6E910F72-C04C-4224-AC72-1C200150FDF8}" presName="spNode" presStyleCnt="0"/>
      <dgm:spPr/>
    </dgm:pt>
    <dgm:pt modelId="{9C26480D-5414-4AA9-A090-DB13B4B47EB5}" type="pres">
      <dgm:prSet presAssocID="{078DCCD8-8EDC-461A-A0B7-67D28AA112E6}" presName="sibTrans" presStyleLbl="sibTrans1D1" presStyleIdx="3" presStyleCnt="8"/>
      <dgm:spPr/>
      <dgm:t>
        <a:bodyPr/>
        <a:lstStyle/>
        <a:p>
          <a:endParaRPr lang="en-US"/>
        </a:p>
      </dgm:t>
    </dgm:pt>
    <dgm:pt modelId="{C75F1B28-8993-4C10-A5D4-549FEE7D020C}" type="pres">
      <dgm:prSet presAssocID="{9AF88205-B297-42FA-BEC8-F98C6550970D}" presName="node" presStyleLbl="node1" presStyleIdx="4" presStyleCnt="8">
        <dgm:presLayoutVars>
          <dgm:bulletEnabled val="1"/>
        </dgm:presLayoutVars>
      </dgm:prSet>
      <dgm:spPr/>
      <dgm:t>
        <a:bodyPr/>
        <a:lstStyle/>
        <a:p>
          <a:endParaRPr lang="en-US"/>
        </a:p>
      </dgm:t>
    </dgm:pt>
    <dgm:pt modelId="{FD942BE7-9C89-4795-8495-9F9177C216AA}" type="pres">
      <dgm:prSet presAssocID="{9AF88205-B297-42FA-BEC8-F98C6550970D}" presName="spNode" presStyleCnt="0"/>
      <dgm:spPr/>
    </dgm:pt>
    <dgm:pt modelId="{3E448E7A-E5A4-42B5-8045-70BF7ABC6610}" type="pres">
      <dgm:prSet presAssocID="{1B2E3DE1-2D95-499A-A301-4ACAC906A1F2}" presName="sibTrans" presStyleLbl="sibTrans1D1" presStyleIdx="4" presStyleCnt="8"/>
      <dgm:spPr/>
      <dgm:t>
        <a:bodyPr/>
        <a:lstStyle/>
        <a:p>
          <a:endParaRPr lang="en-US"/>
        </a:p>
      </dgm:t>
    </dgm:pt>
    <dgm:pt modelId="{01F717C7-2831-4D3B-AC83-F469A03039C6}" type="pres">
      <dgm:prSet presAssocID="{E1F4D53E-6E0B-4D11-9182-C63AF8885D4E}" presName="node" presStyleLbl="node1" presStyleIdx="5" presStyleCnt="8" custScaleX="141417">
        <dgm:presLayoutVars>
          <dgm:bulletEnabled val="1"/>
        </dgm:presLayoutVars>
      </dgm:prSet>
      <dgm:spPr/>
      <dgm:t>
        <a:bodyPr/>
        <a:lstStyle/>
        <a:p>
          <a:endParaRPr lang="en-US"/>
        </a:p>
      </dgm:t>
    </dgm:pt>
    <dgm:pt modelId="{A5C17561-E481-4133-9402-93B649CFF061}" type="pres">
      <dgm:prSet presAssocID="{E1F4D53E-6E0B-4D11-9182-C63AF8885D4E}" presName="spNode" presStyleCnt="0"/>
      <dgm:spPr/>
    </dgm:pt>
    <dgm:pt modelId="{639E480A-14EE-4719-8A00-DF9198FFB2C7}" type="pres">
      <dgm:prSet presAssocID="{7139F8A1-E0D8-4FCC-BFA1-08F1DD7371C5}" presName="sibTrans" presStyleLbl="sibTrans1D1" presStyleIdx="5" presStyleCnt="8"/>
      <dgm:spPr/>
      <dgm:t>
        <a:bodyPr/>
        <a:lstStyle/>
        <a:p>
          <a:endParaRPr lang="en-US"/>
        </a:p>
      </dgm:t>
    </dgm:pt>
    <dgm:pt modelId="{1A66D5C0-29EE-43E7-B23B-84E162DAFFE2}" type="pres">
      <dgm:prSet presAssocID="{62C63F7F-4C03-4197-A80C-5865FC1EA557}" presName="node" presStyleLbl="node1" presStyleIdx="6" presStyleCnt="8" custScaleX="117868">
        <dgm:presLayoutVars>
          <dgm:bulletEnabled val="1"/>
        </dgm:presLayoutVars>
      </dgm:prSet>
      <dgm:spPr/>
      <dgm:t>
        <a:bodyPr/>
        <a:lstStyle/>
        <a:p>
          <a:endParaRPr lang="en-US"/>
        </a:p>
      </dgm:t>
    </dgm:pt>
    <dgm:pt modelId="{AB607ADD-DBE8-4B2E-9893-8415E017A95C}" type="pres">
      <dgm:prSet presAssocID="{62C63F7F-4C03-4197-A80C-5865FC1EA557}" presName="spNode" presStyleCnt="0"/>
      <dgm:spPr/>
    </dgm:pt>
    <dgm:pt modelId="{7CD9930D-6D1A-4BE8-8E6E-6CF11508D5FD}" type="pres">
      <dgm:prSet presAssocID="{07E6227A-88DA-4A92-AD44-00AE31754E91}" presName="sibTrans" presStyleLbl="sibTrans1D1" presStyleIdx="6" presStyleCnt="8"/>
      <dgm:spPr/>
      <dgm:t>
        <a:bodyPr/>
        <a:lstStyle/>
        <a:p>
          <a:endParaRPr lang="en-US"/>
        </a:p>
      </dgm:t>
    </dgm:pt>
    <dgm:pt modelId="{655F38B0-B611-4F54-BA91-AAA82D03701E}" type="pres">
      <dgm:prSet presAssocID="{78BF0DF7-BB55-474C-B420-A70D23BE3539}" presName="node" presStyleLbl="node1" presStyleIdx="7" presStyleCnt="8">
        <dgm:presLayoutVars>
          <dgm:bulletEnabled val="1"/>
        </dgm:presLayoutVars>
      </dgm:prSet>
      <dgm:spPr/>
      <dgm:t>
        <a:bodyPr/>
        <a:lstStyle/>
        <a:p>
          <a:endParaRPr lang="en-US"/>
        </a:p>
      </dgm:t>
    </dgm:pt>
    <dgm:pt modelId="{A33B977C-68A6-4624-8BE4-9943C8FC751A}" type="pres">
      <dgm:prSet presAssocID="{78BF0DF7-BB55-474C-B420-A70D23BE3539}" presName="spNode" presStyleCnt="0"/>
      <dgm:spPr/>
    </dgm:pt>
    <dgm:pt modelId="{76CC4674-2713-4154-ACD3-4EC4BA02D350}" type="pres">
      <dgm:prSet presAssocID="{5661D343-CA6F-4373-B035-593866C1CBA5}" presName="sibTrans" presStyleLbl="sibTrans1D1" presStyleIdx="7" presStyleCnt="8"/>
      <dgm:spPr/>
      <dgm:t>
        <a:bodyPr/>
        <a:lstStyle/>
        <a:p>
          <a:endParaRPr lang="en-US"/>
        </a:p>
      </dgm:t>
    </dgm:pt>
  </dgm:ptLst>
  <dgm:cxnLst>
    <dgm:cxn modelId="{11738FA5-1196-4EA9-86EE-AA8A93510808}" type="presOf" srcId="{6E910F72-C04C-4224-AC72-1C200150FDF8}" destId="{A5CBCA1D-FB14-4C6F-B31C-83F3E92E16AF}" srcOrd="0" destOrd="0" presId="urn:microsoft.com/office/officeart/2005/8/layout/cycle5"/>
    <dgm:cxn modelId="{B136647F-43F7-458D-AA03-10C488231FC3}" type="presOf" srcId="{9AF88205-B297-42FA-BEC8-F98C6550970D}" destId="{C75F1B28-8993-4C10-A5D4-549FEE7D020C}" srcOrd="0" destOrd="0" presId="urn:microsoft.com/office/officeart/2005/8/layout/cycle5"/>
    <dgm:cxn modelId="{95A6EDB2-AE18-4757-98CB-2FD2832C4FEF}" type="presOf" srcId="{942292D7-3EC9-48F3-ACC3-3DAD889E05ED}" destId="{34DFD981-13E1-42A7-965E-A5EC19136B8F}" srcOrd="0" destOrd="0" presId="urn:microsoft.com/office/officeart/2005/8/layout/cycle5"/>
    <dgm:cxn modelId="{983ADD37-724D-4ED0-B1A9-4E0A509C51AB}" srcId="{942292D7-3EC9-48F3-ACC3-3DAD889E05ED}" destId="{1B47BE4C-C9DE-4122-AF0F-B3032ED0415F}" srcOrd="0" destOrd="0" parTransId="{F89CDE4E-6EBC-4511-887C-D4FCD34ABEE2}" sibTransId="{6BFBFA7B-32B5-438C-A6FE-D0EC207B1A8A}"/>
    <dgm:cxn modelId="{5ADD45FC-9696-44C4-8997-BF35AFBF0810}" type="presOf" srcId="{1B2E3DE1-2D95-499A-A301-4ACAC906A1F2}" destId="{3E448E7A-E5A4-42B5-8045-70BF7ABC6610}" srcOrd="0" destOrd="0" presId="urn:microsoft.com/office/officeart/2005/8/layout/cycle5"/>
    <dgm:cxn modelId="{88E24242-CF8B-4D51-B61F-2F948908929E}" type="presOf" srcId="{E1F4D53E-6E0B-4D11-9182-C63AF8885D4E}" destId="{01F717C7-2831-4D3B-AC83-F469A03039C6}" srcOrd="0" destOrd="0" presId="urn:microsoft.com/office/officeart/2005/8/layout/cycle5"/>
    <dgm:cxn modelId="{83EDD614-84ED-4B32-B9BE-02B3DE1DAA35}" type="presOf" srcId="{6BFBFA7B-32B5-438C-A6FE-D0EC207B1A8A}" destId="{3155014C-220E-4ED9-B8C4-67401DF7667F}" srcOrd="0" destOrd="0" presId="urn:microsoft.com/office/officeart/2005/8/layout/cycle5"/>
    <dgm:cxn modelId="{18CF9373-60AE-46A3-AC02-3844AE3B157B}" type="presOf" srcId="{C53D8975-C44B-4286-A6F3-DFB0367E70D6}" destId="{22DE8651-298B-459F-893F-4809616995CF}" srcOrd="0" destOrd="0" presId="urn:microsoft.com/office/officeart/2005/8/layout/cycle5"/>
    <dgm:cxn modelId="{3E74AA98-BFD8-4680-8306-910017B1227F}" srcId="{942292D7-3EC9-48F3-ACC3-3DAD889E05ED}" destId="{9AF88205-B297-42FA-BEC8-F98C6550970D}" srcOrd="4" destOrd="0" parTransId="{434BA94D-6FF5-4E65-8EDB-07BD7188A2F3}" sibTransId="{1B2E3DE1-2D95-499A-A301-4ACAC906A1F2}"/>
    <dgm:cxn modelId="{D6833851-194A-479C-B30E-7EE23B58940C}" srcId="{942292D7-3EC9-48F3-ACC3-3DAD889E05ED}" destId="{E1F4D53E-6E0B-4D11-9182-C63AF8885D4E}" srcOrd="5" destOrd="0" parTransId="{80CCAD95-F795-49A2-AD5C-72E4C594F1A7}" sibTransId="{7139F8A1-E0D8-4FCC-BFA1-08F1DD7371C5}"/>
    <dgm:cxn modelId="{AE9526BC-1A2C-4B2E-B1C8-F3FE26D7D1E6}" srcId="{942292D7-3EC9-48F3-ACC3-3DAD889E05ED}" destId="{78BF0DF7-BB55-474C-B420-A70D23BE3539}" srcOrd="7" destOrd="0" parTransId="{18DCCC4F-901F-41A4-8BC8-D52AC9C2B3BA}" sibTransId="{5661D343-CA6F-4373-B035-593866C1CBA5}"/>
    <dgm:cxn modelId="{FF8F8D35-D43C-4959-A54D-3DC930BFE0B3}" type="presOf" srcId="{07E6227A-88DA-4A92-AD44-00AE31754E91}" destId="{7CD9930D-6D1A-4BE8-8E6E-6CF11508D5FD}" srcOrd="0" destOrd="0" presId="urn:microsoft.com/office/officeart/2005/8/layout/cycle5"/>
    <dgm:cxn modelId="{0E78CC57-1C4A-4345-AE0B-7A857CB7C02E}" type="presOf" srcId="{078DCCD8-8EDC-461A-A0B7-67D28AA112E6}" destId="{9C26480D-5414-4AA9-A090-DB13B4B47EB5}" srcOrd="0" destOrd="0" presId="urn:microsoft.com/office/officeart/2005/8/layout/cycle5"/>
    <dgm:cxn modelId="{2C2EBF2E-A84E-4F14-8BEE-2C18D346F6C9}" srcId="{942292D7-3EC9-48F3-ACC3-3DAD889E05ED}" destId="{62C63F7F-4C03-4197-A80C-5865FC1EA557}" srcOrd="6" destOrd="0" parTransId="{53747CC1-6220-40E0-85F5-782F6BD0857C}" sibTransId="{07E6227A-88DA-4A92-AD44-00AE31754E91}"/>
    <dgm:cxn modelId="{07436F99-28D7-44EF-8C91-F29CD0FE855B}" srcId="{942292D7-3EC9-48F3-ACC3-3DAD889E05ED}" destId="{6E910F72-C04C-4224-AC72-1C200150FDF8}" srcOrd="3" destOrd="0" parTransId="{5BF414B1-728A-4E09-9F43-DF344EC25AA6}" sibTransId="{078DCCD8-8EDC-461A-A0B7-67D28AA112E6}"/>
    <dgm:cxn modelId="{B2F80925-7928-4BD4-A28E-3A755C5357EB}" type="presOf" srcId="{1B47BE4C-C9DE-4122-AF0F-B3032ED0415F}" destId="{04F1D74F-4E1C-4976-AFDD-6AB90ECF9A7E}" srcOrd="0" destOrd="0" presId="urn:microsoft.com/office/officeart/2005/8/layout/cycle5"/>
    <dgm:cxn modelId="{6D89BEA8-9C51-489B-B0A2-04C375D31358}" type="presOf" srcId="{78BF0DF7-BB55-474C-B420-A70D23BE3539}" destId="{655F38B0-B611-4F54-BA91-AAA82D03701E}" srcOrd="0" destOrd="0" presId="urn:microsoft.com/office/officeart/2005/8/layout/cycle5"/>
    <dgm:cxn modelId="{9EEAED84-C4C4-4E0F-91D9-3B9380C30EA7}" type="presOf" srcId="{7139F8A1-E0D8-4FCC-BFA1-08F1DD7371C5}" destId="{639E480A-14EE-4719-8A00-DF9198FFB2C7}" srcOrd="0" destOrd="0" presId="urn:microsoft.com/office/officeart/2005/8/layout/cycle5"/>
    <dgm:cxn modelId="{C0E66F37-6DF3-4BCD-82BB-116612ACE242}" type="presOf" srcId="{62C63F7F-4C03-4197-A80C-5865FC1EA557}" destId="{1A66D5C0-29EE-43E7-B23B-84E162DAFFE2}" srcOrd="0" destOrd="0" presId="urn:microsoft.com/office/officeart/2005/8/layout/cycle5"/>
    <dgm:cxn modelId="{BFB1E8E4-3267-481B-AC82-05AE84B76060}" type="presOf" srcId="{94467185-813A-4201-A736-E22AED523A0A}" destId="{0F9515D1-D532-4EC0-901F-A133DEC31622}" srcOrd="0" destOrd="0" presId="urn:microsoft.com/office/officeart/2005/8/layout/cycle5"/>
    <dgm:cxn modelId="{CB308BE4-E719-4F0D-A598-896C3A75FB05}" srcId="{942292D7-3EC9-48F3-ACC3-3DAD889E05ED}" destId="{7CDCCACE-B317-4100-88F6-5D65C4FC4241}" srcOrd="1" destOrd="0" parTransId="{3A01C977-F6BE-4484-B6C8-40D6073B6F45}" sibTransId="{94467185-813A-4201-A736-E22AED523A0A}"/>
    <dgm:cxn modelId="{6F695C74-7851-42EB-88DA-B2D4AA0D5994}" srcId="{942292D7-3EC9-48F3-ACC3-3DAD889E05ED}" destId="{C53D8975-C44B-4286-A6F3-DFB0367E70D6}" srcOrd="2" destOrd="0" parTransId="{9A68C10F-1557-4979-AAAC-E44177D42473}" sibTransId="{D43ED51D-2D77-428F-B960-7AAD7ABC59C0}"/>
    <dgm:cxn modelId="{47D030FE-AC20-442E-B9B8-5D44A20D44F2}" type="presOf" srcId="{5661D343-CA6F-4373-B035-593866C1CBA5}" destId="{76CC4674-2713-4154-ACD3-4EC4BA02D350}" srcOrd="0" destOrd="0" presId="urn:microsoft.com/office/officeart/2005/8/layout/cycle5"/>
    <dgm:cxn modelId="{B53E15EE-6B81-4E84-A38E-2EFC02148A83}" type="presOf" srcId="{D43ED51D-2D77-428F-B960-7AAD7ABC59C0}" destId="{C0FB739C-E69A-481D-B0B5-8ED01DF37FB7}" srcOrd="0" destOrd="0" presId="urn:microsoft.com/office/officeart/2005/8/layout/cycle5"/>
    <dgm:cxn modelId="{9E5F2A38-CEA0-4B2E-AC21-63D00478FA4E}" type="presOf" srcId="{7CDCCACE-B317-4100-88F6-5D65C4FC4241}" destId="{90A96BF4-3E44-4AAD-A3FC-B65D60C3E5F1}" srcOrd="0" destOrd="0" presId="urn:microsoft.com/office/officeart/2005/8/layout/cycle5"/>
    <dgm:cxn modelId="{B8EE3050-8C53-4B7B-AA74-BBA3F4B00B81}" type="presParOf" srcId="{34DFD981-13E1-42A7-965E-A5EC19136B8F}" destId="{04F1D74F-4E1C-4976-AFDD-6AB90ECF9A7E}" srcOrd="0" destOrd="0" presId="urn:microsoft.com/office/officeart/2005/8/layout/cycle5"/>
    <dgm:cxn modelId="{B84EE1E6-066D-478E-B6E0-684C7FF2C8B0}" type="presParOf" srcId="{34DFD981-13E1-42A7-965E-A5EC19136B8F}" destId="{A28A0C69-CED7-4F93-9875-7FEFA74F629F}" srcOrd="1" destOrd="0" presId="urn:microsoft.com/office/officeart/2005/8/layout/cycle5"/>
    <dgm:cxn modelId="{A71B37E3-970D-40DC-8BE0-75F0E519C455}" type="presParOf" srcId="{34DFD981-13E1-42A7-965E-A5EC19136B8F}" destId="{3155014C-220E-4ED9-B8C4-67401DF7667F}" srcOrd="2" destOrd="0" presId="urn:microsoft.com/office/officeart/2005/8/layout/cycle5"/>
    <dgm:cxn modelId="{AE8CF0BE-A12E-45AB-9FF4-B249AF3F1A4B}" type="presParOf" srcId="{34DFD981-13E1-42A7-965E-A5EC19136B8F}" destId="{90A96BF4-3E44-4AAD-A3FC-B65D60C3E5F1}" srcOrd="3" destOrd="0" presId="urn:microsoft.com/office/officeart/2005/8/layout/cycle5"/>
    <dgm:cxn modelId="{E79CFC7C-87FC-4240-A111-849598C51B1F}" type="presParOf" srcId="{34DFD981-13E1-42A7-965E-A5EC19136B8F}" destId="{D78A9408-BE3A-44A3-85BD-F7164805252D}" srcOrd="4" destOrd="0" presId="urn:microsoft.com/office/officeart/2005/8/layout/cycle5"/>
    <dgm:cxn modelId="{B1F55283-A365-4858-8D1F-59C6EB2A27AD}" type="presParOf" srcId="{34DFD981-13E1-42A7-965E-A5EC19136B8F}" destId="{0F9515D1-D532-4EC0-901F-A133DEC31622}" srcOrd="5" destOrd="0" presId="urn:microsoft.com/office/officeart/2005/8/layout/cycle5"/>
    <dgm:cxn modelId="{BD1B9441-65E9-4946-A65C-506A69E2EA43}" type="presParOf" srcId="{34DFD981-13E1-42A7-965E-A5EC19136B8F}" destId="{22DE8651-298B-459F-893F-4809616995CF}" srcOrd="6" destOrd="0" presId="urn:microsoft.com/office/officeart/2005/8/layout/cycle5"/>
    <dgm:cxn modelId="{4C7C2040-ACCC-4E96-8DC2-EA1E4506C3DD}" type="presParOf" srcId="{34DFD981-13E1-42A7-965E-A5EC19136B8F}" destId="{B5DCE6D4-051D-4998-8333-B203B2EB0329}" srcOrd="7" destOrd="0" presId="urn:microsoft.com/office/officeart/2005/8/layout/cycle5"/>
    <dgm:cxn modelId="{137633C2-6B1E-46E2-B459-06B19237B8C8}" type="presParOf" srcId="{34DFD981-13E1-42A7-965E-A5EC19136B8F}" destId="{C0FB739C-E69A-481D-B0B5-8ED01DF37FB7}" srcOrd="8" destOrd="0" presId="urn:microsoft.com/office/officeart/2005/8/layout/cycle5"/>
    <dgm:cxn modelId="{AF75AE6C-9D5D-4A71-9990-7956204697FF}" type="presParOf" srcId="{34DFD981-13E1-42A7-965E-A5EC19136B8F}" destId="{A5CBCA1D-FB14-4C6F-B31C-83F3E92E16AF}" srcOrd="9" destOrd="0" presId="urn:microsoft.com/office/officeart/2005/8/layout/cycle5"/>
    <dgm:cxn modelId="{DC0A1767-AC32-4472-B7EE-31DBE3452023}" type="presParOf" srcId="{34DFD981-13E1-42A7-965E-A5EC19136B8F}" destId="{C2018283-5C5F-479E-A285-1AE6C824BC7E}" srcOrd="10" destOrd="0" presId="urn:microsoft.com/office/officeart/2005/8/layout/cycle5"/>
    <dgm:cxn modelId="{E8CDE6FD-7E26-4D4F-999C-73703192D084}" type="presParOf" srcId="{34DFD981-13E1-42A7-965E-A5EC19136B8F}" destId="{9C26480D-5414-4AA9-A090-DB13B4B47EB5}" srcOrd="11" destOrd="0" presId="urn:microsoft.com/office/officeart/2005/8/layout/cycle5"/>
    <dgm:cxn modelId="{197BB0C8-7B1A-4F2A-90AE-185D93FD4BFF}" type="presParOf" srcId="{34DFD981-13E1-42A7-965E-A5EC19136B8F}" destId="{C75F1B28-8993-4C10-A5D4-549FEE7D020C}" srcOrd="12" destOrd="0" presId="urn:microsoft.com/office/officeart/2005/8/layout/cycle5"/>
    <dgm:cxn modelId="{BB275BB7-6253-4CC1-B01D-9202D3161B76}" type="presParOf" srcId="{34DFD981-13E1-42A7-965E-A5EC19136B8F}" destId="{FD942BE7-9C89-4795-8495-9F9177C216AA}" srcOrd="13" destOrd="0" presId="urn:microsoft.com/office/officeart/2005/8/layout/cycle5"/>
    <dgm:cxn modelId="{5B12CD22-5319-493C-B378-CAD634271A3A}" type="presParOf" srcId="{34DFD981-13E1-42A7-965E-A5EC19136B8F}" destId="{3E448E7A-E5A4-42B5-8045-70BF7ABC6610}" srcOrd="14" destOrd="0" presId="urn:microsoft.com/office/officeart/2005/8/layout/cycle5"/>
    <dgm:cxn modelId="{28FA5599-5A57-4078-9C3F-CECD2218FEA2}" type="presParOf" srcId="{34DFD981-13E1-42A7-965E-A5EC19136B8F}" destId="{01F717C7-2831-4D3B-AC83-F469A03039C6}" srcOrd="15" destOrd="0" presId="urn:microsoft.com/office/officeart/2005/8/layout/cycle5"/>
    <dgm:cxn modelId="{9C149934-4D1C-4E1E-B0E5-27263481C7C0}" type="presParOf" srcId="{34DFD981-13E1-42A7-965E-A5EC19136B8F}" destId="{A5C17561-E481-4133-9402-93B649CFF061}" srcOrd="16" destOrd="0" presId="urn:microsoft.com/office/officeart/2005/8/layout/cycle5"/>
    <dgm:cxn modelId="{8F3A4855-2873-4F0F-859A-306E64F25011}" type="presParOf" srcId="{34DFD981-13E1-42A7-965E-A5EC19136B8F}" destId="{639E480A-14EE-4719-8A00-DF9198FFB2C7}" srcOrd="17" destOrd="0" presId="urn:microsoft.com/office/officeart/2005/8/layout/cycle5"/>
    <dgm:cxn modelId="{11B6A6E7-18AC-4E5B-9480-4589E86EF094}" type="presParOf" srcId="{34DFD981-13E1-42A7-965E-A5EC19136B8F}" destId="{1A66D5C0-29EE-43E7-B23B-84E162DAFFE2}" srcOrd="18" destOrd="0" presId="urn:microsoft.com/office/officeart/2005/8/layout/cycle5"/>
    <dgm:cxn modelId="{C6A25838-F4B7-461E-8579-3C353B71D4AE}" type="presParOf" srcId="{34DFD981-13E1-42A7-965E-A5EC19136B8F}" destId="{AB607ADD-DBE8-4B2E-9893-8415E017A95C}" srcOrd="19" destOrd="0" presId="urn:microsoft.com/office/officeart/2005/8/layout/cycle5"/>
    <dgm:cxn modelId="{74DFE6B1-C8E2-45BD-A031-A5E77AA37163}" type="presParOf" srcId="{34DFD981-13E1-42A7-965E-A5EC19136B8F}" destId="{7CD9930D-6D1A-4BE8-8E6E-6CF11508D5FD}" srcOrd="20" destOrd="0" presId="urn:microsoft.com/office/officeart/2005/8/layout/cycle5"/>
    <dgm:cxn modelId="{DA93C8B3-BEB1-449E-8C35-3D0AAFF2BCF8}" type="presParOf" srcId="{34DFD981-13E1-42A7-965E-A5EC19136B8F}" destId="{655F38B0-B611-4F54-BA91-AAA82D03701E}" srcOrd="21" destOrd="0" presId="urn:microsoft.com/office/officeart/2005/8/layout/cycle5"/>
    <dgm:cxn modelId="{73D9A6A6-A710-41B4-B0E5-ED3B834919A2}" type="presParOf" srcId="{34DFD981-13E1-42A7-965E-A5EC19136B8F}" destId="{A33B977C-68A6-4624-8BE4-9943C8FC751A}" srcOrd="22" destOrd="0" presId="urn:microsoft.com/office/officeart/2005/8/layout/cycle5"/>
    <dgm:cxn modelId="{C12AC582-CA0A-4B36-BD07-0C8CBDE28D5B}" type="presParOf" srcId="{34DFD981-13E1-42A7-965E-A5EC19136B8F}" destId="{76CC4674-2713-4154-ACD3-4EC4BA02D350}" srcOrd="23" destOrd="0" presId="urn:microsoft.com/office/officeart/2005/8/layout/cycle5"/>
  </dgm:cxnLst>
  <dgm:bg/>
  <dgm:whole/>
  <dgm:extLst>
    <a:ext uri="http://schemas.microsoft.com/office/drawing/2008/diagram"/>
  </dgm:extLst>
</dgm:dataModel>
</file>

<file path=ppt/diagrams/data2.xml><?xml version="1.0" encoding="utf-8"?>
<dgm:dataModel xmlns:dgm="http://schemas.openxmlformats.org/drawingml/2006/diagram" xmlns:a="http://schemas.openxmlformats.org/drawingml/2006/main">
  <dgm:ptLst>
    <dgm:pt modelId="{7AF66C7A-81B7-461A-9D0C-3F637F408958}"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C4AB73A0-D047-4A51-909F-9F26F33151D0}">
      <dgm:prSet phldrT="[Text]"/>
      <dgm:spPr/>
      <dgm:t>
        <a:bodyPr/>
        <a:lstStyle/>
        <a:p>
          <a:r>
            <a:rPr lang="en-US" dirty="0" smtClean="0"/>
            <a:t>Policy  </a:t>
          </a:r>
        </a:p>
        <a:p>
          <a:r>
            <a:rPr lang="en-US" dirty="0" smtClean="0"/>
            <a:t>‘where are we now”</a:t>
          </a:r>
          <a:endParaRPr lang="en-US" dirty="0"/>
        </a:p>
      </dgm:t>
    </dgm:pt>
    <dgm:pt modelId="{5E5455F0-2C11-4883-94C3-9DDDAF4CB919}" type="parTrans" cxnId="{CE306D13-7147-43A9-A006-9D57BA1C4069}">
      <dgm:prSet/>
      <dgm:spPr/>
      <dgm:t>
        <a:bodyPr/>
        <a:lstStyle/>
        <a:p>
          <a:endParaRPr lang="en-US"/>
        </a:p>
      </dgm:t>
    </dgm:pt>
    <dgm:pt modelId="{7BA21ABA-54A0-404D-B1BD-9B69788C1B40}" type="sibTrans" cxnId="{CE306D13-7147-43A9-A006-9D57BA1C4069}">
      <dgm:prSet/>
      <dgm:spPr/>
      <dgm:t>
        <a:bodyPr/>
        <a:lstStyle/>
        <a:p>
          <a:endParaRPr lang="en-US"/>
        </a:p>
      </dgm:t>
    </dgm:pt>
    <dgm:pt modelId="{D04FED88-23A1-4951-B840-F2B3E0393F73}">
      <dgm:prSet phldrT="[Text]"/>
      <dgm:spPr/>
      <dgm:t>
        <a:bodyPr/>
        <a:lstStyle/>
        <a:p>
          <a:r>
            <a:rPr lang="en-US" sz="1700" dirty="0" smtClean="0"/>
            <a:t>Where to go</a:t>
          </a:r>
          <a:endParaRPr lang="en-US" sz="1700" dirty="0"/>
        </a:p>
      </dgm:t>
    </dgm:pt>
    <dgm:pt modelId="{C7DACD96-DB3A-440C-9995-01181957E77E}" type="parTrans" cxnId="{2507F8A1-9626-487D-908C-4F3B4762F70A}">
      <dgm:prSet/>
      <dgm:spPr/>
      <dgm:t>
        <a:bodyPr/>
        <a:lstStyle/>
        <a:p>
          <a:endParaRPr lang="en-US"/>
        </a:p>
      </dgm:t>
    </dgm:pt>
    <dgm:pt modelId="{9603E7F2-E79B-4F24-9602-BDEF96D24F31}" type="sibTrans" cxnId="{2507F8A1-9626-487D-908C-4F3B4762F70A}">
      <dgm:prSet/>
      <dgm:spPr/>
      <dgm:t>
        <a:bodyPr/>
        <a:lstStyle/>
        <a:p>
          <a:endParaRPr lang="en-US"/>
        </a:p>
      </dgm:t>
    </dgm:pt>
    <dgm:pt modelId="{290B207F-A18E-40CA-886A-F83FB79E34EF}">
      <dgm:prSet phldrT="[Text]"/>
      <dgm:spPr/>
      <dgm:t>
        <a:bodyPr/>
        <a:lstStyle/>
        <a:p>
          <a:r>
            <a:rPr lang="en-US" dirty="0" smtClean="0"/>
            <a:t>How to do it</a:t>
          </a:r>
          <a:endParaRPr lang="en-US" dirty="0"/>
        </a:p>
      </dgm:t>
    </dgm:pt>
    <dgm:pt modelId="{2FE21FB4-96AD-42CE-9325-E2C8F8CAECFB}" type="parTrans" cxnId="{DAC57B10-9DC8-4B3C-B02B-9A34C4D5389D}">
      <dgm:prSet/>
      <dgm:spPr/>
      <dgm:t>
        <a:bodyPr/>
        <a:lstStyle/>
        <a:p>
          <a:endParaRPr lang="en-US"/>
        </a:p>
      </dgm:t>
    </dgm:pt>
    <dgm:pt modelId="{4DBB259B-7A8E-4F93-B3F4-D3C5C20701DB}" type="sibTrans" cxnId="{DAC57B10-9DC8-4B3C-B02B-9A34C4D5389D}">
      <dgm:prSet/>
      <dgm:spPr/>
      <dgm:t>
        <a:bodyPr/>
        <a:lstStyle/>
        <a:p>
          <a:endParaRPr lang="en-US"/>
        </a:p>
      </dgm:t>
    </dgm:pt>
    <dgm:pt modelId="{AF585CD0-4A1B-40D6-99C1-E4A12361F2C5}">
      <dgm:prSet phldrT="[Text]"/>
      <dgm:spPr/>
      <dgm:t>
        <a:bodyPr/>
        <a:lstStyle/>
        <a:p>
          <a:r>
            <a:rPr lang="en-US" dirty="0" smtClean="0"/>
            <a:t>Monitoring and Evaluation </a:t>
          </a:r>
          <a:endParaRPr lang="en-US" dirty="0"/>
        </a:p>
      </dgm:t>
    </dgm:pt>
    <dgm:pt modelId="{39CFF3C9-D5D9-4BBB-B1DE-2390530B7D70}" type="parTrans" cxnId="{B346FF75-162A-44FA-8D1D-B01DFDC2E7FB}">
      <dgm:prSet/>
      <dgm:spPr/>
      <dgm:t>
        <a:bodyPr/>
        <a:lstStyle/>
        <a:p>
          <a:endParaRPr lang="en-US"/>
        </a:p>
      </dgm:t>
    </dgm:pt>
    <dgm:pt modelId="{5C823567-C101-4A94-AF89-F4DBA0186040}" type="sibTrans" cxnId="{B346FF75-162A-44FA-8D1D-B01DFDC2E7FB}">
      <dgm:prSet/>
      <dgm:spPr/>
      <dgm:t>
        <a:bodyPr/>
        <a:lstStyle/>
        <a:p>
          <a:endParaRPr lang="en-US"/>
        </a:p>
      </dgm:t>
    </dgm:pt>
    <dgm:pt modelId="{7E193AC2-2603-4EB7-A6BA-50DF8723C451}">
      <dgm:prSet phldrT="[Text]" custT="1"/>
      <dgm:spPr/>
      <dgm:t>
        <a:bodyPr/>
        <a:lstStyle/>
        <a:p>
          <a:r>
            <a:rPr lang="en-US" sz="1400" dirty="0" smtClean="0"/>
            <a:t>Needs </a:t>
          </a:r>
          <a:endParaRPr lang="en-US" sz="1400" dirty="0"/>
        </a:p>
      </dgm:t>
    </dgm:pt>
    <dgm:pt modelId="{A280B496-B44D-4B5B-8320-EEED4D482BFF}" type="parTrans" cxnId="{A2872134-F59D-4D7C-9CCE-FEDFC8E6AC32}">
      <dgm:prSet/>
      <dgm:spPr/>
      <dgm:t>
        <a:bodyPr/>
        <a:lstStyle/>
        <a:p>
          <a:endParaRPr lang="en-US"/>
        </a:p>
      </dgm:t>
    </dgm:pt>
    <dgm:pt modelId="{011D6310-0CE5-4442-92AD-05D83DE04A84}" type="sibTrans" cxnId="{A2872134-F59D-4D7C-9CCE-FEDFC8E6AC32}">
      <dgm:prSet/>
      <dgm:spPr/>
      <dgm:t>
        <a:bodyPr/>
        <a:lstStyle/>
        <a:p>
          <a:endParaRPr lang="en-US"/>
        </a:p>
      </dgm:t>
    </dgm:pt>
    <dgm:pt modelId="{B4A14ED2-BE7D-4FE2-8D9D-5B253945BFAA}">
      <dgm:prSet phldrT="[Text]"/>
      <dgm:spPr/>
      <dgm:t>
        <a:bodyPr/>
        <a:lstStyle/>
        <a:p>
          <a:r>
            <a:rPr lang="en-US" dirty="0" smtClean="0"/>
            <a:t>HNA</a:t>
          </a:r>
          <a:endParaRPr lang="en-US" dirty="0"/>
        </a:p>
      </dgm:t>
    </dgm:pt>
    <dgm:pt modelId="{3136233A-7495-4068-8FFA-54A20FC0A751}" type="parTrans" cxnId="{A2EE6CFA-D287-414B-8EA3-885F0873F869}">
      <dgm:prSet/>
      <dgm:spPr/>
      <dgm:t>
        <a:bodyPr/>
        <a:lstStyle/>
        <a:p>
          <a:endParaRPr lang="en-US"/>
        </a:p>
      </dgm:t>
    </dgm:pt>
    <dgm:pt modelId="{E6AC1AA2-A1D3-4B38-B1F0-356349FD02A8}" type="sibTrans" cxnId="{A2EE6CFA-D287-414B-8EA3-885F0873F869}">
      <dgm:prSet/>
      <dgm:spPr/>
      <dgm:t>
        <a:bodyPr/>
        <a:lstStyle/>
        <a:p>
          <a:endParaRPr lang="en-US"/>
        </a:p>
      </dgm:t>
    </dgm:pt>
    <dgm:pt modelId="{61F8A39F-F308-47FF-84FB-ADFBC806D0D5}">
      <dgm:prSet phldrT="[Text]" custT="1"/>
      <dgm:spPr/>
      <dgm:t>
        <a:bodyPr/>
        <a:lstStyle/>
        <a:p>
          <a:r>
            <a:rPr lang="en-US" sz="1400" dirty="0" smtClean="0"/>
            <a:t>Evidence </a:t>
          </a:r>
          <a:endParaRPr lang="en-US" sz="1400" dirty="0"/>
        </a:p>
      </dgm:t>
    </dgm:pt>
    <dgm:pt modelId="{ED2BF71A-A7D3-4116-B1D6-CF65F1E45079}" type="parTrans" cxnId="{99A21177-FB17-4580-A636-F64137BB065F}">
      <dgm:prSet/>
      <dgm:spPr/>
      <dgm:t>
        <a:bodyPr/>
        <a:lstStyle/>
        <a:p>
          <a:endParaRPr lang="en-US"/>
        </a:p>
      </dgm:t>
    </dgm:pt>
    <dgm:pt modelId="{4F36EA1A-99D8-47C9-81C5-C7691A903361}" type="sibTrans" cxnId="{99A21177-FB17-4580-A636-F64137BB065F}">
      <dgm:prSet/>
      <dgm:spPr/>
      <dgm:t>
        <a:bodyPr/>
        <a:lstStyle/>
        <a:p>
          <a:endParaRPr lang="en-US"/>
        </a:p>
      </dgm:t>
    </dgm:pt>
    <dgm:pt modelId="{975757F6-4DCA-4264-8FFE-C394F33B2F40}">
      <dgm:prSet phldrT="[Text]" custT="1"/>
      <dgm:spPr/>
      <dgm:t>
        <a:bodyPr/>
        <a:lstStyle/>
        <a:p>
          <a:r>
            <a:rPr lang="en-US" sz="1400" dirty="0" smtClean="0"/>
            <a:t>Resources</a:t>
          </a:r>
          <a:endParaRPr lang="en-US" sz="1400" dirty="0"/>
        </a:p>
      </dgm:t>
    </dgm:pt>
    <dgm:pt modelId="{0D780E84-2EFD-4CA5-AA3F-CD227C0E74EC}" type="parTrans" cxnId="{C70E1F69-345D-49C8-ACA6-506E8DDE8CBC}">
      <dgm:prSet/>
      <dgm:spPr/>
      <dgm:t>
        <a:bodyPr/>
        <a:lstStyle/>
        <a:p>
          <a:endParaRPr lang="en-US"/>
        </a:p>
      </dgm:t>
    </dgm:pt>
    <dgm:pt modelId="{744C4599-74B4-4272-AE8A-F2E306D338DF}" type="sibTrans" cxnId="{C70E1F69-345D-49C8-ACA6-506E8DDE8CBC}">
      <dgm:prSet/>
      <dgm:spPr/>
      <dgm:t>
        <a:bodyPr/>
        <a:lstStyle/>
        <a:p>
          <a:endParaRPr lang="en-US"/>
        </a:p>
      </dgm:t>
    </dgm:pt>
    <dgm:pt modelId="{6D35C516-5512-477F-83C1-FCBF0C7D08C0}">
      <dgm:prSet phldrT="[Text]" custT="1"/>
      <dgm:spPr/>
      <dgm:t>
        <a:bodyPr/>
        <a:lstStyle/>
        <a:p>
          <a:r>
            <a:rPr lang="en-US" sz="1400" dirty="0" smtClean="0"/>
            <a:t>Public opinion</a:t>
          </a:r>
          <a:endParaRPr lang="en-US" sz="1400" dirty="0"/>
        </a:p>
      </dgm:t>
    </dgm:pt>
    <dgm:pt modelId="{D473255D-DCD0-416F-A8FB-2321A5189FCA}" type="parTrans" cxnId="{C9EF7C8C-B325-4D94-B8F3-4847FDFEDAAC}">
      <dgm:prSet/>
      <dgm:spPr/>
      <dgm:t>
        <a:bodyPr/>
        <a:lstStyle/>
        <a:p>
          <a:endParaRPr lang="en-US"/>
        </a:p>
      </dgm:t>
    </dgm:pt>
    <dgm:pt modelId="{1B2FFE4C-960E-4DCE-AF16-819FFB8493BC}" type="sibTrans" cxnId="{C9EF7C8C-B325-4D94-B8F3-4847FDFEDAAC}">
      <dgm:prSet/>
      <dgm:spPr/>
      <dgm:t>
        <a:bodyPr/>
        <a:lstStyle/>
        <a:p>
          <a:endParaRPr lang="en-US"/>
        </a:p>
      </dgm:t>
    </dgm:pt>
    <dgm:pt modelId="{0BE855D1-33A8-4F08-8E98-605555A4CEA4}" type="pres">
      <dgm:prSet presAssocID="{7AF66C7A-81B7-461A-9D0C-3F637F408958}" presName="cycle" presStyleCnt="0">
        <dgm:presLayoutVars>
          <dgm:dir/>
          <dgm:resizeHandles val="exact"/>
        </dgm:presLayoutVars>
      </dgm:prSet>
      <dgm:spPr/>
      <dgm:t>
        <a:bodyPr/>
        <a:lstStyle/>
        <a:p>
          <a:endParaRPr lang="en-US"/>
        </a:p>
      </dgm:t>
    </dgm:pt>
    <dgm:pt modelId="{8C03D533-0D72-4C25-B287-8C157B1E4F2D}" type="pres">
      <dgm:prSet presAssocID="{C4AB73A0-D047-4A51-909F-9F26F33151D0}" presName="node" presStyleLbl="node1" presStyleIdx="0" presStyleCnt="5">
        <dgm:presLayoutVars>
          <dgm:bulletEnabled val="1"/>
        </dgm:presLayoutVars>
      </dgm:prSet>
      <dgm:spPr/>
      <dgm:t>
        <a:bodyPr/>
        <a:lstStyle/>
        <a:p>
          <a:endParaRPr lang="en-US"/>
        </a:p>
      </dgm:t>
    </dgm:pt>
    <dgm:pt modelId="{ACAAD1D4-C3E1-483C-AD78-94AAAA7FACAB}" type="pres">
      <dgm:prSet presAssocID="{7BA21ABA-54A0-404D-B1BD-9B69788C1B40}" presName="sibTrans" presStyleLbl="sibTrans2D1" presStyleIdx="0" presStyleCnt="5"/>
      <dgm:spPr/>
      <dgm:t>
        <a:bodyPr/>
        <a:lstStyle/>
        <a:p>
          <a:endParaRPr lang="en-US"/>
        </a:p>
      </dgm:t>
    </dgm:pt>
    <dgm:pt modelId="{7E550B24-D219-452C-AFFD-CB9F541457B7}" type="pres">
      <dgm:prSet presAssocID="{7BA21ABA-54A0-404D-B1BD-9B69788C1B40}" presName="connectorText" presStyleLbl="sibTrans2D1" presStyleIdx="0" presStyleCnt="5"/>
      <dgm:spPr/>
      <dgm:t>
        <a:bodyPr/>
        <a:lstStyle/>
        <a:p>
          <a:endParaRPr lang="en-US"/>
        </a:p>
      </dgm:t>
    </dgm:pt>
    <dgm:pt modelId="{E00C9169-111A-4760-B592-CCEC403123CB}" type="pres">
      <dgm:prSet presAssocID="{B4A14ED2-BE7D-4FE2-8D9D-5B253945BFAA}" presName="node" presStyleLbl="node1" presStyleIdx="1" presStyleCnt="5">
        <dgm:presLayoutVars>
          <dgm:bulletEnabled val="1"/>
        </dgm:presLayoutVars>
      </dgm:prSet>
      <dgm:spPr/>
      <dgm:t>
        <a:bodyPr/>
        <a:lstStyle/>
        <a:p>
          <a:endParaRPr lang="en-US"/>
        </a:p>
      </dgm:t>
    </dgm:pt>
    <dgm:pt modelId="{FAB7D597-24CA-42F8-9E46-1B0861CA122B}" type="pres">
      <dgm:prSet presAssocID="{E6AC1AA2-A1D3-4B38-B1F0-356349FD02A8}" presName="sibTrans" presStyleLbl="sibTrans2D1" presStyleIdx="1" presStyleCnt="5"/>
      <dgm:spPr/>
      <dgm:t>
        <a:bodyPr/>
        <a:lstStyle/>
        <a:p>
          <a:endParaRPr lang="en-US"/>
        </a:p>
      </dgm:t>
    </dgm:pt>
    <dgm:pt modelId="{871461E5-85ED-4AD3-8DD5-4CDE501EF11A}" type="pres">
      <dgm:prSet presAssocID="{E6AC1AA2-A1D3-4B38-B1F0-356349FD02A8}" presName="connectorText" presStyleLbl="sibTrans2D1" presStyleIdx="1" presStyleCnt="5"/>
      <dgm:spPr/>
      <dgm:t>
        <a:bodyPr/>
        <a:lstStyle/>
        <a:p>
          <a:endParaRPr lang="en-US"/>
        </a:p>
      </dgm:t>
    </dgm:pt>
    <dgm:pt modelId="{B27710C2-A23F-4466-9825-EF5BD6B9239F}" type="pres">
      <dgm:prSet presAssocID="{D04FED88-23A1-4951-B840-F2B3E0393F73}" presName="node" presStyleLbl="node1" presStyleIdx="2" presStyleCnt="5" custScaleX="108250" custRadScaleRad="97063" custRadScaleInc="983">
        <dgm:presLayoutVars>
          <dgm:bulletEnabled val="1"/>
        </dgm:presLayoutVars>
      </dgm:prSet>
      <dgm:spPr/>
      <dgm:t>
        <a:bodyPr/>
        <a:lstStyle/>
        <a:p>
          <a:endParaRPr lang="en-US"/>
        </a:p>
      </dgm:t>
    </dgm:pt>
    <dgm:pt modelId="{787C3686-F711-4BD0-A439-2B2203331C59}" type="pres">
      <dgm:prSet presAssocID="{9603E7F2-E79B-4F24-9602-BDEF96D24F31}" presName="sibTrans" presStyleLbl="sibTrans2D1" presStyleIdx="2" presStyleCnt="5"/>
      <dgm:spPr/>
      <dgm:t>
        <a:bodyPr/>
        <a:lstStyle/>
        <a:p>
          <a:endParaRPr lang="en-US"/>
        </a:p>
      </dgm:t>
    </dgm:pt>
    <dgm:pt modelId="{A5D5F3BA-0D3B-4751-9585-82C1D9A105A4}" type="pres">
      <dgm:prSet presAssocID="{9603E7F2-E79B-4F24-9602-BDEF96D24F31}" presName="connectorText" presStyleLbl="sibTrans2D1" presStyleIdx="2" presStyleCnt="5"/>
      <dgm:spPr/>
      <dgm:t>
        <a:bodyPr/>
        <a:lstStyle/>
        <a:p>
          <a:endParaRPr lang="en-US"/>
        </a:p>
      </dgm:t>
    </dgm:pt>
    <dgm:pt modelId="{2FDF72C4-1511-4AB6-AFE0-DB0992CFEC6E}" type="pres">
      <dgm:prSet presAssocID="{290B207F-A18E-40CA-886A-F83FB79E34EF}" presName="node" presStyleLbl="node1" presStyleIdx="3" presStyleCnt="5">
        <dgm:presLayoutVars>
          <dgm:bulletEnabled val="1"/>
        </dgm:presLayoutVars>
      </dgm:prSet>
      <dgm:spPr/>
      <dgm:t>
        <a:bodyPr/>
        <a:lstStyle/>
        <a:p>
          <a:endParaRPr lang="en-US"/>
        </a:p>
      </dgm:t>
    </dgm:pt>
    <dgm:pt modelId="{70B6DD64-531A-4EFD-B52A-74E7E86694DB}" type="pres">
      <dgm:prSet presAssocID="{4DBB259B-7A8E-4F93-B3F4-D3C5C20701DB}" presName="sibTrans" presStyleLbl="sibTrans2D1" presStyleIdx="3" presStyleCnt="5"/>
      <dgm:spPr/>
      <dgm:t>
        <a:bodyPr/>
        <a:lstStyle/>
        <a:p>
          <a:endParaRPr lang="en-US"/>
        </a:p>
      </dgm:t>
    </dgm:pt>
    <dgm:pt modelId="{65E5D8B2-8697-4E64-AD44-428EFB413295}" type="pres">
      <dgm:prSet presAssocID="{4DBB259B-7A8E-4F93-B3F4-D3C5C20701DB}" presName="connectorText" presStyleLbl="sibTrans2D1" presStyleIdx="3" presStyleCnt="5"/>
      <dgm:spPr/>
      <dgm:t>
        <a:bodyPr/>
        <a:lstStyle/>
        <a:p>
          <a:endParaRPr lang="en-US"/>
        </a:p>
      </dgm:t>
    </dgm:pt>
    <dgm:pt modelId="{326CED28-24B1-459E-AA0E-76F55916650D}" type="pres">
      <dgm:prSet presAssocID="{AF585CD0-4A1B-40D6-99C1-E4A12361F2C5}" presName="node" presStyleLbl="node1" presStyleIdx="4" presStyleCnt="5">
        <dgm:presLayoutVars>
          <dgm:bulletEnabled val="1"/>
        </dgm:presLayoutVars>
      </dgm:prSet>
      <dgm:spPr/>
      <dgm:t>
        <a:bodyPr/>
        <a:lstStyle/>
        <a:p>
          <a:endParaRPr lang="en-US"/>
        </a:p>
      </dgm:t>
    </dgm:pt>
    <dgm:pt modelId="{E7DF297E-916D-48AB-B93A-C0F4A104E1DA}" type="pres">
      <dgm:prSet presAssocID="{5C823567-C101-4A94-AF89-F4DBA0186040}" presName="sibTrans" presStyleLbl="sibTrans2D1" presStyleIdx="4" presStyleCnt="5"/>
      <dgm:spPr/>
      <dgm:t>
        <a:bodyPr/>
        <a:lstStyle/>
        <a:p>
          <a:endParaRPr lang="en-US"/>
        </a:p>
      </dgm:t>
    </dgm:pt>
    <dgm:pt modelId="{5F68FD77-24A7-44DA-AA89-12551361D056}" type="pres">
      <dgm:prSet presAssocID="{5C823567-C101-4A94-AF89-F4DBA0186040}" presName="connectorText" presStyleLbl="sibTrans2D1" presStyleIdx="4" presStyleCnt="5"/>
      <dgm:spPr/>
      <dgm:t>
        <a:bodyPr/>
        <a:lstStyle/>
        <a:p>
          <a:endParaRPr lang="en-US"/>
        </a:p>
      </dgm:t>
    </dgm:pt>
  </dgm:ptLst>
  <dgm:cxnLst>
    <dgm:cxn modelId="{C9EF7C8C-B325-4D94-B8F3-4847FDFEDAAC}" srcId="{D04FED88-23A1-4951-B840-F2B3E0393F73}" destId="{6D35C516-5512-477F-83C1-FCBF0C7D08C0}" srcOrd="3" destOrd="0" parTransId="{D473255D-DCD0-416F-A8FB-2321A5189FCA}" sibTransId="{1B2FFE4C-960E-4DCE-AF16-819FFB8493BC}"/>
    <dgm:cxn modelId="{62C9A2CF-1AEE-4FE9-80D5-0E97A414A0CF}" type="presOf" srcId="{9603E7F2-E79B-4F24-9602-BDEF96D24F31}" destId="{787C3686-F711-4BD0-A439-2B2203331C59}" srcOrd="0" destOrd="0" presId="urn:microsoft.com/office/officeart/2005/8/layout/cycle2"/>
    <dgm:cxn modelId="{FA8FDB8A-7E3C-47C1-965C-13AEF346BFD0}" type="presOf" srcId="{290B207F-A18E-40CA-886A-F83FB79E34EF}" destId="{2FDF72C4-1511-4AB6-AFE0-DB0992CFEC6E}" srcOrd="0" destOrd="0" presId="urn:microsoft.com/office/officeart/2005/8/layout/cycle2"/>
    <dgm:cxn modelId="{A2EE6CFA-D287-414B-8EA3-885F0873F869}" srcId="{7AF66C7A-81B7-461A-9D0C-3F637F408958}" destId="{B4A14ED2-BE7D-4FE2-8D9D-5B253945BFAA}" srcOrd="1" destOrd="0" parTransId="{3136233A-7495-4068-8FFA-54A20FC0A751}" sibTransId="{E6AC1AA2-A1D3-4B38-B1F0-356349FD02A8}"/>
    <dgm:cxn modelId="{B2C1E341-BAF2-4390-AA0B-27B0E082A630}" type="presOf" srcId="{4DBB259B-7A8E-4F93-B3F4-D3C5C20701DB}" destId="{65E5D8B2-8697-4E64-AD44-428EFB413295}" srcOrd="1" destOrd="0" presId="urn:microsoft.com/office/officeart/2005/8/layout/cycle2"/>
    <dgm:cxn modelId="{ADBE99D5-D3B9-4E44-A616-B02D925FFCBE}" type="presOf" srcId="{5C823567-C101-4A94-AF89-F4DBA0186040}" destId="{5F68FD77-24A7-44DA-AA89-12551361D056}" srcOrd="1" destOrd="0" presId="urn:microsoft.com/office/officeart/2005/8/layout/cycle2"/>
    <dgm:cxn modelId="{F0352820-F2AF-4D7B-AAB5-F5E77964842B}" type="presOf" srcId="{C4AB73A0-D047-4A51-909F-9F26F33151D0}" destId="{8C03D533-0D72-4C25-B287-8C157B1E4F2D}" srcOrd="0" destOrd="0" presId="urn:microsoft.com/office/officeart/2005/8/layout/cycle2"/>
    <dgm:cxn modelId="{FAFF52CB-1F66-4450-A287-7B1EE0C8FEC2}" type="presOf" srcId="{D04FED88-23A1-4951-B840-F2B3E0393F73}" destId="{B27710C2-A23F-4466-9825-EF5BD6B9239F}" srcOrd="0" destOrd="0" presId="urn:microsoft.com/office/officeart/2005/8/layout/cycle2"/>
    <dgm:cxn modelId="{A2DBCD2D-EB44-4320-BBBC-D1E4D2F670B6}" type="presOf" srcId="{B4A14ED2-BE7D-4FE2-8D9D-5B253945BFAA}" destId="{E00C9169-111A-4760-B592-CCEC403123CB}" srcOrd="0" destOrd="0" presId="urn:microsoft.com/office/officeart/2005/8/layout/cycle2"/>
    <dgm:cxn modelId="{FA40739A-97CB-48A0-9965-F186AD6ED2D4}" type="presOf" srcId="{7BA21ABA-54A0-404D-B1BD-9B69788C1B40}" destId="{7E550B24-D219-452C-AFFD-CB9F541457B7}" srcOrd="1" destOrd="0" presId="urn:microsoft.com/office/officeart/2005/8/layout/cycle2"/>
    <dgm:cxn modelId="{BDC417D0-8494-4247-8BA2-D624C8DF90D0}" type="presOf" srcId="{E6AC1AA2-A1D3-4B38-B1F0-356349FD02A8}" destId="{FAB7D597-24CA-42F8-9E46-1B0861CA122B}" srcOrd="0" destOrd="0" presId="urn:microsoft.com/office/officeart/2005/8/layout/cycle2"/>
    <dgm:cxn modelId="{CE306D13-7147-43A9-A006-9D57BA1C4069}" srcId="{7AF66C7A-81B7-461A-9D0C-3F637F408958}" destId="{C4AB73A0-D047-4A51-909F-9F26F33151D0}" srcOrd="0" destOrd="0" parTransId="{5E5455F0-2C11-4883-94C3-9DDDAF4CB919}" sibTransId="{7BA21ABA-54A0-404D-B1BD-9B69788C1B40}"/>
    <dgm:cxn modelId="{AA9D8F11-3160-4736-90E4-D6EFE7CD550C}" type="presOf" srcId="{7E193AC2-2603-4EB7-A6BA-50DF8723C451}" destId="{B27710C2-A23F-4466-9825-EF5BD6B9239F}" srcOrd="0" destOrd="1" presId="urn:microsoft.com/office/officeart/2005/8/layout/cycle2"/>
    <dgm:cxn modelId="{48E3D481-F6C3-4D8C-96B7-8E664309B488}" type="presOf" srcId="{5C823567-C101-4A94-AF89-F4DBA0186040}" destId="{E7DF297E-916D-48AB-B93A-C0F4A104E1DA}" srcOrd="0" destOrd="0" presId="urn:microsoft.com/office/officeart/2005/8/layout/cycle2"/>
    <dgm:cxn modelId="{B346FF75-162A-44FA-8D1D-B01DFDC2E7FB}" srcId="{7AF66C7A-81B7-461A-9D0C-3F637F408958}" destId="{AF585CD0-4A1B-40D6-99C1-E4A12361F2C5}" srcOrd="4" destOrd="0" parTransId="{39CFF3C9-D5D9-4BBB-B1DE-2390530B7D70}" sibTransId="{5C823567-C101-4A94-AF89-F4DBA0186040}"/>
    <dgm:cxn modelId="{CDF206A2-9F13-4AEF-82CD-C871C092B800}" type="presOf" srcId="{7BA21ABA-54A0-404D-B1BD-9B69788C1B40}" destId="{ACAAD1D4-C3E1-483C-AD78-94AAAA7FACAB}" srcOrd="0" destOrd="0" presId="urn:microsoft.com/office/officeart/2005/8/layout/cycle2"/>
    <dgm:cxn modelId="{57F92EAC-63D7-4518-9457-C6FF67C56891}" type="presOf" srcId="{AF585CD0-4A1B-40D6-99C1-E4A12361F2C5}" destId="{326CED28-24B1-459E-AA0E-76F55916650D}" srcOrd="0" destOrd="0" presId="urn:microsoft.com/office/officeart/2005/8/layout/cycle2"/>
    <dgm:cxn modelId="{0D4EC6D0-CF05-4118-B036-BCE23595990D}" type="presOf" srcId="{4DBB259B-7A8E-4F93-B3F4-D3C5C20701DB}" destId="{70B6DD64-531A-4EFD-B52A-74E7E86694DB}" srcOrd="0" destOrd="0" presId="urn:microsoft.com/office/officeart/2005/8/layout/cycle2"/>
    <dgm:cxn modelId="{7DAE5FB3-537E-4A1D-B4D1-EE108D4E9687}" type="presOf" srcId="{61F8A39F-F308-47FF-84FB-ADFBC806D0D5}" destId="{B27710C2-A23F-4466-9825-EF5BD6B9239F}" srcOrd="0" destOrd="2" presId="urn:microsoft.com/office/officeart/2005/8/layout/cycle2"/>
    <dgm:cxn modelId="{A2872134-F59D-4D7C-9CCE-FEDFC8E6AC32}" srcId="{D04FED88-23A1-4951-B840-F2B3E0393F73}" destId="{7E193AC2-2603-4EB7-A6BA-50DF8723C451}" srcOrd="0" destOrd="0" parTransId="{A280B496-B44D-4B5B-8320-EEED4D482BFF}" sibTransId="{011D6310-0CE5-4442-92AD-05D83DE04A84}"/>
    <dgm:cxn modelId="{427591DA-F5DB-4659-A91F-F49B4A44E416}" type="presOf" srcId="{9603E7F2-E79B-4F24-9602-BDEF96D24F31}" destId="{A5D5F3BA-0D3B-4751-9585-82C1D9A105A4}" srcOrd="1" destOrd="0" presId="urn:microsoft.com/office/officeart/2005/8/layout/cycle2"/>
    <dgm:cxn modelId="{CBF99E9A-655C-464C-9837-6546786283DA}" type="presOf" srcId="{E6AC1AA2-A1D3-4B38-B1F0-356349FD02A8}" destId="{871461E5-85ED-4AD3-8DD5-4CDE501EF11A}" srcOrd="1" destOrd="0" presId="urn:microsoft.com/office/officeart/2005/8/layout/cycle2"/>
    <dgm:cxn modelId="{2C199819-99DD-40AA-99DC-9B31E14260E7}" type="presOf" srcId="{6D35C516-5512-477F-83C1-FCBF0C7D08C0}" destId="{B27710C2-A23F-4466-9825-EF5BD6B9239F}" srcOrd="0" destOrd="4" presId="urn:microsoft.com/office/officeart/2005/8/layout/cycle2"/>
    <dgm:cxn modelId="{99A21177-FB17-4580-A636-F64137BB065F}" srcId="{D04FED88-23A1-4951-B840-F2B3E0393F73}" destId="{61F8A39F-F308-47FF-84FB-ADFBC806D0D5}" srcOrd="1" destOrd="0" parTransId="{ED2BF71A-A7D3-4116-B1D6-CF65F1E45079}" sibTransId="{4F36EA1A-99D8-47C9-81C5-C7691A903361}"/>
    <dgm:cxn modelId="{46E2A3E6-9061-4B44-A30E-328F69E3E164}" type="presOf" srcId="{975757F6-4DCA-4264-8FFE-C394F33B2F40}" destId="{B27710C2-A23F-4466-9825-EF5BD6B9239F}" srcOrd="0" destOrd="3" presId="urn:microsoft.com/office/officeart/2005/8/layout/cycle2"/>
    <dgm:cxn modelId="{2507F8A1-9626-487D-908C-4F3B4762F70A}" srcId="{7AF66C7A-81B7-461A-9D0C-3F637F408958}" destId="{D04FED88-23A1-4951-B840-F2B3E0393F73}" srcOrd="2" destOrd="0" parTransId="{C7DACD96-DB3A-440C-9995-01181957E77E}" sibTransId="{9603E7F2-E79B-4F24-9602-BDEF96D24F31}"/>
    <dgm:cxn modelId="{C70E1F69-345D-49C8-ACA6-506E8DDE8CBC}" srcId="{D04FED88-23A1-4951-B840-F2B3E0393F73}" destId="{975757F6-4DCA-4264-8FFE-C394F33B2F40}" srcOrd="2" destOrd="0" parTransId="{0D780E84-2EFD-4CA5-AA3F-CD227C0E74EC}" sibTransId="{744C4599-74B4-4272-AE8A-F2E306D338DF}"/>
    <dgm:cxn modelId="{0EDC9754-216C-46E5-84AA-B3368516C6DE}" type="presOf" srcId="{7AF66C7A-81B7-461A-9D0C-3F637F408958}" destId="{0BE855D1-33A8-4F08-8E98-605555A4CEA4}" srcOrd="0" destOrd="0" presId="urn:microsoft.com/office/officeart/2005/8/layout/cycle2"/>
    <dgm:cxn modelId="{DAC57B10-9DC8-4B3C-B02B-9A34C4D5389D}" srcId="{7AF66C7A-81B7-461A-9D0C-3F637F408958}" destId="{290B207F-A18E-40CA-886A-F83FB79E34EF}" srcOrd="3" destOrd="0" parTransId="{2FE21FB4-96AD-42CE-9325-E2C8F8CAECFB}" sibTransId="{4DBB259B-7A8E-4F93-B3F4-D3C5C20701DB}"/>
    <dgm:cxn modelId="{F32C20DD-3F21-43E8-8B38-C456777FD904}" type="presParOf" srcId="{0BE855D1-33A8-4F08-8E98-605555A4CEA4}" destId="{8C03D533-0D72-4C25-B287-8C157B1E4F2D}" srcOrd="0" destOrd="0" presId="urn:microsoft.com/office/officeart/2005/8/layout/cycle2"/>
    <dgm:cxn modelId="{3838BA89-A160-4BD4-B568-DC3A96F5D480}" type="presParOf" srcId="{0BE855D1-33A8-4F08-8E98-605555A4CEA4}" destId="{ACAAD1D4-C3E1-483C-AD78-94AAAA7FACAB}" srcOrd="1" destOrd="0" presId="urn:microsoft.com/office/officeart/2005/8/layout/cycle2"/>
    <dgm:cxn modelId="{FEE0079C-B678-4C32-A5DB-C4E305504474}" type="presParOf" srcId="{ACAAD1D4-C3E1-483C-AD78-94AAAA7FACAB}" destId="{7E550B24-D219-452C-AFFD-CB9F541457B7}" srcOrd="0" destOrd="0" presId="urn:microsoft.com/office/officeart/2005/8/layout/cycle2"/>
    <dgm:cxn modelId="{E502A40D-2B0B-403C-819E-53CB818F7E1F}" type="presParOf" srcId="{0BE855D1-33A8-4F08-8E98-605555A4CEA4}" destId="{E00C9169-111A-4760-B592-CCEC403123CB}" srcOrd="2" destOrd="0" presId="urn:microsoft.com/office/officeart/2005/8/layout/cycle2"/>
    <dgm:cxn modelId="{9AFEB5B1-4ECD-4918-B3AE-6E1843B78A0E}" type="presParOf" srcId="{0BE855D1-33A8-4F08-8E98-605555A4CEA4}" destId="{FAB7D597-24CA-42F8-9E46-1B0861CA122B}" srcOrd="3" destOrd="0" presId="urn:microsoft.com/office/officeart/2005/8/layout/cycle2"/>
    <dgm:cxn modelId="{B5A5DBC4-31D2-405E-80AE-A8F920CEFA51}" type="presParOf" srcId="{FAB7D597-24CA-42F8-9E46-1B0861CA122B}" destId="{871461E5-85ED-4AD3-8DD5-4CDE501EF11A}" srcOrd="0" destOrd="0" presId="urn:microsoft.com/office/officeart/2005/8/layout/cycle2"/>
    <dgm:cxn modelId="{D017EA2A-21CB-4EC0-94A6-E3C4EFFA1E43}" type="presParOf" srcId="{0BE855D1-33A8-4F08-8E98-605555A4CEA4}" destId="{B27710C2-A23F-4466-9825-EF5BD6B9239F}" srcOrd="4" destOrd="0" presId="urn:microsoft.com/office/officeart/2005/8/layout/cycle2"/>
    <dgm:cxn modelId="{FDDF1DE5-D78B-48FA-BBBC-52BD1C0F581A}" type="presParOf" srcId="{0BE855D1-33A8-4F08-8E98-605555A4CEA4}" destId="{787C3686-F711-4BD0-A439-2B2203331C59}" srcOrd="5" destOrd="0" presId="urn:microsoft.com/office/officeart/2005/8/layout/cycle2"/>
    <dgm:cxn modelId="{177B4F9B-767D-40A1-ABDB-1CBE0BB7AE49}" type="presParOf" srcId="{787C3686-F711-4BD0-A439-2B2203331C59}" destId="{A5D5F3BA-0D3B-4751-9585-82C1D9A105A4}" srcOrd="0" destOrd="0" presId="urn:microsoft.com/office/officeart/2005/8/layout/cycle2"/>
    <dgm:cxn modelId="{DC5A075D-F797-4374-9B9D-B259803FE4B6}" type="presParOf" srcId="{0BE855D1-33A8-4F08-8E98-605555A4CEA4}" destId="{2FDF72C4-1511-4AB6-AFE0-DB0992CFEC6E}" srcOrd="6" destOrd="0" presId="urn:microsoft.com/office/officeart/2005/8/layout/cycle2"/>
    <dgm:cxn modelId="{7BCEC7FD-F497-43D8-BE78-70B0F66227BF}" type="presParOf" srcId="{0BE855D1-33A8-4F08-8E98-605555A4CEA4}" destId="{70B6DD64-531A-4EFD-B52A-74E7E86694DB}" srcOrd="7" destOrd="0" presId="urn:microsoft.com/office/officeart/2005/8/layout/cycle2"/>
    <dgm:cxn modelId="{599E4779-F28B-48C7-9059-3E2EC1C2C723}" type="presParOf" srcId="{70B6DD64-531A-4EFD-B52A-74E7E86694DB}" destId="{65E5D8B2-8697-4E64-AD44-428EFB413295}" srcOrd="0" destOrd="0" presId="urn:microsoft.com/office/officeart/2005/8/layout/cycle2"/>
    <dgm:cxn modelId="{FB55DA5E-73B0-4302-94DD-D7A0E36A1C5C}" type="presParOf" srcId="{0BE855D1-33A8-4F08-8E98-605555A4CEA4}" destId="{326CED28-24B1-459E-AA0E-76F55916650D}" srcOrd="8" destOrd="0" presId="urn:microsoft.com/office/officeart/2005/8/layout/cycle2"/>
    <dgm:cxn modelId="{70C76DEF-33B6-485F-BDEF-17DAAB0B18BD}" type="presParOf" srcId="{0BE855D1-33A8-4F08-8E98-605555A4CEA4}" destId="{E7DF297E-916D-48AB-B93A-C0F4A104E1DA}" srcOrd="9" destOrd="0" presId="urn:microsoft.com/office/officeart/2005/8/layout/cycle2"/>
    <dgm:cxn modelId="{1A99C7CC-6977-4373-9933-5D571104402D}" type="presParOf" srcId="{E7DF297E-916D-48AB-B93A-C0F4A104E1DA}" destId="{5F68FD77-24A7-44DA-AA89-12551361D056}" srcOrd="0" destOrd="0" presId="urn:microsoft.com/office/officeart/2005/8/layout/cycle2"/>
  </dgm:cxnLst>
  <dgm:bg/>
  <dgm:whole/>
  <dgm:extLst>
    <a:ext uri="http://schemas.microsoft.com/office/drawing/2008/diagram"/>
  </dgm:extLst>
</dgm:dataModel>
</file>

<file path=ppt/diagrams/data3.xml><?xml version="1.0" encoding="utf-8"?>
<dgm:dataModel xmlns:dgm="http://schemas.openxmlformats.org/drawingml/2006/diagram" xmlns:a="http://schemas.openxmlformats.org/drawingml/2006/main">
  <dgm:ptLst>
    <dgm:pt modelId="{942292D7-3EC9-48F3-ACC3-3DAD889E05E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B47BE4C-C9DE-4122-AF0F-B3032ED0415F}">
      <dgm:prSet phldrT="[Text]"/>
      <dgm:spPr/>
      <dgm:t>
        <a:bodyPr/>
        <a:lstStyle/>
        <a:p>
          <a:r>
            <a:rPr lang="en-US" dirty="0" smtClean="0"/>
            <a:t>Analysis of health situation</a:t>
          </a:r>
          <a:endParaRPr lang="en-US" dirty="0"/>
        </a:p>
      </dgm:t>
    </dgm:pt>
    <dgm:pt modelId="{F89CDE4E-6EBC-4511-887C-D4FCD34ABEE2}" type="parTrans" cxnId="{983ADD37-724D-4ED0-B1A9-4E0A509C51AB}">
      <dgm:prSet/>
      <dgm:spPr/>
      <dgm:t>
        <a:bodyPr/>
        <a:lstStyle/>
        <a:p>
          <a:endParaRPr lang="en-US"/>
        </a:p>
      </dgm:t>
    </dgm:pt>
    <dgm:pt modelId="{6BFBFA7B-32B5-438C-A6FE-D0EC207B1A8A}" type="sibTrans" cxnId="{983ADD37-724D-4ED0-B1A9-4E0A509C51AB}">
      <dgm:prSet/>
      <dgm:spPr/>
      <dgm:t>
        <a:bodyPr/>
        <a:lstStyle/>
        <a:p>
          <a:endParaRPr lang="en-US"/>
        </a:p>
      </dgm:t>
    </dgm:pt>
    <dgm:pt modelId="{7CDCCACE-B317-4100-88F6-5D65C4FC4241}">
      <dgm:prSet phldrT="[Text]"/>
      <dgm:spPr/>
      <dgm:t>
        <a:bodyPr/>
        <a:lstStyle/>
        <a:p>
          <a:r>
            <a:rPr lang="en-US" dirty="0" smtClean="0"/>
            <a:t>Objectives and goals</a:t>
          </a:r>
          <a:endParaRPr lang="en-US" dirty="0"/>
        </a:p>
      </dgm:t>
    </dgm:pt>
    <dgm:pt modelId="{3A01C977-F6BE-4484-B6C8-40D6073B6F45}" type="parTrans" cxnId="{CB308BE4-E719-4F0D-A598-896C3A75FB05}">
      <dgm:prSet/>
      <dgm:spPr/>
      <dgm:t>
        <a:bodyPr/>
        <a:lstStyle/>
        <a:p>
          <a:endParaRPr lang="en-US"/>
        </a:p>
      </dgm:t>
    </dgm:pt>
    <dgm:pt modelId="{94467185-813A-4201-A736-E22AED523A0A}" type="sibTrans" cxnId="{CB308BE4-E719-4F0D-A598-896C3A75FB05}">
      <dgm:prSet/>
      <dgm:spPr/>
      <dgm:t>
        <a:bodyPr/>
        <a:lstStyle/>
        <a:p>
          <a:endParaRPr lang="en-US"/>
        </a:p>
      </dgm:t>
    </dgm:pt>
    <dgm:pt modelId="{C53D8975-C44B-4286-A6F3-DFB0367E70D6}">
      <dgm:prSet phldrT="[Text]"/>
      <dgm:spPr/>
      <dgm:t>
        <a:bodyPr/>
        <a:lstStyle/>
        <a:p>
          <a:r>
            <a:rPr lang="en-US" dirty="0" smtClean="0"/>
            <a:t>Assessment of resources</a:t>
          </a:r>
          <a:endParaRPr lang="en-US" dirty="0"/>
        </a:p>
      </dgm:t>
    </dgm:pt>
    <dgm:pt modelId="{9A68C10F-1557-4979-AAAC-E44177D42473}" type="parTrans" cxnId="{6F695C74-7851-42EB-88DA-B2D4AA0D5994}">
      <dgm:prSet/>
      <dgm:spPr/>
      <dgm:t>
        <a:bodyPr/>
        <a:lstStyle/>
        <a:p>
          <a:endParaRPr lang="en-US"/>
        </a:p>
      </dgm:t>
    </dgm:pt>
    <dgm:pt modelId="{D43ED51D-2D77-428F-B960-7AAD7ABC59C0}" type="sibTrans" cxnId="{6F695C74-7851-42EB-88DA-B2D4AA0D5994}">
      <dgm:prSet/>
      <dgm:spPr/>
      <dgm:t>
        <a:bodyPr/>
        <a:lstStyle/>
        <a:p>
          <a:endParaRPr lang="en-US"/>
        </a:p>
      </dgm:t>
    </dgm:pt>
    <dgm:pt modelId="{6E910F72-C04C-4224-AC72-1C200150FDF8}">
      <dgm:prSet phldrT="[Text]"/>
      <dgm:spPr/>
      <dgm:t>
        <a:bodyPr/>
        <a:lstStyle/>
        <a:p>
          <a:r>
            <a:rPr lang="en-US" dirty="0" smtClean="0"/>
            <a:t>priorities</a:t>
          </a:r>
          <a:endParaRPr lang="en-US" dirty="0"/>
        </a:p>
      </dgm:t>
    </dgm:pt>
    <dgm:pt modelId="{5BF414B1-728A-4E09-9F43-DF344EC25AA6}" type="parTrans" cxnId="{07436F99-28D7-44EF-8C91-F29CD0FE855B}">
      <dgm:prSet/>
      <dgm:spPr/>
      <dgm:t>
        <a:bodyPr/>
        <a:lstStyle/>
        <a:p>
          <a:endParaRPr lang="en-US"/>
        </a:p>
      </dgm:t>
    </dgm:pt>
    <dgm:pt modelId="{078DCCD8-8EDC-461A-A0B7-67D28AA112E6}" type="sibTrans" cxnId="{07436F99-28D7-44EF-8C91-F29CD0FE855B}">
      <dgm:prSet/>
      <dgm:spPr/>
      <dgm:t>
        <a:bodyPr/>
        <a:lstStyle/>
        <a:p>
          <a:endParaRPr lang="en-US"/>
        </a:p>
      </dgm:t>
    </dgm:pt>
    <dgm:pt modelId="{62C63F7F-4C03-4197-A80C-5865FC1EA557}">
      <dgm:prSet phldrT="[Text]"/>
      <dgm:spPr/>
      <dgm:t>
        <a:bodyPr/>
        <a:lstStyle/>
        <a:p>
          <a:r>
            <a:rPr lang="en-US" dirty="0" smtClean="0"/>
            <a:t>Monitoring </a:t>
          </a:r>
          <a:endParaRPr lang="en-US" dirty="0"/>
        </a:p>
      </dgm:t>
    </dgm:pt>
    <dgm:pt modelId="{53747CC1-6220-40E0-85F5-782F6BD0857C}" type="parTrans" cxnId="{2C2EBF2E-A84E-4F14-8BEE-2C18D346F6C9}">
      <dgm:prSet/>
      <dgm:spPr/>
      <dgm:t>
        <a:bodyPr/>
        <a:lstStyle/>
        <a:p>
          <a:endParaRPr lang="en-US"/>
        </a:p>
      </dgm:t>
    </dgm:pt>
    <dgm:pt modelId="{07E6227A-88DA-4A92-AD44-00AE31754E91}" type="sibTrans" cxnId="{2C2EBF2E-A84E-4F14-8BEE-2C18D346F6C9}">
      <dgm:prSet/>
      <dgm:spPr/>
      <dgm:t>
        <a:bodyPr/>
        <a:lstStyle/>
        <a:p>
          <a:endParaRPr lang="en-US"/>
        </a:p>
      </dgm:t>
    </dgm:pt>
    <dgm:pt modelId="{E1F4D53E-6E0B-4D11-9182-C63AF8885D4E}">
      <dgm:prSet phldrT="[Text]"/>
      <dgm:spPr/>
      <dgm:t>
        <a:bodyPr/>
        <a:lstStyle/>
        <a:p>
          <a:r>
            <a:rPr lang="en-US" dirty="0" smtClean="0"/>
            <a:t>Programming and implementation</a:t>
          </a:r>
          <a:endParaRPr lang="en-US" dirty="0"/>
        </a:p>
      </dgm:t>
    </dgm:pt>
    <dgm:pt modelId="{80CCAD95-F795-49A2-AD5C-72E4C594F1A7}" type="parTrans" cxnId="{D6833851-194A-479C-B30E-7EE23B58940C}">
      <dgm:prSet/>
      <dgm:spPr/>
      <dgm:t>
        <a:bodyPr/>
        <a:lstStyle/>
        <a:p>
          <a:endParaRPr lang="en-US"/>
        </a:p>
      </dgm:t>
    </dgm:pt>
    <dgm:pt modelId="{7139F8A1-E0D8-4FCC-BFA1-08F1DD7371C5}" type="sibTrans" cxnId="{D6833851-194A-479C-B30E-7EE23B58940C}">
      <dgm:prSet/>
      <dgm:spPr/>
      <dgm:t>
        <a:bodyPr/>
        <a:lstStyle/>
        <a:p>
          <a:endParaRPr lang="en-US"/>
        </a:p>
      </dgm:t>
    </dgm:pt>
    <dgm:pt modelId="{9AF88205-B297-42FA-BEC8-F98C6550970D}">
      <dgm:prSet phldrT="[Text]"/>
      <dgm:spPr/>
      <dgm:t>
        <a:bodyPr/>
        <a:lstStyle/>
        <a:p>
          <a:r>
            <a:rPr lang="en-US" dirty="0" smtClean="0"/>
            <a:t>Formulate plan</a:t>
          </a:r>
          <a:endParaRPr lang="en-US" dirty="0"/>
        </a:p>
      </dgm:t>
    </dgm:pt>
    <dgm:pt modelId="{434BA94D-6FF5-4E65-8EDB-07BD7188A2F3}" type="parTrans" cxnId="{3E74AA98-BFD8-4680-8306-910017B1227F}">
      <dgm:prSet/>
      <dgm:spPr/>
      <dgm:t>
        <a:bodyPr/>
        <a:lstStyle/>
        <a:p>
          <a:endParaRPr lang="en-US"/>
        </a:p>
      </dgm:t>
    </dgm:pt>
    <dgm:pt modelId="{1B2E3DE1-2D95-499A-A301-4ACAC906A1F2}" type="sibTrans" cxnId="{3E74AA98-BFD8-4680-8306-910017B1227F}">
      <dgm:prSet/>
      <dgm:spPr/>
      <dgm:t>
        <a:bodyPr/>
        <a:lstStyle/>
        <a:p>
          <a:endParaRPr lang="en-US"/>
        </a:p>
      </dgm:t>
    </dgm:pt>
    <dgm:pt modelId="{78BF0DF7-BB55-474C-B420-A70D23BE3539}">
      <dgm:prSet phldrT="[Text]"/>
      <dgm:spPr/>
      <dgm:t>
        <a:bodyPr/>
        <a:lstStyle/>
        <a:p>
          <a:r>
            <a:rPr lang="en-US" dirty="0" smtClean="0"/>
            <a:t>Evaluation </a:t>
          </a:r>
          <a:endParaRPr lang="en-US" dirty="0"/>
        </a:p>
      </dgm:t>
    </dgm:pt>
    <dgm:pt modelId="{18DCCC4F-901F-41A4-8BC8-D52AC9C2B3BA}" type="parTrans" cxnId="{AE9526BC-1A2C-4B2E-B1C8-F3FE26D7D1E6}">
      <dgm:prSet/>
      <dgm:spPr/>
      <dgm:t>
        <a:bodyPr/>
        <a:lstStyle/>
        <a:p>
          <a:endParaRPr lang="en-US"/>
        </a:p>
      </dgm:t>
    </dgm:pt>
    <dgm:pt modelId="{5661D343-CA6F-4373-B035-593866C1CBA5}" type="sibTrans" cxnId="{AE9526BC-1A2C-4B2E-B1C8-F3FE26D7D1E6}">
      <dgm:prSet/>
      <dgm:spPr/>
      <dgm:t>
        <a:bodyPr/>
        <a:lstStyle/>
        <a:p>
          <a:endParaRPr lang="en-US"/>
        </a:p>
      </dgm:t>
    </dgm:pt>
    <dgm:pt modelId="{34DFD981-13E1-42A7-965E-A5EC19136B8F}" type="pres">
      <dgm:prSet presAssocID="{942292D7-3EC9-48F3-ACC3-3DAD889E05ED}" presName="cycle" presStyleCnt="0">
        <dgm:presLayoutVars>
          <dgm:dir/>
          <dgm:resizeHandles val="exact"/>
        </dgm:presLayoutVars>
      </dgm:prSet>
      <dgm:spPr/>
      <dgm:t>
        <a:bodyPr/>
        <a:lstStyle/>
        <a:p>
          <a:endParaRPr lang="en-US"/>
        </a:p>
      </dgm:t>
    </dgm:pt>
    <dgm:pt modelId="{04F1D74F-4E1C-4976-AFDD-6AB90ECF9A7E}" type="pres">
      <dgm:prSet presAssocID="{1B47BE4C-C9DE-4122-AF0F-B3032ED0415F}" presName="node" presStyleLbl="node1" presStyleIdx="0" presStyleCnt="8">
        <dgm:presLayoutVars>
          <dgm:bulletEnabled val="1"/>
        </dgm:presLayoutVars>
      </dgm:prSet>
      <dgm:spPr/>
      <dgm:t>
        <a:bodyPr/>
        <a:lstStyle/>
        <a:p>
          <a:endParaRPr lang="en-US"/>
        </a:p>
      </dgm:t>
    </dgm:pt>
    <dgm:pt modelId="{A28A0C69-CED7-4F93-9875-7FEFA74F629F}" type="pres">
      <dgm:prSet presAssocID="{1B47BE4C-C9DE-4122-AF0F-B3032ED0415F}" presName="spNode" presStyleCnt="0"/>
      <dgm:spPr/>
    </dgm:pt>
    <dgm:pt modelId="{3155014C-220E-4ED9-B8C4-67401DF7667F}" type="pres">
      <dgm:prSet presAssocID="{6BFBFA7B-32B5-438C-A6FE-D0EC207B1A8A}" presName="sibTrans" presStyleLbl="sibTrans1D1" presStyleIdx="0" presStyleCnt="8"/>
      <dgm:spPr/>
      <dgm:t>
        <a:bodyPr/>
        <a:lstStyle/>
        <a:p>
          <a:endParaRPr lang="en-US"/>
        </a:p>
      </dgm:t>
    </dgm:pt>
    <dgm:pt modelId="{90A96BF4-3E44-4AAD-A3FC-B65D60C3E5F1}" type="pres">
      <dgm:prSet presAssocID="{7CDCCACE-B317-4100-88F6-5D65C4FC4241}" presName="node" presStyleLbl="node1" presStyleIdx="1" presStyleCnt="8">
        <dgm:presLayoutVars>
          <dgm:bulletEnabled val="1"/>
        </dgm:presLayoutVars>
      </dgm:prSet>
      <dgm:spPr/>
      <dgm:t>
        <a:bodyPr/>
        <a:lstStyle/>
        <a:p>
          <a:endParaRPr lang="en-US"/>
        </a:p>
      </dgm:t>
    </dgm:pt>
    <dgm:pt modelId="{D78A9408-BE3A-44A3-85BD-F7164805252D}" type="pres">
      <dgm:prSet presAssocID="{7CDCCACE-B317-4100-88F6-5D65C4FC4241}" presName="spNode" presStyleCnt="0"/>
      <dgm:spPr/>
    </dgm:pt>
    <dgm:pt modelId="{0F9515D1-D532-4EC0-901F-A133DEC31622}" type="pres">
      <dgm:prSet presAssocID="{94467185-813A-4201-A736-E22AED523A0A}" presName="sibTrans" presStyleLbl="sibTrans1D1" presStyleIdx="1" presStyleCnt="8"/>
      <dgm:spPr/>
      <dgm:t>
        <a:bodyPr/>
        <a:lstStyle/>
        <a:p>
          <a:endParaRPr lang="en-US"/>
        </a:p>
      </dgm:t>
    </dgm:pt>
    <dgm:pt modelId="{22DE8651-298B-459F-893F-4809616995CF}" type="pres">
      <dgm:prSet presAssocID="{C53D8975-C44B-4286-A6F3-DFB0367E70D6}" presName="node" presStyleLbl="node1" presStyleIdx="2" presStyleCnt="8">
        <dgm:presLayoutVars>
          <dgm:bulletEnabled val="1"/>
        </dgm:presLayoutVars>
      </dgm:prSet>
      <dgm:spPr/>
      <dgm:t>
        <a:bodyPr/>
        <a:lstStyle/>
        <a:p>
          <a:endParaRPr lang="en-US"/>
        </a:p>
      </dgm:t>
    </dgm:pt>
    <dgm:pt modelId="{B5DCE6D4-051D-4998-8333-B203B2EB0329}" type="pres">
      <dgm:prSet presAssocID="{C53D8975-C44B-4286-A6F3-DFB0367E70D6}" presName="spNode" presStyleCnt="0"/>
      <dgm:spPr/>
    </dgm:pt>
    <dgm:pt modelId="{C0FB739C-E69A-481D-B0B5-8ED01DF37FB7}" type="pres">
      <dgm:prSet presAssocID="{D43ED51D-2D77-428F-B960-7AAD7ABC59C0}" presName="sibTrans" presStyleLbl="sibTrans1D1" presStyleIdx="2" presStyleCnt="8"/>
      <dgm:spPr/>
      <dgm:t>
        <a:bodyPr/>
        <a:lstStyle/>
        <a:p>
          <a:endParaRPr lang="en-US"/>
        </a:p>
      </dgm:t>
    </dgm:pt>
    <dgm:pt modelId="{A5CBCA1D-FB14-4C6F-B31C-83F3E92E16AF}" type="pres">
      <dgm:prSet presAssocID="{6E910F72-C04C-4224-AC72-1C200150FDF8}" presName="node" presStyleLbl="node1" presStyleIdx="3" presStyleCnt="8">
        <dgm:presLayoutVars>
          <dgm:bulletEnabled val="1"/>
        </dgm:presLayoutVars>
      </dgm:prSet>
      <dgm:spPr/>
      <dgm:t>
        <a:bodyPr/>
        <a:lstStyle/>
        <a:p>
          <a:endParaRPr lang="en-US"/>
        </a:p>
      </dgm:t>
    </dgm:pt>
    <dgm:pt modelId="{C2018283-5C5F-479E-A285-1AE6C824BC7E}" type="pres">
      <dgm:prSet presAssocID="{6E910F72-C04C-4224-AC72-1C200150FDF8}" presName="spNode" presStyleCnt="0"/>
      <dgm:spPr/>
    </dgm:pt>
    <dgm:pt modelId="{9C26480D-5414-4AA9-A090-DB13B4B47EB5}" type="pres">
      <dgm:prSet presAssocID="{078DCCD8-8EDC-461A-A0B7-67D28AA112E6}" presName="sibTrans" presStyleLbl="sibTrans1D1" presStyleIdx="3" presStyleCnt="8"/>
      <dgm:spPr/>
      <dgm:t>
        <a:bodyPr/>
        <a:lstStyle/>
        <a:p>
          <a:endParaRPr lang="en-US"/>
        </a:p>
      </dgm:t>
    </dgm:pt>
    <dgm:pt modelId="{C75F1B28-8993-4C10-A5D4-549FEE7D020C}" type="pres">
      <dgm:prSet presAssocID="{9AF88205-B297-42FA-BEC8-F98C6550970D}" presName="node" presStyleLbl="node1" presStyleIdx="4" presStyleCnt="8">
        <dgm:presLayoutVars>
          <dgm:bulletEnabled val="1"/>
        </dgm:presLayoutVars>
      </dgm:prSet>
      <dgm:spPr/>
      <dgm:t>
        <a:bodyPr/>
        <a:lstStyle/>
        <a:p>
          <a:endParaRPr lang="en-US"/>
        </a:p>
      </dgm:t>
    </dgm:pt>
    <dgm:pt modelId="{FD942BE7-9C89-4795-8495-9F9177C216AA}" type="pres">
      <dgm:prSet presAssocID="{9AF88205-B297-42FA-BEC8-F98C6550970D}" presName="spNode" presStyleCnt="0"/>
      <dgm:spPr/>
    </dgm:pt>
    <dgm:pt modelId="{3E448E7A-E5A4-42B5-8045-70BF7ABC6610}" type="pres">
      <dgm:prSet presAssocID="{1B2E3DE1-2D95-499A-A301-4ACAC906A1F2}" presName="sibTrans" presStyleLbl="sibTrans1D1" presStyleIdx="4" presStyleCnt="8"/>
      <dgm:spPr/>
      <dgm:t>
        <a:bodyPr/>
        <a:lstStyle/>
        <a:p>
          <a:endParaRPr lang="en-US"/>
        </a:p>
      </dgm:t>
    </dgm:pt>
    <dgm:pt modelId="{01F717C7-2831-4D3B-AC83-F469A03039C6}" type="pres">
      <dgm:prSet presAssocID="{E1F4D53E-6E0B-4D11-9182-C63AF8885D4E}" presName="node" presStyleLbl="node1" presStyleIdx="5" presStyleCnt="8">
        <dgm:presLayoutVars>
          <dgm:bulletEnabled val="1"/>
        </dgm:presLayoutVars>
      </dgm:prSet>
      <dgm:spPr/>
      <dgm:t>
        <a:bodyPr/>
        <a:lstStyle/>
        <a:p>
          <a:endParaRPr lang="en-US"/>
        </a:p>
      </dgm:t>
    </dgm:pt>
    <dgm:pt modelId="{A5C17561-E481-4133-9402-93B649CFF061}" type="pres">
      <dgm:prSet presAssocID="{E1F4D53E-6E0B-4D11-9182-C63AF8885D4E}" presName="spNode" presStyleCnt="0"/>
      <dgm:spPr/>
    </dgm:pt>
    <dgm:pt modelId="{639E480A-14EE-4719-8A00-DF9198FFB2C7}" type="pres">
      <dgm:prSet presAssocID="{7139F8A1-E0D8-4FCC-BFA1-08F1DD7371C5}" presName="sibTrans" presStyleLbl="sibTrans1D1" presStyleIdx="5" presStyleCnt="8"/>
      <dgm:spPr/>
      <dgm:t>
        <a:bodyPr/>
        <a:lstStyle/>
        <a:p>
          <a:endParaRPr lang="en-US"/>
        </a:p>
      </dgm:t>
    </dgm:pt>
    <dgm:pt modelId="{1A66D5C0-29EE-43E7-B23B-84E162DAFFE2}" type="pres">
      <dgm:prSet presAssocID="{62C63F7F-4C03-4197-A80C-5865FC1EA557}" presName="node" presStyleLbl="node1" presStyleIdx="6" presStyleCnt="8">
        <dgm:presLayoutVars>
          <dgm:bulletEnabled val="1"/>
        </dgm:presLayoutVars>
      </dgm:prSet>
      <dgm:spPr/>
      <dgm:t>
        <a:bodyPr/>
        <a:lstStyle/>
        <a:p>
          <a:endParaRPr lang="en-US"/>
        </a:p>
      </dgm:t>
    </dgm:pt>
    <dgm:pt modelId="{AB607ADD-DBE8-4B2E-9893-8415E017A95C}" type="pres">
      <dgm:prSet presAssocID="{62C63F7F-4C03-4197-A80C-5865FC1EA557}" presName="spNode" presStyleCnt="0"/>
      <dgm:spPr/>
    </dgm:pt>
    <dgm:pt modelId="{7CD9930D-6D1A-4BE8-8E6E-6CF11508D5FD}" type="pres">
      <dgm:prSet presAssocID="{07E6227A-88DA-4A92-AD44-00AE31754E91}" presName="sibTrans" presStyleLbl="sibTrans1D1" presStyleIdx="6" presStyleCnt="8"/>
      <dgm:spPr/>
      <dgm:t>
        <a:bodyPr/>
        <a:lstStyle/>
        <a:p>
          <a:endParaRPr lang="en-US"/>
        </a:p>
      </dgm:t>
    </dgm:pt>
    <dgm:pt modelId="{655F38B0-B611-4F54-BA91-AAA82D03701E}" type="pres">
      <dgm:prSet presAssocID="{78BF0DF7-BB55-474C-B420-A70D23BE3539}" presName="node" presStyleLbl="node1" presStyleIdx="7" presStyleCnt="8">
        <dgm:presLayoutVars>
          <dgm:bulletEnabled val="1"/>
        </dgm:presLayoutVars>
      </dgm:prSet>
      <dgm:spPr/>
      <dgm:t>
        <a:bodyPr/>
        <a:lstStyle/>
        <a:p>
          <a:endParaRPr lang="en-US"/>
        </a:p>
      </dgm:t>
    </dgm:pt>
    <dgm:pt modelId="{A33B977C-68A6-4624-8BE4-9943C8FC751A}" type="pres">
      <dgm:prSet presAssocID="{78BF0DF7-BB55-474C-B420-A70D23BE3539}" presName="spNode" presStyleCnt="0"/>
      <dgm:spPr/>
    </dgm:pt>
    <dgm:pt modelId="{76CC4674-2713-4154-ACD3-4EC4BA02D350}" type="pres">
      <dgm:prSet presAssocID="{5661D343-CA6F-4373-B035-593866C1CBA5}" presName="sibTrans" presStyleLbl="sibTrans1D1" presStyleIdx="7" presStyleCnt="8"/>
      <dgm:spPr/>
      <dgm:t>
        <a:bodyPr/>
        <a:lstStyle/>
        <a:p>
          <a:endParaRPr lang="en-US"/>
        </a:p>
      </dgm:t>
    </dgm:pt>
  </dgm:ptLst>
  <dgm:cxnLst>
    <dgm:cxn modelId="{1BD2DFC8-B648-486B-9E63-498E67B31620}" type="presOf" srcId="{078DCCD8-8EDC-461A-A0B7-67D28AA112E6}" destId="{9C26480D-5414-4AA9-A090-DB13B4B47EB5}" srcOrd="0" destOrd="0" presId="urn:microsoft.com/office/officeart/2005/8/layout/cycle5"/>
    <dgm:cxn modelId="{983ADD37-724D-4ED0-B1A9-4E0A509C51AB}" srcId="{942292D7-3EC9-48F3-ACC3-3DAD889E05ED}" destId="{1B47BE4C-C9DE-4122-AF0F-B3032ED0415F}" srcOrd="0" destOrd="0" parTransId="{F89CDE4E-6EBC-4511-887C-D4FCD34ABEE2}" sibTransId="{6BFBFA7B-32B5-438C-A6FE-D0EC207B1A8A}"/>
    <dgm:cxn modelId="{433B6561-0F57-47CC-956F-EE68F733815E}" type="presOf" srcId="{1B47BE4C-C9DE-4122-AF0F-B3032ED0415F}" destId="{04F1D74F-4E1C-4976-AFDD-6AB90ECF9A7E}" srcOrd="0" destOrd="0" presId="urn:microsoft.com/office/officeart/2005/8/layout/cycle5"/>
    <dgm:cxn modelId="{2C2EBF2E-A84E-4F14-8BEE-2C18D346F6C9}" srcId="{942292D7-3EC9-48F3-ACC3-3DAD889E05ED}" destId="{62C63F7F-4C03-4197-A80C-5865FC1EA557}" srcOrd="6" destOrd="0" parTransId="{53747CC1-6220-40E0-85F5-782F6BD0857C}" sibTransId="{07E6227A-88DA-4A92-AD44-00AE31754E91}"/>
    <dgm:cxn modelId="{6A038AEC-0DA9-4ED8-9449-64208AA86FAE}" type="presOf" srcId="{94467185-813A-4201-A736-E22AED523A0A}" destId="{0F9515D1-D532-4EC0-901F-A133DEC31622}" srcOrd="0" destOrd="0" presId="urn:microsoft.com/office/officeart/2005/8/layout/cycle5"/>
    <dgm:cxn modelId="{473CD580-76A0-439D-A1D1-E2D0E8BD611D}" type="presOf" srcId="{6BFBFA7B-32B5-438C-A6FE-D0EC207B1A8A}" destId="{3155014C-220E-4ED9-B8C4-67401DF7667F}" srcOrd="0" destOrd="0" presId="urn:microsoft.com/office/officeart/2005/8/layout/cycle5"/>
    <dgm:cxn modelId="{97E5C2DB-6E2D-4CA8-AAA7-4E804941529B}" type="presOf" srcId="{E1F4D53E-6E0B-4D11-9182-C63AF8885D4E}" destId="{01F717C7-2831-4D3B-AC83-F469A03039C6}" srcOrd="0" destOrd="0" presId="urn:microsoft.com/office/officeart/2005/8/layout/cycle5"/>
    <dgm:cxn modelId="{AE9526BC-1A2C-4B2E-B1C8-F3FE26D7D1E6}" srcId="{942292D7-3EC9-48F3-ACC3-3DAD889E05ED}" destId="{78BF0DF7-BB55-474C-B420-A70D23BE3539}" srcOrd="7" destOrd="0" parTransId="{18DCCC4F-901F-41A4-8BC8-D52AC9C2B3BA}" sibTransId="{5661D343-CA6F-4373-B035-593866C1CBA5}"/>
    <dgm:cxn modelId="{F7FA8943-6120-4FD5-9B42-9F1B6D0E71E8}" type="presOf" srcId="{6E910F72-C04C-4224-AC72-1C200150FDF8}" destId="{A5CBCA1D-FB14-4C6F-B31C-83F3E92E16AF}" srcOrd="0" destOrd="0" presId="urn:microsoft.com/office/officeart/2005/8/layout/cycle5"/>
    <dgm:cxn modelId="{D17E3F28-592E-499A-B720-276D67E1DED1}" type="presOf" srcId="{1B2E3DE1-2D95-499A-A301-4ACAC906A1F2}" destId="{3E448E7A-E5A4-42B5-8045-70BF7ABC6610}" srcOrd="0" destOrd="0" presId="urn:microsoft.com/office/officeart/2005/8/layout/cycle5"/>
    <dgm:cxn modelId="{BD957D18-40D3-4808-AB9E-BD7DCEB63EE7}" type="presOf" srcId="{07E6227A-88DA-4A92-AD44-00AE31754E91}" destId="{7CD9930D-6D1A-4BE8-8E6E-6CF11508D5FD}" srcOrd="0" destOrd="0" presId="urn:microsoft.com/office/officeart/2005/8/layout/cycle5"/>
    <dgm:cxn modelId="{195A1056-553E-4ED3-9CA0-798F78BAD2F1}" type="presOf" srcId="{9AF88205-B297-42FA-BEC8-F98C6550970D}" destId="{C75F1B28-8993-4C10-A5D4-549FEE7D020C}" srcOrd="0" destOrd="0" presId="urn:microsoft.com/office/officeart/2005/8/layout/cycle5"/>
    <dgm:cxn modelId="{3E74AA98-BFD8-4680-8306-910017B1227F}" srcId="{942292D7-3EC9-48F3-ACC3-3DAD889E05ED}" destId="{9AF88205-B297-42FA-BEC8-F98C6550970D}" srcOrd="4" destOrd="0" parTransId="{434BA94D-6FF5-4E65-8EDB-07BD7188A2F3}" sibTransId="{1B2E3DE1-2D95-499A-A301-4ACAC906A1F2}"/>
    <dgm:cxn modelId="{F5BE092F-18A7-4867-A839-CE469921BCAD}" type="presOf" srcId="{7139F8A1-E0D8-4FCC-BFA1-08F1DD7371C5}" destId="{639E480A-14EE-4719-8A00-DF9198FFB2C7}" srcOrd="0" destOrd="0" presId="urn:microsoft.com/office/officeart/2005/8/layout/cycle5"/>
    <dgm:cxn modelId="{DD724600-9AAE-4A3C-B58B-C03F80F8E153}" type="presOf" srcId="{D43ED51D-2D77-428F-B960-7AAD7ABC59C0}" destId="{C0FB739C-E69A-481D-B0B5-8ED01DF37FB7}" srcOrd="0" destOrd="0" presId="urn:microsoft.com/office/officeart/2005/8/layout/cycle5"/>
    <dgm:cxn modelId="{D3FC81CB-1DD6-4A65-86AB-EFA258AF6844}" type="presOf" srcId="{5661D343-CA6F-4373-B035-593866C1CBA5}" destId="{76CC4674-2713-4154-ACD3-4EC4BA02D350}" srcOrd="0" destOrd="0" presId="urn:microsoft.com/office/officeart/2005/8/layout/cycle5"/>
    <dgm:cxn modelId="{2133C1AC-D2AE-4563-8716-030FE73CF64C}" type="presOf" srcId="{62C63F7F-4C03-4197-A80C-5865FC1EA557}" destId="{1A66D5C0-29EE-43E7-B23B-84E162DAFFE2}" srcOrd="0" destOrd="0" presId="urn:microsoft.com/office/officeart/2005/8/layout/cycle5"/>
    <dgm:cxn modelId="{9DB0317E-3361-4E8F-AEF3-899B7090C6DC}" type="presOf" srcId="{C53D8975-C44B-4286-A6F3-DFB0367E70D6}" destId="{22DE8651-298B-459F-893F-4809616995CF}" srcOrd="0" destOrd="0" presId="urn:microsoft.com/office/officeart/2005/8/layout/cycle5"/>
    <dgm:cxn modelId="{D6833851-194A-479C-B30E-7EE23B58940C}" srcId="{942292D7-3EC9-48F3-ACC3-3DAD889E05ED}" destId="{E1F4D53E-6E0B-4D11-9182-C63AF8885D4E}" srcOrd="5" destOrd="0" parTransId="{80CCAD95-F795-49A2-AD5C-72E4C594F1A7}" sibTransId="{7139F8A1-E0D8-4FCC-BFA1-08F1DD7371C5}"/>
    <dgm:cxn modelId="{7160D5B8-8D02-4D7E-A0FA-7F4DB88D06A3}" type="presOf" srcId="{78BF0DF7-BB55-474C-B420-A70D23BE3539}" destId="{655F38B0-B611-4F54-BA91-AAA82D03701E}" srcOrd="0" destOrd="0" presId="urn:microsoft.com/office/officeart/2005/8/layout/cycle5"/>
    <dgm:cxn modelId="{6F695C74-7851-42EB-88DA-B2D4AA0D5994}" srcId="{942292D7-3EC9-48F3-ACC3-3DAD889E05ED}" destId="{C53D8975-C44B-4286-A6F3-DFB0367E70D6}" srcOrd="2" destOrd="0" parTransId="{9A68C10F-1557-4979-AAAC-E44177D42473}" sibTransId="{D43ED51D-2D77-428F-B960-7AAD7ABC59C0}"/>
    <dgm:cxn modelId="{0FD517C1-4057-491D-BE05-A8F8495C7794}" type="presOf" srcId="{942292D7-3EC9-48F3-ACC3-3DAD889E05ED}" destId="{34DFD981-13E1-42A7-965E-A5EC19136B8F}" srcOrd="0" destOrd="0" presId="urn:microsoft.com/office/officeart/2005/8/layout/cycle5"/>
    <dgm:cxn modelId="{CB308BE4-E719-4F0D-A598-896C3A75FB05}" srcId="{942292D7-3EC9-48F3-ACC3-3DAD889E05ED}" destId="{7CDCCACE-B317-4100-88F6-5D65C4FC4241}" srcOrd="1" destOrd="0" parTransId="{3A01C977-F6BE-4484-B6C8-40D6073B6F45}" sibTransId="{94467185-813A-4201-A736-E22AED523A0A}"/>
    <dgm:cxn modelId="{F8486C7D-63E6-4900-8EEC-EE5B5F9BBC19}" type="presOf" srcId="{7CDCCACE-B317-4100-88F6-5D65C4FC4241}" destId="{90A96BF4-3E44-4AAD-A3FC-B65D60C3E5F1}" srcOrd="0" destOrd="0" presId="urn:microsoft.com/office/officeart/2005/8/layout/cycle5"/>
    <dgm:cxn modelId="{07436F99-28D7-44EF-8C91-F29CD0FE855B}" srcId="{942292D7-3EC9-48F3-ACC3-3DAD889E05ED}" destId="{6E910F72-C04C-4224-AC72-1C200150FDF8}" srcOrd="3" destOrd="0" parTransId="{5BF414B1-728A-4E09-9F43-DF344EC25AA6}" sibTransId="{078DCCD8-8EDC-461A-A0B7-67D28AA112E6}"/>
    <dgm:cxn modelId="{51498CE0-F5D3-4AFA-ABA7-99EBA4AB1F4B}" type="presParOf" srcId="{34DFD981-13E1-42A7-965E-A5EC19136B8F}" destId="{04F1D74F-4E1C-4976-AFDD-6AB90ECF9A7E}" srcOrd="0" destOrd="0" presId="urn:microsoft.com/office/officeart/2005/8/layout/cycle5"/>
    <dgm:cxn modelId="{8D4212D8-F80C-4652-AC86-7B5330ABB5B2}" type="presParOf" srcId="{34DFD981-13E1-42A7-965E-A5EC19136B8F}" destId="{A28A0C69-CED7-4F93-9875-7FEFA74F629F}" srcOrd="1" destOrd="0" presId="urn:microsoft.com/office/officeart/2005/8/layout/cycle5"/>
    <dgm:cxn modelId="{FB8CB9EB-652B-421D-A208-68805AC8E3A8}" type="presParOf" srcId="{34DFD981-13E1-42A7-965E-A5EC19136B8F}" destId="{3155014C-220E-4ED9-B8C4-67401DF7667F}" srcOrd="2" destOrd="0" presId="urn:microsoft.com/office/officeart/2005/8/layout/cycle5"/>
    <dgm:cxn modelId="{1CD79E8F-C366-499F-BBEE-414F6D2B418B}" type="presParOf" srcId="{34DFD981-13E1-42A7-965E-A5EC19136B8F}" destId="{90A96BF4-3E44-4AAD-A3FC-B65D60C3E5F1}" srcOrd="3" destOrd="0" presId="urn:microsoft.com/office/officeart/2005/8/layout/cycle5"/>
    <dgm:cxn modelId="{BBE8A24A-0CCE-4023-8378-E5256457C4F0}" type="presParOf" srcId="{34DFD981-13E1-42A7-965E-A5EC19136B8F}" destId="{D78A9408-BE3A-44A3-85BD-F7164805252D}" srcOrd="4" destOrd="0" presId="urn:microsoft.com/office/officeart/2005/8/layout/cycle5"/>
    <dgm:cxn modelId="{CBC3F9BD-566F-4238-A531-307DAD0F1C19}" type="presParOf" srcId="{34DFD981-13E1-42A7-965E-A5EC19136B8F}" destId="{0F9515D1-D532-4EC0-901F-A133DEC31622}" srcOrd="5" destOrd="0" presId="urn:microsoft.com/office/officeart/2005/8/layout/cycle5"/>
    <dgm:cxn modelId="{B18C18F4-7C98-4D8A-BAF6-8005736DD5C5}" type="presParOf" srcId="{34DFD981-13E1-42A7-965E-A5EC19136B8F}" destId="{22DE8651-298B-459F-893F-4809616995CF}" srcOrd="6" destOrd="0" presId="urn:microsoft.com/office/officeart/2005/8/layout/cycle5"/>
    <dgm:cxn modelId="{1E4B548F-5B67-4760-8047-CCD063117A96}" type="presParOf" srcId="{34DFD981-13E1-42A7-965E-A5EC19136B8F}" destId="{B5DCE6D4-051D-4998-8333-B203B2EB0329}" srcOrd="7" destOrd="0" presId="urn:microsoft.com/office/officeart/2005/8/layout/cycle5"/>
    <dgm:cxn modelId="{355AB092-EA45-4FBF-8E88-A0EFFD9D53AE}" type="presParOf" srcId="{34DFD981-13E1-42A7-965E-A5EC19136B8F}" destId="{C0FB739C-E69A-481D-B0B5-8ED01DF37FB7}" srcOrd="8" destOrd="0" presId="urn:microsoft.com/office/officeart/2005/8/layout/cycle5"/>
    <dgm:cxn modelId="{087ECAFC-79D8-44B6-B387-163BC79B288F}" type="presParOf" srcId="{34DFD981-13E1-42A7-965E-A5EC19136B8F}" destId="{A5CBCA1D-FB14-4C6F-B31C-83F3E92E16AF}" srcOrd="9" destOrd="0" presId="urn:microsoft.com/office/officeart/2005/8/layout/cycle5"/>
    <dgm:cxn modelId="{4E426EE1-5DFF-4B6E-B875-37A651C8FA9E}" type="presParOf" srcId="{34DFD981-13E1-42A7-965E-A5EC19136B8F}" destId="{C2018283-5C5F-479E-A285-1AE6C824BC7E}" srcOrd="10" destOrd="0" presId="urn:microsoft.com/office/officeart/2005/8/layout/cycle5"/>
    <dgm:cxn modelId="{1B89C912-16AF-4E85-84AF-80BB97170E91}" type="presParOf" srcId="{34DFD981-13E1-42A7-965E-A5EC19136B8F}" destId="{9C26480D-5414-4AA9-A090-DB13B4B47EB5}" srcOrd="11" destOrd="0" presId="urn:microsoft.com/office/officeart/2005/8/layout/cycle5"/>
    <dgm:cxn modelId="{3615BE18-9906-4E2F-B42F-3F8BFB7EF958}" type="presParOf" srcId="{34DFD981-13E1-42A7-965E-A5EC19136B8F}" destId="{C75F1B28-8993-4C10-A5D4-549FEE7D020C}" srcOrd="12" destOrd="0" presId="urn:microsoft.com/office/officeart/2005/8/layout/cycle5"/>
    <dgm:cxn modelId="{C4E7D5CF-F380-49A5-A1A0-6867FD04B3A0}" type="presParOf" srcId="{34DFD981-13E1-42A7-965E-A5EC19136B8F}" destId="{FD942BE7-9C89-4795-8495-9F9177C216AA}" srcOrd="13" destOrd="0" presId="urn:microsoft.com/office/officeart/2005/8/layout/cycle5"/>
    <dgm:cxn modelId="{7C37AB9B-8776-4FAF-9685-8D6BDC3CC756}" type="presParOf" srcId="{34DFD981-13E1-42A7-965E-A5EC19136B8F}" destId="{3E448E7A-E5A4-42B5-8045-70BF7ABC6610}" srcOrd="14" destOrd="0" presId="urn:microsoft.com/office/officeart/2005/8/layout/cycle5"/>
    <dgm:cxn modelId="{CFB907FB-091D-4332-9CDB-83783A95A8A1}" type="presParOf" srcId="{34DFD981-13E1-42A7-965E-A5EC19136B8F}" destId="{01F717C7-2831-4D3B-AC83-F469A03039C6}" srcOrd="15" destOrd="0" presId="urn:microsoft.com/office/officeart/2005/8/layout/cycle5"/>
    <dgm:cxn modelId="{4C1610A2-8F2B-491C-B034-ECD29B8438D8}" type="presParOf" srcId="{34DFD981-13E1-42A7-965E-A5EC19136B8F}" destId="{A5C17561-E481-4133-9402-93B649CFF061}" srcOrd="16" destOrd="0" presId="urn:microsoft.com/office/officeart/2005/8/layout/cycle5"/>
    <dgm:cxn modelId="{141DBFB9-BB50-49B7-B3CE-DC66E6D9B4BA}" type="presParOf" srcId="{34DFD981-13E1-42A7-965E-A5EC19136B8F}" destId="{639E480A-14EE-4719-8A00-DF9198FFB2C7}" srcOrd="17" destOrd="0" presId="urn:microsoft.com/office/officeart/2005/8/layout/cycle5"/>
    <dgm:cxn modelId="{2225BA69-09A9-407C-9F4E-F4B11572C27B}" type="presParOf" srcId="{34DFD981-13E1-42A7-965E-A5EC19136B8F}" destId="{1A66D5C0-29EE-43E7-B23B-84E162DAFFE2}" srcOrd="18" destOrd="0" presId="urn:microsoft.com/office/officeart/2005/8/layout/cycle5"/>
    <dgm:cxn modelId="{03649FF9-DC40-42E7-98D6-E0D7593531F0}" type="presParOf" srcId="{34DFD981-13E1-42A7-965E-A5EC19136B8F}" destId="{AB607ADD-DBE8-4B2E-9893-8415E017A95C}" srcOrd="19" destOrd="0" presId="urn:microsoft.com/office/officeart/2005/8/layout/cycle5"/>
    <dgm:cxn modelId="{B98A2350-D89D-43A3-B9D9-C3CB47FBB92E}" type="presParOf" srcId="{34DFD981-13E1-42A7-965E-A5EC19136B8F}" destId="{7CD9930D-6D1A-4BE8-8E6E-6CF11508D5FD}" srcOrd="20" destOrd="0" presId="urn:microsoft.com/office/officeart/2005/8/layout/cycle5"/>
    <dgm:cxn modelId="{85D6C8D4-C770-4FF5-A383-C926EDF6B14B}" type="presParOf" srcId="{34DFD981-13E1-42A7-965E-A5EC19136B8F}" destId="{655F38B0-B611-4F54-BA91-AAA82D03701E}" srcOrd="21" destOrd="0" presId="urn:microsoft.com/office/officeart/2005/8/layout/cycle5"/>
    <dgm:cxn modelId="{D90CD2A0-80C1-4ED6-8558-D80FE4D75FEE}" type="presParOf" srcId="{34DFD981-13E1-42A7-965E-A5EC19136B8F}" destId="{A33B977C-68A6-4624-8BE4-9943C8FC751A}" srcOrd="22" destOrd="0" presId="urn:microsoft.com/office/officeart/2005/8/layout/cycle5"/>
    <dgm:cxn modelId="{A2905C09-AB70-45BA-AF51-A0BD7CE2040E}" type="presParOf" srcId="{34DFD981-13E1-42A7-965E-A5EC19136B8F}" destId="{76CC4674-2713-4154-ACD3-4EC4BA02D350}" srcOrd="23" destOrd="0" presId="urn:microsoft.com/office/officeart/2005/8/layout/cycle5"/>
  </dgm:cxnLst>
  <dgm:bg/>
  <dgm:whole/>
  <dgm:extLst>
    <a:ext uri="http://schemas.microsoft.com/office/drawing/2008/diagram"/>
  </dgm:extLst>
</dgm:dataModel>
</file>

<file path=ppt/diagrams/data4.xml><?xml version="1.0" encoding="utf-8"?>
<dgm:dataModel xmlns:dgm="http://schemas.openxmlformats.org/drawingml/2006/diagram" xmlns:a="http://schemas.openxmlformats.org/drawingml/2006/main">
  <dgm:ptLst>
    <dgm:pt modelId="{942292D7-3EC9-48F3-ACC3-3DAD889E05E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B47BE4C-C9DE-4122-AF0F-B3032ED0415F}">
      <dgm:prSet phldrT="[Text]"/>
      <dgm:spPr/>
      <dgm:t>
        <a:bodyPr/>
        <a:lstStyle/>
        <a:p>
          <a:r>
            <a:rPr lang="en-US" dirty="0" smtClean="0"/>
            <a:t>Analysis of health situation</a:t>
          </a:r>
          <a:endParaRPr lang="en-US" dirty="0"/>
        </a:p>
      </dgm:t>
    </dgm:pt>
    <dgm:pt modelId="{F89CDE4E-6EBC-4511-887C-D4FCD34ABEE2}" type="parTrans" cxnId="{983ADD37-724D-4ED0-B1A9-4E0A509C51AB}">
      <dgm:prSet/>
      <dgm:spPr/>
      <dgm:t>
        <a:bodyPr/>
        <a:lstStyle/>
        <a:p>
          <a:endParaRPr lang="en-US"/>
        </a:p>
      </dgm:t>
    </dgm:pt>
    <dgm:pt modelId="{6BFBFA7B-32B5-438C-A6FE-D0EC207B1A8A}" type="sibTrans" cxnId="{983ADD37-724D-4ED0-B1A9-4E0A509C51AB}">
      <dgm:prSet/>
      <dgm:spPr/>
      <dgm:t>
        <a:bodyPr/>
        <a:lstStyle/>
        <a:p>
          <a:endParaRPr lang="en-US"/>
        </a:p>
      </dgm:t>
    </dgm:pt>
    <dgm:pt modelId="{7CDCCACE-B317-4100-88F6-5D65C4FC4241}">
      <dgm:prSet phldrT="[Text]"/>
      <dgm:spPr/>
      <dgm:t>
        <a:bodyPr/>
        <a:lstStyle/>
        <a:p>
          <a:r>
            <a:rPr lang="en-US" dirty="0" smtClean="0"/>
            <a:t>Objectives and goals</a:t>
          </a:r>
          <a:endParaRPr lang="en-US" dirty="0"/>
        </a:p>
      </dgm:t>
    </dgm:pt>
    <dgm:pt modelId="{3A01C977-F6BE-4484-B6C8-40D6073B6F45}" type="parTrans" cxnId="{CB308BE4-E719-4F0D-A598-896C3A75FB05}">
      <dgm:prSet/>
      <dgm:spPr/>
      <dgm:t>
        <a:bodyPr/>
        <a:lstStyle/>
        <a:p>
          <a:endParaRPr lang="en-US"/>
        </a:p>
      </dgm:t>
    </dgm:pt>
    <dgm:pt modelId="{94467185-813A-4201-A736-E22AED523A0A}" type="sibTrans" cxnId="{CB308BE4-E719-4F0D-A598-896C3A75FB05}">
      <dgm:prSet/>
      <dgm:spPr/>
      <dgm:t>
        <a:bodyPr/>
        <a:lstStyle/>
        <a:p>
          <a:endParaRPr lang="en-US"/>
        </a:p>
      </dgm:t>
    </dgm:pt>
    <dgm:pt modelId="{C53D8975-C44B-4286-A6F3-DFB0367E70D6}">
      <dgm:prSet phldrT="[Text]"/>
      <dgm:spPr/>
      <dgm:t>
        <a:bodyPr/>
        <a:lstStyle/>
        <a:p>
          <a:r>
            <a:rPr lang="en-US" dirty="0" smtClean="0"/>
            <a:t>Assessment of resources</a:t>
          </a:r>
          <a:endParaRPr lang="en-US" dirty="0"/>
        </a:p>
      </dgm:t>
    </dgm:pt>
    <dgm:pt modelId="{9A68C10F-1557-4979-AAAC-E44177D42473}" type="parTrans" cxnId="{6F695C74-7851-42EB-88DA-B2D4AA0D5994}">
      <dgm:prSet/>
      <dgm:spPr/>
      <dgm:t>
        <a:bodyPr/>
        <a:lstStyle/>
        <a:p>
          <a:endParaRPr lang="en-US"/>
        </a:p>
      </dgm:t>
    </dgm:pt>
    <dgm:pt modelId="{D43ED51D-2D77-428F-B960-7AAD7ABC59C0}" type="sibTrans" cxnId="{6F695C74-7851-42EB-88DA-B2D4AA0D5994}">
      <dgm:prSet/>
      <dgm:spPr/>
      <dgm:t>
        <a:bodyPr/>
        <a:lstStyle/>
        <a:p>
          <a:endParaRPr lang="en-US"/>
        </a:p>
      </dgm:t>
    </dgm:pt>
    <dgm:pt modelId="{6E910F72-C04C-4224-AC72-1C200150FDF8}">
      <dgm:prSet phldrT="[Text]"/>
      <dgm:spPr/>
      <dgm:t>
        <a:bodyPr/>
        <a:lstStyle/>
        <a:p>
          <a:r>
            <a:rPr lang="en-US" dirty="0" smtClean="0"/>
            <a:t>priorities</a:t>
          </a:r>
          <a:endParaRPr lang="en-US" dirty="0"/>
        </a:p>
      </dgm:t>
    </dgm:pt>
    <dgm:pt modelId="{5BF414B1-728A-4E09-9F43-DF344EC25AA6}" type="parTrans" cxnId="{07436F99-28D7-44EF-8C91-F29CD0FE855B}">
      <dgm:prSet/>
      <dgm:spPr/>
      <dgm:t>
        <a:bodyPr/>
        <a:lstStyle/>
        <a:p>
          <a:endParaRPr lang="en-US"/>
        </a:p>
      </dgm:t>
    </dgm:pt>
    <dgm:pt modelId="{078DCCD8-8EDC-461A-A0B7-67D28AA112E6}" type="sibTrans" cxnId="{07436F99-28D7-44EF-8C91-F29CD0FE855B}">
      <dgm:prSet/>
      <dgm:spPr/>
      <dgm:t>
        <a:bodyPr/>
        <a:lstStyle/>
        <a:p>
          <a:endParaRPr lang="en-US"/>
        </a:p>
      </dgm:t>
    </dgm:pt>
    <dgm:pt modelId="{62C63F7F-4C03-4197-A80C-5865FC1EA557}">
      <dgm:prSet phldrT="[Text]"/>
      <dgm:spPr/>
      <dgm:t>
        <a:bodyPr/>
        <a:lstStyle/>
        <a:p>
          <a:r>
            <a:rPr lang="en-US" dirty="0" smtClean="0"/>
            <a:t>Monitoring </a:t>
          </a:r>
          <a:endParaRPr lang="en-US" dirty="0"/>
        </a:p>
      </dgm:t>
    </dgm:pt>
    <dgm:pt modelId="{53747CC1-6220-40E0-85F5-782F6BD0857C}" type="parTrans" cxnId="{2C2EBF2E-A84E-4F14-8BEE-2C18D346F6C9}">
      <dgm:prSet/>
      <dgm:spPr/>
      <dgm:t>
        <a:bodyPr/>
        <a:lstStyle/>
        <a:p>
          <a:endParaRPr lang="en-US"/>
        </a:p>
      </dgm:t>
    </dgm:pt>
    <dgm:pt modelId="{07E6227A-88DA-4A92-AD44-00AE31754E91}" type="sibTrans" cxnId="{2C2EBF2E-A84E-4F14-8BEE-2C18D346F6C9}">
      <dgm:prSet/>
      <dgm:spPr/>
      <dgm:t>
        <a:bodyPr/>
        <a:lstStyle/>
        <a:p>
          <a:endParaRPr lang="en-US"/>
        </a:p>
      </dgm:t>
    </dgm:pt>
    <dgm:pt modelId="{E1F4D53E-6E0B-4D11-9182-C63AF8885D4E}">
      <dgm:prSet phldrT="[Text]"/>
      <dgm:spPr/>
      <dgm:t>
        <a:bodyPr/>
        <a:lstStyle/>
        <a:p>
          <a:r>
            <a:rPr lang="en-US" dirty="0" smtClean="0"/>
            <a:t>Programming and implementation</a:t>
          </a:r>
          <a:endParaRPr lang="en-US" dirty="0"/>
        </a:p>
      </dgm:t>
    </dgm:pt>
    <dgm:pt modelId="{80CCAD95-F795-49A2-AD5C-72E4C594F1A7}" type="parTrans" cxnId="{D6833851-194A-479C-B30E-7EE23B58940C}">
      <dgm:prSet/>
      <dgm:spPr/>
      <dgm:t>
        <a:bodyPr/>
        <a:lstStyle/>
        <a:p>
          <a:endParaRPr lang="en-US"/>
        </a:p>
      </dgm:t>
    </dgm:pt>
    <dgm:pt modelId="{7139F8A1-E0D8-4FCC-BFA1-08F1DD7371C5}" type="sibTrans" cxnId="{D6833851-194A-479C-B30E-7EE23B58940C}">
      <dgm:prSet/>
      <dgm:spPr/>
      <dgm:t>
        <a:bodyPr/>
        <a:lstStyle/>
        <a:p>
          <a:endParaRPr lang="en-US"/>
        </a:p>
      </dgm:t>
    </dgm:pt>
    <dgm:pt modelId="{9AF88205-B297-42FA-BEC8-F98C6550970D}">
      <dgm:prSet phldrT="[Text]"/>
      <dgm:spPr/>
      <dgm:t>
        <a:bodyPr/>
        <a:lstStyle/>
        <a:p>
          <a:r>
            <a:rPr lang="en-US" dirty="0" smtClean="0"/>
            <a:t>Formulate plan</a:t>
          </a:r>
          <a:endParaRPr lang="en-US" dirty="0"/>
        </a:p>
      </dgm:t>
    </dgm:pt>
    <dgm:pt modelId="{434BA94D-6FF5-4E65-8EDB-07BD7188A2F3}" type="parTrans" cxnId="{3E74AA98-BFD8-4680-8306-910017B1227F}">
      <dgm:prSet/>
      <dgm:spPr/>
      <dgm:t>
        <a:bodyPr/>
        <a:lstStyle/>
        <a:p>
          <a:endParaRPr lang="en-US"/>
        </a:p>
      </dgm:t>
    </dgm:pt>
    <dgm:pt modelId="{1B2E3DE1-2D95-499A-A301-4ACAC906A1F2}" type="sibTrans" cxnId="{3E74AA98-BFD8-4680-8306-910017B1227F}">
      <dgm:prSet/>
      <dgm:spPr/>
      <dgm:t>
        <a:bodyPr/>
        <a:lstStyle/>
        <a:p>
          <a:endParaRPr lang="en-US"/>
        </a:p>
      </dgm:t>
    </dgm:pt>
    <dgm:pt modelId="{78BF0DF7-BB55-474C-B420-A70D23BE3539}">
      <dgm:prSet phldrT="[Text]"/>
      <dgm:spPr/>
      <dgm:t>
        <a:bodyPr/>
        <a:lstStyle/>
        <a:p>
          <a:r>
            <a:rPr lang="en-US" dirty="0" smtClean="0"/>
            <a:t>Evaluation </a:t>
          </a:r>
          <a:endParaRPr lang="en-US" dirty="0"/>
        </a:p>
      </dgm:t>
    </dgm:pt>
    <dgm:pt modelId="{18DCCC4F-901F-41A4-8BC8-D52AC9C2B3BA}" type="parTrans" cxnId="{AE9526BC-1A2C-4B2E-B1C8-F3FE26D7D1E6}">
      <dgm:prSet/>
      <dgm:spPr/>
      <dgm:t>
        <a:bodyPr/>
        <a:lstStyle/>
        <a:p>
          <a:endParaRPr lang="en-US"/>
        </a:p>
      </dgm:t>
    </dgm:pt>
    <dgm:pt modelId="{5661D343-CA6F-4373-B035-593866C1CBA5}" type="sibTrans" cxnId="{AE9526BC-1A2C-4B2E-B1C8-F3FE26D7D1E6}">
      <dgm:prSet/>
      <dgm:spPr/>
      <dgm:t>
        <a:bodyPr/>
        <a:lstStyle/>
        <a:p>
          <a:endParaRPr lang="en-US"/>
        </a:p>
      </dgm:t>
    </dgm:pt>
    <dgm:pt modelId="{34DFD981-13E1-42A7-965E-A5EC19136B8F}" type="pres">
      <dgm:prSet presAssocID="{942292D7-3EC9-48F3-ACC3-3DAD889E05ED}" presName="cycle" presStyleCnt="0">
        <dgm:presLayoutVars>
          <dgm:dir/>
          <dgm:resizeHandles val="exact"/>
        </dgm:presLayoutVars>
      </dgm:prSet>
      <dgm:spPr/>
      <dgm:t>
        <a:bodyPr/>
        <a:lstStyle/>
        <a:p>
          <a:endParaRPr lang="en-US"/>
        </a:p>
      </dgm:t>
    </dgm:pt>
    <dgm:pt modelId="{04F1D74F-4E1C-4976-AFDD-6AB90ECF9A7E}" type="pres">
      <dgm:prSet presAssocID="{1B47BE4C-C9DE-4122-AF0F-B3032ED0415F}" presName="node" presStyleLbl="node1" presStyleIdx="0" presStyleCnt="8">
        <dgm:presLayoutVars>
          <dgm:bulletEnabled val="1"/>
        </dgm:presLayoutVars>
      </dgm:prSet>
      <dgm:spPr/>
      <dgm:t>
        <a:bodyPr/>
        <a:lstStyle/>
        <a:p>
          <a:endParaRPr lang="en-US"/>
        </a:p>
      </dgm:t>
    </dgm:pt>
    <dgm:pt modelId="{A28A0C69-CED7-4F93-9875-7FEFA74F629F}" type="pres">
      <dgm:prSet presAssocID="{1B47BE4C-C9DE-4122-AF0F-B3032ED0415F}" presName="spNode" presStyleCnt="0"/>
      <dgm:spPr/>
    </dgm:pt>
    <dgm:pt modelId="{3155014C-220E-4ED9-B8C4-67401DF7667F}" type="pres">
      <dgm:prSet presAssocID="{6BFBFA7B-32B5-438C-A6FE-D0EC207B1A8A}" presName="sibTrans" presStyleLbl="sibTrans1D1" presStyleIdx="0" presStyleCnt="8"/>
      <dgm:spPr/>
      <dgm:t>
        <a:bodyPr/>
        <a:lstStyle/>
        <a:p>
          <a:endParaRPr lang="en-US"/>
        </a:p>
      </dgm:t>
    </dgm:pt>
    <dgm:pt modelId="{90A96BF4-3E44-4AAD-A3FC-B65D60C3E5F1}" type="pres">
      <dgm:prSet presAssocID="{7CDCCACE-B317-4100-88F6-5D65C4FC4241}" presName="node" presStyleLbl="node1" presStyleIdx="1" presStyleCnt="8">
        <dgm:presLayoutVars>
          <dgm:bulletEnabled val="1"/>
        </dgm:presLayoutVars>
      </dgm:prSet>
      <dgm:spPr/>
      <dgm:t>
        <a:bodyPr/>
        <a:lstStyle/>
        <a:p>
          <a:endParaRPr lang="en-US"/>
        </a:p>
      </dgm:t>
    </dgm:pt>
    <dgm:pt modelId="{D78A9408-BE3A-44A3-85BD-F7164805252D}" type="pres">
      <dgm:prSet presAssocID="{7CDCCACE-B317-4100-88F6-5D65C4FC4241}" presName="spNode" presStyleCnt="0"/>
      <dgm:spPr/>
    </dgm:pt>
    <dgm:pt modelId="{0F9515D1-D532-4EC0-901F-A133DEC31622}" type="pres">
      <dgm:prSet presAssocID="{94467185-813A-4201-A736-E22AED523A0A}" presName="sibTrans" presStyleLbl="sibTrans1D1" presStyleIdx="1" presStyleCnt="8"/>
      <dgm:spPr/>
      <dgm:t>
        <a:bodyPr/>
        <a:lstStyle/>
        <a:p>
          <a:endParaRPr lang="en-US"/>
        </a:p>
      </dgm:t>
    </dgm:pt>
    <dgm:pt modelId="{22DE8651-298B-459F-893F-4809616995CF}" type="pres">
      <dgm:prSet presAssocID="{C53D8975-C44B-4286-A6F3-DFB0367E70D6}" presName="node" presStyleLbl="node1" presStyleIdx="2" presStyleCnt="8">
        <dgm:presLayoutVars>
          <dgm:bulletEnabled val="1"/>
        </dgm:presLayoutVars>
      </dgm:prSet>
      <dgm:spPr/>
      <dgm:t>
        <a:bodyPr/>
        <a:lstStyle/>
        <a:p>
          <a:endParaRPr lang="en-US"/>
        </a:p>
      </dgm:t>
    </dgm:pt>
    <dgm:pt modelId="{B5DCE6D4-051D-4998-8333-B203B2EB0329}" type="pres">
      <dgm:prSet presAssocID="{C53D8975-C44B-4286-A6F3-DFB0367E70D6}" presName="spNode" presStyleCnt="0"/>
      <dgm:spPr/>
    </dgm:pt>
    <dgm:pt modelId="{C0FB739C-E69A-481D-B0B5-8ED01DF37FB7}" type="pres">
      <dgm:prSet presAssocID="{D43ED51D-2D77-428F-B960-7AAD7ABC59C0}" presName="sibTrans" presStyleLbl="sibTrans1D1" presStyleIdx="2" presStyleCnt="8"/>
      <dgm:spPr/>
      <dgm:t>
        <a:bodyPr/>
        <a:lstStyle/>
        <a:p>
          <a:endParaRPr lang="en-US"/>
        </a:p>
      </dgm:t>
    </dgm:pt>
    <dgm:pt modelId="{A5CBCA1D-FB14-4C6F-B31C-83F3E92E16AF}" type="pres">
      <dgm:prSet presAssocID="{6E910F72-C04C-4224-AC72-1C200150FDF8}" presName="node" presStyleLbl="node1" presStyleIdx="3" presStyleCnt="8">
        <dgm:presLayoutVars>
          <dgm:bulletEnabled val="1"/>
        </dgm:presLayoutVars>
      </dgm:prSet>
      <dgm:spPr/>
      <dgm:t>
        <a:bodyPr/>
        <a:lstStyle/>
        <a:p>
          <a:endParaRPr lang="en-US"/>
        </a:p>
      </dgm:t>
    </dgm:pt>
    <dgm:pt modelId="{C2018283-5C5F-479E-A285-1AE6C824BC7E}" type="pres">
      <dgm:prSet presAssocID="{6E910F72-C04C-4224-AC72-1C200150FDF8}" presName="spNode" presStyleCnt="0"/>
      <dgm:spPr/>
    </dgm:pt>
    <dgm:pt modelId="{9C26480D-5414-4AA9-A090-DB13B4B47EB5}" type="pres">
      <dgm:prSet presAssocID="{078DCCD8-8EDC-461A-A0B7-67D28AA112E6}" presName="sibTrans" presStyleLbl="sibTrans1D1" presStyleIdx="3" presStyleCnt="8"/>
      <dgm:spPr/>
      <dgm:t>
        <a:bodyPr/>
        <a:lstStyle/>
        <a:p>
          <a:endParaRPr lang="en-US"/>
        </a:p>
      </dgm:t>
    </dgm:pt>
    <dgm:pt modelId="{C75F1B28-8993-4C10-A5D4-549FEE7D020C}" type="pres">
      <dgm:prSet presAssocID="{9AF88205-B297-42FA-BEC8-F98C6550970D}" presName="node" presStyleLbl="node1" presStyleIdx="4" presStyleCnt="8">
        <dgm:presLayoutVars>
          <dgm:bulletEnabled val="1"/>
        </dgm:presLayoutVars>
      </dgm:prSet>
      <dgm:spPr/>
      <dgm:t>
        <a:bodyPr/>
        <a:lstStyle/>
        <a:p>
          <a:endParaRPr lang="en-US"/>
        </a:p>
      </dgm:t>
    </dgm:pt>
    <dgm:pt modelId="{FD942BE7-9C89-4795-8495-9F9177C216AA}" type="pres">
      <dgm:prSet presAssocID="{9AF88205-B297-42FA-BEC8-F98C6550970D}" presName="spNode" presStyleCnt="0"/>
      <dgm:spPr/>
    </dgm:pt>
    <dgm:pt modelId="{3E448E7A-E5A4-42B5-8045-70BF7ABC6610}" type="pres">
      <dgm:prSet presAssocID="{1B2E3DE1-2D95-499A-A301-4ACAC906A1F2}" presName="sibTrans" presStyleLbl="sibTrans1D1" presStyleIdx="4" presStyleCnt="8"/>
      <dgm:spPr/>
      <dgm:t>
        <a:bodyPr/>
        <a:lstStyle/>
        <a:p>
          <a:endParaRPr lang="en-US"/>
        </a:p>
      </dgm:t>
    </dgm:pt>
    <dgm:pt modelId="{01F717C7-2831-4D3B-AC83-F469A03039C6}" type="pres">
      <dgm:prSet presAssocID="{E1F4D53E-6E0B-4D11-9182-C63AF8885D4E}" presName="node" presStyleLbl="node1" presStyleIdx="5" presStyleCnt="8">
        <dgm:presLayoutVars>
          <dgm:bulletEnabled val="1"/>
        </dgm:presLayoutVars>
      </dgm:prSet>
      <dgm:spPr/>
      <dgm:t>
        <a:bodyPr/>
        <a:lstStyle/>
        <a:p>
          <a:endParaRPr lang="en-US"/>
        </a:p>
      </dgm:t>
    </dgm:pt>
    <dgm:pt modelId="{A5C17561-E481-4133-9402-93B649CFF061}" type="pres">
      <dgm:prSet presAssocID="{E1F4D53E-6E0B-4D11-9182-C63AF8885D4E}" presName="spNode" presStyleCnt="0"/>
      <dgm:spPr/>
    </dgm:pt>
    <dgm:pt modelId="{639E480A-14EE-4719-8A00-DF9198FFB2C7}" type="pres">
      <dgm:prSet presAssocID="{7139F8A1-E0D8-4FCC-BFA1-08F1DD7371C5}" presName="sibTrans" presStyleLbl="sibTrans1D1" presStyleIdx="5" presStyleCnt="8"/>
      <dgm:spPr/>
      <dgm:t>
        <a:bodyPr/>
        <a:lstStyle/>
        <a:p>
          <a:endParaRPr lang="en-US"/>
        </a:p>
      </dgm:t>
    </dgm:pt>
    <dgm:pt modelId="{1A66D5C0-29EE-43E7-B23B-84E162DAFFE2}" type="pres">
      <dgm:prSet presAssocID="{62C63F7F-4C03-4197-A80C-5865FC1EA557}" presName="node" presStyleLbl="node1" presStyleIdx="6" presStyleCnt="8">
        <dgm:presLayoutVars>
          <dgm:bulletEnabled val="1"/>
        </dgm:presLayoutVars>
      </dgm:prSet>
      <dgm:spPr/>
      <dgm:t>
        <a:bodyPr/>
        <a:lstStyle/>
        <a:p>
          <a:endParaRPr lang="en-US"/>
        </a:p>
      </dgm:t>
    </dgm:pt>
    <dgm:pt modelId="{AB607ADD-DBE8-4B2E-9893-8415E017A95C}" type="pres">
      <dgm:prSet presAssocID="{62C63F7F-4C03-4197-A80C-5865FC1EA557}" presName="spNode" presStyleCnt="0"/>
      <dgm:spPr/>
    </dgm:pt>
    <dgm:pt modelId="{7CD9930D-6D1A-4BE8-8E6E-6CF11508D5FD}" type="pres">
      <dgm:prSet presAssocID="{07E6227A-88DA-4A92-AD44-00AE31754E91}" presName="sibTrans" presStyleLbl="sibTrans1D1" presStyleIdx="6" presStyleCnt="8"/>
      <dgm:spPr/>
      <dgm:t>
        <a:bodyPr/>
        <a:lstStyle/>
        <a:p>
          <a:endParaRPr lang="en-US"/>
        </a:p>
      </dgm:t>
    </dgm:pt>
    <dgm:pt modelId="{655F38B0-B611-4F54-BA91-AAA82D03701E}" type="pres">
      <dgm:prSet presAssocID="{78BF0DF7-BB55-474C-B420-A70D23BE3539}" presName="node" presStyleLbl="node1" presStyleIdx="7" presStyleCnt="8">
        <dgm:presLayoutVars>
          <dgm:bulletEnabled val="1"/>
        </dgm:presLayoutVars>
      </dgm:prSet>
      <dgm:spPr/>
      <dgm:t>
        <a:bodyPr/>
        <a:lstStyle/>
        <a:p>
          <a:endParaRPr lang="en-US"/>
        </a:p>
      </dgm:t>
    </dgm:pt>
    <dgm:pt modelId="{A33B977C-68A6-4624-8BE4-9943C8FC751A}" type="pres">
      <dgm:prSet presAssocID="{78BF0DF7-BB55-474C-B420-A70D23BE3539}" presName="spNode" presStyleCnt="0"/>
      <dgm:spPr/>
    </dgm:pt>
    <dgm:pt modelId="{76CC4674-2713-4154-ACD3-4EC4BA02D350}" type="pres">
      <dgm:prSet presAssocID="{5661D343-CA6F-4373-B035-593866C1CBA5}" presName="sibTrans" presStyleLbl="sibTrans1D1" presStyleIdx="7" presStyleCnt="8"/>
      <dgm:spPr/>
      <dgm:t>
        <a:bodyPr/>
        <a:lstStyle/>
        <a:p>
          <a:endParaRPr lang="en-US"/>
        </a:p>
      </dgm:t>
    </dgm:pt>
  </dgm:ptLst>
  <dgm:cxnLst>
    <dgm:cxn modelId="{F4D23E5D-F997-46E8-91A9-73FF2F11D6C4}" type="presOf" srcId="{1B2E3DE1-2D95-499A-A301-4ACAC906A1F2}" destId="{3E448E7A-E5A4-42B5-8045-70BF7ABC6610}" srcOrd="0" destOrd="0" presId="urn:microsoft.com/office/officeart/2005/8/layout/cycle5"/>
    <dgm:cxn modelId="{1CB31A44-18D7-4AA6-97BF-6BB903652D7B}" type="presOf" srcId="{62C63F7F-4C03-4197-A80C-5865FC1EA557}" destId="{1A66D5C0-29EE-43E7-B23B-84E162DAFFE2}" srcOrd="0" destOrd="0" presId="urn:microsoft.com/office/officeart/2005/8/layout/cycle5"/>
    <dgm:cxn modelId="{983ADD37-724D-4ED0-B1A9-4E0A509C51AB}" srcId="{942292D7-3EC9-48F3-ACC3-3DAD889E05ED}" destId="{1B47BE4C-C9DE-4122-AF0F-B3032ED0415F}" srcOrd="0" destOrd="0" parTransId="{F89CDE4E-6EBC-4511-887C-D4FCD34ABEE2}" sibTransId="{6BFBFA7B-32B5-438C-A6FE-D0EC207B1A8A}"/>
    <dgm:cxn modelId="{B5E2783D-D3F6-489E-BCDA-DDE2B8B047A2}" type="presOf" srcId="{7139F8A1-E0D8-4FCC-BFA1-08F1DD7371C5}" destId="{639E480A-14EE-4719-8A00-DF9198FFB2C7}" srcOrd="0" destOrd="0" presId="urn:microsoft.com/office/officeart/2005/8/layout/cycle5"/>
    <dgm:cxn modelId="{3E74AA98-BFD8-4680-8306-910017B1227F}" srcId="{942292D7-3EC9-48F3-ACC3-3DAD889E05ED}" destId="{9AF88205-B297-42FA-BEC8-F98C6550970D}" srcOrd="4" destOrd="0" parTransId="{434BA94D-6FF5-4E65-8EDB-07BD7188A2F3}" sibTransId="{1B2E3DE1-2D95-499A-A301-4ACAC906A1F2}"/>
    <dgm:cxn modelId="{D6833851-194A-479C-B30E-7EE23B58940C}" srcId="{942292D7-3EC9-48F3-ACC3-3DAD889E05ED}" destId="{E1F4D53E-6E0B-4D11-9182-C63AF8885D4E}" srcOrd="5" destOrd="0" parTransId="{80CCAD95-F795-49A2-AD5C-72E4C594F1A7}" sibTransId="{7139F8A1-E0D8-4FCC-BFA1-08F1DD7371C5}"/>
    <dgm:cxn modelId="{AE9526BC-1A2C-4B2E-B1C8-F3FE26D7D1E6}" srcId="{942292D7-3EC9-48F3-ACC3-3DAD889E05ED}" destId="{78BF0DF7-BB55-474C-B420-A70D23BE3539}" srcOrd="7" destOrd="0" parTransId="{18DCCC4F-901F-41A4-8BC8-D52AC9C2B3BA}" sibTransId="{5661D343-CA6F-4373-B035-593866C1CBA5}"/>
    <dgm:cxn modelId="{2C2EBF2E-A84E-4F14-8BEE-2C18D346F6C9}" srcId="{942292D7-3EC9-48F3-ACC3-3DAD889E05ED}" destId="{62C63F7F-4C03-4197-A80C-5865FC1EA557}" srcOrd="6" destOrd="0" parTransId="{53747CC1-6220-40E0-85F5-782F6BD0857C}" sibTransId="{07E6227A-88DA-4A92-AD44-00AE31754E91}"/>
    <dgm:cxn modelId="{94A3950C-9908-4B94-BA9B-577281F06E44}" type="presOf" srcId="{9AF88205-B297-42FA-BEC8-F98C6550970D}" destId="{C75F1B28-8993-4C10-A5D4-549FEE7D020C}" srcOrd="0" destOrd="0" presId="urn:microsoft.com/office/officeart/2005/8/layout/cycle5"/>
    <dgm:cxn modelId="{0333CD22-0856-4D77-BC07-EA9F77DF168A}" type="presOf" srcId="{D43ED51D-2D77-428F-B960-7AAD7ABC59C0}" destId="{C0FB739C-E69A-481D-B0B5-8ED01DF37FB7}" srcOrd="0" destOrd="0" presId="urn:microsoft.com/office/officeart/2005/8/layout/cycle5"/>
    <dgm:cxn modelId="{07436F99-28D7-44EF-8C91-F29CD0FE855B}" srcId="{942292D7-3EC9-48F3-ACC3-3DAD889E05ED}" destId="{6E910F72-C04C-4224-AC72-1C200150FDF8}" srcOrd="3" destOrd="0" parTransId="{5BF414B1-728A-4E09-9F43-DF344EC25AA6}" sibTransId="{078DCCD8-8EDC-461A-A0B7-67D28AA112E6}"/>
    <dgm:cxn modelId="{2F18951E-55B3-4620-949C-4C5DEE72B36A}" type="presOf" srcId="{78BF0DF7-BB55-474C-B420-A70D23BE3539}" destId="{655F38B0-B611-4F54-BA91-AAA82D03701E}" srcOrd="0" destOrd="0" presId="urn:microsoft.com/office/officeart/2005/8/layout/cycle5"/>
    <dgm:cxn modelId="{33DB28B6-FE03-419B-981C-A2C489A9CEB5}" type="presOf" srcId="{E1F4D53E-6E0B-4D11-9182-C63AF8885D4E}" destId="{01F717C7-2831-4D3B-AC83-F469A03039C6}" srcOrd="0" destOrd="0" presId="urn:microsoft.com/office/officeart/2005/8/layout/cycle5"/>
    <dgm:cxn modelId="{595326C1-F6E3-4634-ADDB-A751B9EFEF27}" type="presOf" srcId="{078DCCD8-8EDC-461A-A0B7-67D28AA112E6}" destId="{9C26480D-5414-4AA9-A090-DB13B4B47EB5}" srcOrd="0" destOrd="0" presId="urn:microsoft.com/office/officeart/2005/8/layout/cycle5"/>
    <dgm:cxn modelId="{A856BDAC-1CC3-401E-936D-B1280A193D3A}" type="presOf" srcId="{5661D343-CA6F-4373-B035-593866C1CBA5}" destId="{76CC4674-2713-4154-ACD3-4EC4BA02D350}" srcOrd="0" destOrd="0" presId="urn:microsoft.com/office/officeart/2005/8/layout/cycle5"/>
    <dgm:cxn modelId="{B30526A3-6E18-4E91-BBE1-73C2D135406D}" type="presOf" srcId="{7CDCCACE-B317-4100-88F6-5D65C4FC4241}" destId="{90A96BF4-3E44-4AAD-A3FC-B65D60C3E5F1}" srcOrd="0" destOrd="0" presId="urn:microsoft.com/office/officeart/2005/8/layout/cycle5"/>
    <dgm:cxn modelId="{95F2B54D-4D55-4939-AC7D-42B7D9EACE1F}" type="presOf" srcId="{6E910F72-C04C-4224-AC72-1C200150FDF8}" destId="{A5CBCA1D-FB14-4C6F-B31C-83F3E92E16AF}" srcOrd="0" destOrd="0" presId="urn:microsoft.com/office/officeart/2005/8/layout/cycle5"/>
    <dgm:cxn modelId="{A22242A3-9016-4D1F-B04B-1BF95A3378C2}" type="presOf" srcId="{6BFBFA7B-32B5-438C-A6FE-D0EC207B1A8A}" destId="{3155014C-220E-4ED9-B8C4-67401DF7667F}" srcOrd="0" destOrd="0" presId="urn:microsoft.com/office/officeart/2005/8/layout/cycle5"/>
    <dgm:cxn modelId="{D025FCF1-500D-4677-912A-DB17278FCB7F}" type="presOf" srcId="{07E6227A-88DA-4A92-AD44-00AE31754E91}" destId="{7CD9930D-6D1A-4BE8-8E6E-6CF11508D5FD}" srcOrd="0" destOrd="0" presId="urn:microsoft.com/office/officeart/2005/8/layout/cycle5"/>
    <dgm:cxn modelId="{FABE35C7-3B27-4754-9E6A-297228D3EBCF}" type="presOf" srcId="{942292D7-3EC9-48F3-ACC3-3DAD889E05ED}" destId="{34DFD981-13E1-42A7-965E-A5EC19136B8F}" srcOrd="0" destOrd="0" presId="urn:microsoft.com/office/officeart/2005/8/layout/cycle5"/>
    <dgm:cxn modelId="{80B327B5-48EE-4CEA-902F-8B23894B66BD}" type="presOf" srcId="{94467185-813A-4201-A736-E22AED523A0A}" destId="{0F9515D1-D532-4EC0-901F-A133DEC31622}" srcOrd="0" destOrd="0" presId="urn:microsoft.com/office/officeart/2005/8/layout/cycle5"/>
    <dgm:cxn modelId="{CB308BE4-E719-4F0D-A598-896C3A75FB05}" srcId="{942292D7-3EC9-48F3-ACC3-3DAD889E05ED}" destId="{7CDCCACE-B317-4100-88F6-5D65C4FC4241}" srcOrd="1" destOrd="0" parTransId="{3A01C977-F6BE-4484-B6C8-40D6073B6F45}" sibTransId="{94467185-813A-4201-A736-E22AED523A0A}"/>
    <dgm:cxn modelId="{6F695C74-7851-42EB-88DA-B2D4AA0D5994}" srcId="{942292D7-3EC9-48F3-ACC3-3DAD889E05ED}" destId="{C53D8975-C44B-4286-A6F3-DFB0367E70D6}" srcOrd="2" destOrd="0" parTransId="{9A68C10F-1557-4979-AAAC-E44177D42473}" sibTransId="{D43ED51D-2D77-428F-B960-7AAD7ABC59C0}"/>
    <dgm:cxn modelId="{6A3CDF24-EAB8-43C0-8F8A-DB9D2506686B}" type="presOf" srcId="{1B47BE4C-C9DE-4122-AF0F-B3032ED0415F}" destId="{04F1D74F-4E1C-4976-AFDD-6AB90ECF9A7E}" srcOrd="0" destOrd="0" presId="urn:microsoft.com/office/officeart/2005/8/layout/cycle5"/>
    <dgm:cxn modelId="{64A3B790-7269-420B-92E1-BDCDC4203778}" type="presOf" srcId="{C53D8975-C44B-4286-A6F3-DFB0367E70D6}" destId="{22DE8651-298B-459F-893F-4809616995CF}" srcOrd="0" destOrd="0" presId="urn:microsoft.com/office/officeart/2005/8/layout/cycle5"/>
    <dgm:cxn modelId="{6A876949-F07B-49DD-A66E-CB76AA4BEC0E}" type="presParOf" srcId="{34DFD981-13E1-42A7-965E-A5EC19136B8F}" destId="{04F1D74F-4E1C-4976-AFDD-6AB90ECF9A7E}" srcOrd="0" destOrd="0" presId="urn:microsoft.com/office/officeart/2005/8/layout/cycle5"/>
    <dgm:cxn modelId="{B726A912-0DFA-4D75-BFA9-1BD11646BF51}" type="presParOf" srcId="{34DFD981-13E1-42A7-965E-A5EC19136B8F}" destId="{A28A0C69-CED7-4F93-9875-7FEFA74F629F}" srcOrd="1" destOrd="0" presId="urn:microsoft.com/office/officeart/2005/8/layout/cycle5"/>
    <dgm:cxn modelId="{43145AAD-436C-4A2F-AD31-D5CBB69127C4}" type="presParOf" srcId="{34DFD981-13E1-42A7-965E-A5EC19136B8F}" destId="{3155014C-220E-4ED9-B8C4-67401DF7667F}" srcOrd="2" destOrd="0" presId="urn:microsoft.com/office/officeart/2005/8/layout/cycle5"/>
    <dgm:cxn modelId="{C86D585C-50D7-423A-8B39-18154F2116D7}" type="presParOf" srcId="{34DFD981-13E1-42A7-965E-A5EC19136B8F}" destId="{90A96BF4-3E44-4AAD-A3FC-B65D60C3E5F1}" srcOrd="3" destOrd="0" presId="urn:microsoft.com/office/officeart/2005/8/layout/cycle5"/>
    <dgm:cxn modelId="{BF49B246-4654-4579-AEDA-28B2F747AA40}" type="presParOf" srcId="{34DFD981-13E1-42A7-965E-A5EC19136B8F}" destId="{D78A9408-BE3A-44A3-85BD-F7164805252D}" srcOrd="4" destOrd="0" presId="urn:microsoft.com/office/officeart/2005/8/layout/cycle5"/>
    <dgm:cxn modelId="{4A261DE7-74F9-4D98-A7E6-9FB7B66928F0}" type="presParOf" srcId="{34DFD981-13E1-42A7-965E-A5EC19136B8F}" destId="{0F9515D1-D532-4EC0-901F-A133DEC31622}" srcOrd="5" destOrd="0" presId="urn:microsoft.com/office/officeart/2005/8/layout/cycle5"/>
    <dgm:cxn modelId="{EBE6D53C-F4FF-415C-ADD8-08490C352C83}" type="presParOf" srcId="{34DFD981-13E1-42A7-965E-A5EC19136B8F}" destId="{22DE8651-298B-459F-893F-4809616995CF}" srcOrd="6" destOrd="0" presId="urn:microsoft.com/office/officeart/2005/8/layout/cycle5"/>
    <dgm:cxn modelId="{0D6BA0DE-3990-4CC2-81FA-79E98F0DBE93}" type="presParOf" srcId="{34DFD981-13E1-42A7-965E-A5EC19136B8F}" destId="{B5DCE6D4-051D-4998-8333-B203B2EB0329}" srcOrd="7" destOrd="0" presId="urn:microsoft.com/office/officeart/2005/8/layout/cycle5"/>
    <dgm:cxn modelId="{D651F63B-661A-46CD-BD00-36F63B449414}" type="presParOf" srcId="{34DFD981-13E1-42A7-965E-A5EC19136B8F}" destId="{C0FB739C-E69A-481D-B0B5-8ED01DF37FB7}" srcOrd="8" destOrd="0" presId="urn:microsoft.com/office/officeart/2005/8/layout/cycle5"/>
    <dgm:cxn modelId="{E8886475-4EAF-42D2-AD48-9166FB5E8D2C}" type="presParOf" srcId="{34DFD981-13E1-42A7-965E-A5EC19136B8F}" destId="{A5CBCA1D-FB14-4C6F-B31C-83F3E92E16AF}" srcOrd="9" destOrd="0" presId="urn:microsoft.com/office/officeart/2005/8/layout/cycle5"/>
    <dgm:cxn modelId="{83A31E15-3B1D-4483-8076-7D7702F80887}" type="presParOf" srcId="{34DFD981-13E1-42A7-965E-A5EC19136B8F}" destId="{C2018283-5C5F-479E-A285-1AE6C824BC7E}" srcOrd="10" destOrd="0" presId="urn:microsoft.com/office/officeart/2005/8/layout/cycle5"/>
    <dgm:cxn modelId="{35845C48-9E4E-415A-859E-9C81483F7E36}" type="presParOf" srcId="{34DFD981-13E1-42A7-965E-A5EC19136B8F}" destId="{9C26480D-5414-4AA9-A090-DB13B4B47EB5}" srcOrd="11" destOrd="0" presId="urn:microsoft.com/office/officeart/2005/8/layout/cycle5"/>
    <dgm:cxn modelId="{81ECB7E3-F9B4-4CCB-92B2-EDF5D475BBCB}" type="presParOf" srcId="{34DFD981-13E1-42A7-965E-A5EC19136B8F}" destId="{C75F1B28-8993-4C10-A5D4-549FEE7D020C}" srcOrd="12" destOrd="0" presId="urn:microsoft.com/office/officeart/2005/8/layout/cycle5"/>
    <dgm:cxn modelId="{0D65F747-280A-42DC-8D74-4B7F2F01910A}" type="presParOf" srcId="{34DFD981-13E1-42A7-965E-A5EC19136B8F}" destId="{FD942BE7-9C89-4795-8495-9F9177C216AA}" srcOrd="13" destOrd="0" presId="urn:microsoft.com/office/officeart/2005/8/layout/cycle5"/>
    <dgm:cxn modelId="{D417B9B6-CF62-4A95-9F53-B447E94D4371}" type="presParOf" srcId="{34DFD981-13E1-42A7-965E-A5EC19136B8F}" destId="{3E448E7A-E5A4-42B5-8045-70BF7ABC6610}" srcOrd="14" destOrd="0" presId="urn:microsoft.com/office/officeart/2005/8/layout/cycle5"/>
    <dgm:cxn modelId="{D70198B1-4ABA-4E49-BFDA-623A1B77C99D}" type="presParOf" srcId="{34DFD981-13E1-42A7-965E-A5EC19136B8F}" destId="{01F717C7-2831-4D3B-AC83-F469A03039C6}" srcOrd="15" destOrd="0" presId="urn:microsoft.com/office/officeart/2005/8/layout/cycle5"/>
    <dgm:cxn modelId="{DDE32879-5D8D-4875-8BD0-F2FA00989E04}" type="presParOf" srcId="{34DFD981-13E1-42A7-965E-A5EC19136B8F}" destId="{A5C17561-E481-4133-9402-93B649CFF061}" srcOrd="16" destOrd="0" presId="urn:microsoft.com/office/officeart/2005/8/layout/cycle5"/>
    <dgm:cxn modelId="{35D9D9B7-3BA9-4E4A-9406-901605C91F74}" type="presParOf" srcId="{34DFD981-13E1-42A7-965E-A5EC19136B8F}" destId="{639E480A-14EE-4719-8A00-DF9198FFB2C7}" srcOrd="17" destOrd="0" presId="urn:microsoft.com/office/officeart/2005/8/layout/cycle5"/>
    <dgm:cxn modelId="{C80E3B5D-E465-4844-809C-A6052E47619D}" type="presParOf" srcId="{34DFD981-13E1-42A7-965E-A5EC19136B8F}" destId="{1A66D5C0-29EE-43E7-B23B-84E162DAFFE2}" srcOrd="18" destOrd="0" presId="urn:microsoft.com/office/officeart/2005/8/layout/cycle5"/>
    <dgm:cxn modelId="{316BE75E-A351-46DE-9258-B079E6A9C815}" type="presParOf" srcId="{34DFD981-13E1-42A7-965E-A5EC19136B8F}" destId="{AB607ADD-DBE8-4B2E-9893-8415E017A95C}" srcOrd="19" destOrd="0" presId="urn:microsoft.com/office/officeart/2005/8/layout/cycle5"/>
    <dgm:cxn modelId="{3E42791A-AA3E-474E-9434-DCD405440B98}" type="presParOf" srcId="{34DFD981-13E1-42A7-965E-A5EC19136B8F}" destId="{7CD9930D-6D1A-4BE8-8E6E-6CF11508D5FD}" srcOrd="20" destOrd="0" presId="urn:microsoft.com/office/officeart/2005/8/layout/cycle5"/>
    <dgm:cxn modelId="{9542A635-9DF2-4926-8A5A-9B2660E8F38A}" type="presParOf" srcId="{34DFD981-13E1-42A7-965E-A5EC19136B8F}" destId="{655F38B0-B611-4F54-BA91-AAA82D03701E}" srcOrd="21" destOrd="0" presId="urn:microsoft.com/office/officeart/2005/8/layout/cycle5"/>
    <dgm:cxn modelId="{D8FB97D6-F846-4E3E-8713-B3705E721DB2}" type="presParOf" srcId="{34DFD981-13E1-42A7-965E-A5EC19136B8F}" destId="{A33B977C-68A6-4624-8BE4-9943C8FC751A}" srcOrd="22" destOrd="0" presId="urn:microsoft.com/office/officeart/2005/8/layout/cycle5"/>
    <dgm:cxn modelId="{64F22DB1-9A54-46BE-9074-6D087F831069}" type="presParOf" srcId="{34DFD981-13E1-42A7-965E-A5EC19136B8F}" destId="{76CC4674-2713-4154-ACD3-4EC4BA02D350}" srcOrd="23" destOrd="0" presId="urn:microsoft.com/office/officeart/2005/8/layout/cycle5"/>
  </dgm:cxnLst>
  <dgm:bg/>
  <dgm:whole/>
  <dgm:extLst>
    <a:ext uri="http://schemas.microsoft.com/office/drawing/2008/diagram"/>
  </dgm:extLst>
</dgm:dataModel>
</file>

<file path=ppt/diagrams/data5.xml><?xml version="1.0" encoding="utf-8"?>
<dgm:dataModel xmlns:dgm="http://schemas.openxmlformats.org/drawingml/2006/diagram" xmlns:a="http://schemas.openxmlformats.org/drawingml/2006/main">
  <dgm:ptLst>
    <dgm:pt modelId="{942292D7-3EC9-48F3-ACC3-3DAD889E05E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B47BE4C-C9DE-4122-AF0F-B3032ED0415F}">
      <dgm:prSet phldrT="[Text]"/>
      <dgm:spPr/>
      <dgm:t>
        <a:bodyPr/>
        <a:lstStyle/>
        <a:p>
          <a:r>
            <a:rPr lang="en-US" dirty="0" smtClean="0"/>
            <a:t>Analysis of health situation</a:t>
          </a:r>
          <a:endParaRPr lang="en-US" dirty="0"/>
        </a:p>
      </dgm:t>
    </dgm:pt>
    <dgm:pt modelId="{F89CDE4E-6EBC-4511-887C-D4FCD34ABEE2}" type="parTrans" cxnId="{983ADD37-724D-4ED0-B1A9-4E0A509C51AB}">
      <dgm:prSet/>
      <dgm:spPr/>
      <dgm:t>
        <a:bodyPr/>
        <a:lstStyle/>
        <a:p>
          <a:endParaRPr lang="en-US"/>
        </a:p>
      </dgm:t>
    </dgm:pt>
    <dgm:pt modelId="{6BFBFA7B-32B5-438C-A6FE-D0EC207B1A8A}" type="sibTrans" cxnId="{983ADD37-724D-4ED0-B1A9-4E0A509C51AB}">
      <dgm:prSet/>
      <dgm:spPr/>
      <dgm:t>
        <a:bodyPr/>
        <a:lstStyle/>
        <a:p>
          <a:endParaRPr lang="en-US"/>
        </a:p>
      </dgm:t>
    </dgm:pt>
    <dgm:pt modelId="{7CDCCACE-B317-4100-88F6-5D65C4FC4241}">
      <dgm:prSet phldrT="[Text]"/>
      <dgm:spPr/>
      <dgm:t>
        <a:bodyPr/>
        <a:lstStyle/>
        <a:p>
          <a:r>
            <a:rPr lang="en-US" dirty="0" smtClean="0"/>
            <a:t>Objectives and goals</a:t>
          </a:r>
          <a:endParaRPr lang="en-US" dirty="0"/>
        </a:p>
      </dgm:t>
    </dgm:pt>
    <dgm:pt modelId="{3A01C977-F6BE-4484-B6C8-40D6073B6F45}" type="parTrans" cxnId="{CB308BE4-E719-4F0D-A598-896C3A75FB05}">
      <dgm:prSet/>
      <dgm:spPr/>
      <dgm:t>
        <a:bodyPr/>
        <a:lstStyle/>
        <a:p>
          <a:endParaRPr lang="en-US"/>
        </a:p>
      </dgm:t>
    </dgm:pt>
    <dgm:pt modelId="{94467185-813A-4201-A736-E22AED523A0A}" type="sibTrans" cxnId="{CB308BE4-E719-4F0D-A598-896C3A75FB05}">
      <dgm:prSet/>
      <dgm:spPr/>
      <dgm:t>
        <a:bodyPr/>
        <a:lstStyle/>
        <a:p>
          <a:endParaRPr lang="en-US"/>
        </a:p>
      </dgm:t>
    </dgm:pt>
    <dgm:pt modelId="{C53D8975-C44B-4286-A6F3-DFB0367E70D6}">
      <dgm:prSet phldrT="[Text]"/>
      <dgm:spPr/>
      <dgm:t>
        <a:bodyPr/>
        <a:lstStyle/>
        <a:p>
          <a:r>
            <a:rPr lang="en-US" dirty="0" smtClean="0"/>
            <a:t>Assessment of resources</a:t>
          </a:r>
          <a:endParaRPr lang="en-US" dirty="0"/>
        </a:p>
      </dgm:t>
    </dgm:pt>
    <dgm:pt modelId="{9A68C10F-1557-4979-AAAC-E44177D42473}" type="parTrans" cxnId="{6F695C74-7851-42EB-88DA-B2D4AA0D5994}">
      <dgm:prSet/>
      <dgm:spPr/>
      <dgm:t>
        <a:bodyPr/>
        <a:lstStyle/>
        <a:p>
          <a:endParaRPr lang="en-US"/>
        </a:p>
      </dgm:t>
    </dgm:pt>
    <dgm:pt modelId="{D43ED51D-2D77-428F-B960-7AAD7ABC59C0}" type="sibTrans" cxnId="{6F695C74-7851-42EB-88DA-B2D4AA0D5994}">
      <dgm:prSet/>
      <dgm:spPr/>
      <dgm:t>
        <a:bodyPr/>
        <a:lstStyle/>
        <a:p>
          <a:endParaRPr lang="en-US"/>
        </a:p>
      </dgm:t>
    </dgm:pt>
    <dgm:pt modelId="{6E910F72-C04C-4224-AC72-1C200150FDF8}">
      <dgm:prSet phldrT="[Text]"/>
      <dgm:spPr/>
      <dgm:t>
        <a:bodyPr/>
        <a:lstStyle/>
        <a:p>
          <a:r>
            <a:rPr lang="en-US" dirty="0" smtClean="0"/>
            <a:t>priorities</a:t>
          </a:r>
          <a:endParaRPr lang="en-US" dirty="0"/>
        </a:p>
      </dgm:t>
    </dgm:pt>
    <dgm:pt modelId="{5BF414B1-728A-4E09-9F43-DF344EC25AA6}" type="parTrans" cxnId="{07436F99-28D7-44EF-8C91-F29CD0FE855B}">
      <dgm:prSet/>
      <dgm:spPr/>
      <dgm:t>
        <a:bodyPr/>
        <a:lstStyle/>
        <a:p>
          <a:endParaRPr lang="en-US"/>
        </a:p>
      </dgm:t>
    </dgm:pt>
    <dgm:pt modelId="{078DCCD8-8EDC-461A-A0B7-67D28AA112E6}" type="sibTrans" cxnId="{07436F99-28D7-44EF-8C91-F29CD0FE855B}">
      <dgm:prSet/>
      <dgm:spPr/>
      <dgm:t>
        <a:bodyPr/>
        <a:lstStyle/>
        <a:p>
          <a:endParaRPr lang="en-US"/>
        </a:p>
      </dgm:t>
    </dgm:pt>
    <dgm:pt modelId="{62C63F7F-4C03-4197-A80C-5865FC1EA557}">
      <dgm:prSet phldrT="[Text]"/>
      <dgm:spPr/>
      <dgm:t>
        <a:bodyPr/>
        <a:lstStyle/>
        <a:p>
          <a:r>
            <a:rPr lang="en-US" dirty="0" smtClean="0"/>
            <a:t>Monitoring </a:t>
          </a:r>
          <a:endParaRPr lang="en-US" dirty="0"/>
        </a:p>
      </dgm:t>
    </dgm:pt>
    <dgm:pt modelId="{53747CC1-6220-40E0-85F5-782F6BD0857C}" type="parTrans" cxnId="{2C2EBF2E-A84E-4F14-8BEE-2C18D346F6C9}">
      <dgm:prSet/>
      <dgm:spPr/>
      <dgm:t>
        <a:bodyPr/>
        <a:lstStyle/>
        <a:p>
          <a:endParaRPr lang="en-US"/>
        </a:p>
      </dgm:t>
    </dgm:pt>
    <dgm:pt modelId="{07E6227A-88DA-4A92-AD44-00AE31754E91}" type="sibTrans" cxnId="{2C2EBF2E-A84E-4F14-8BEE-2C18D346F6C9}">
      <dgm:prSet/>
      <dgm:spPr/>
      <dgm:t>
        <a:bodyPr/>
        <a:lstStyle/>
        <a:p>
          <a:endParaRPr lang="en-US"/>
        </a:p>
      </dgm:t>
    </dgm:pt>
    <dgm:pt modelId="{E1F4D53E-6E0B-4D11-9182-C63AF8885D4E}">
      <dgm:prSet phldrT="[Text]"/>
      <dgm:spPr/>
      <dgm:t>
        <a:bodyPr/>
        <a:lstStyle/>
        <a:p>
          <a:r>
            <a:rPr lang="en-US" dirty="0" smtClean="0"/>
            <a:t>Programming and implementation</a:t>
          </a:r>
          <a:endParaRPr lang="en-US" dirty="0"/>
        </a:p>
      </dgm:t>
    </dgm:pt>
    <dgm:pt modelId="{80CCAD95-F795-49A2-AD5C-72E4C594F1A7}" type="parTrans" cxnId="{D6833851-194A-479C-B30E-7EE23B58940C}">
      <dgm:prSet/>
      <dgm:spPr/>
      <dgm:t>
        <a:bodyPr/>
        <a:lstStyle/>
        <a:p>
          <a:endParaRPr lang="en-US"/>
        </a:p>
      </dgm:t>
    </dgm:pt>
    <dgm:pt modelId="{7139F8A1-E0D8-4FCC-BFA1-08F1DD7371C5}" type="sibTrans" cxnId="{D6833851-194A-479C-B30E-7EE23B58940C}">
      <dgm:prSet/>
      <dgm:spPr/>
      <dgm:t>
        <a:bodyPr/>
        <a:lstStyle/>
        <a:p>
          <a:endParaRPr lang="en-US"/>
        </a:p>
      </dgm:t>
    </dgm:pt>
    <dgm:pt modelId="{9AF88205-B297-42FA-BEC8-F98C6550970D}">
      <dgm:prSet phldrT="[Text]"/>
      <dgm:spPr/>
      <dgm:t>
        <a:bodyPr/>
        <a:lstStyle/>
        <a:p>
          <a:r>
            <a:rPr lang="en-US" dirty="0" smtClean="0"/>
            <a:t>Formulate plan</a:t>
          </a:r>
          <a:endParaRPr lang="en-US" dirty="0"/>
        </a:p>
      </dgm:t>
    </dgm:pt>
    <dgm:pt modelId="{434BA94D-6FF5-4E65-8EDB-07BD7188A2F3}" type="parTrans" cxnId="{3E74AA98-BFD8-4680-8306-910017B1227F}">
      <dgm:prSet/>
      <dgm:spPr/>
      <dgm:t>
        <a:bodyPr/>
        <a:lstStyle/>
        <a:p>
          <a:endParaRPr lang="en-US"/>
        </a:p>
      </dgm:t>
    </dgm:pt>
    <dgm:pt modelId="{1B2E3DE1-2D95-499A-A301-4ACAC906A1F2}" type="sibTrans" cxnId="{3E74AA98-BFD8-4680-8306-910017B1227F}">
      <dgm:prSet/>
      <dgm:spPr/>
      <dgm:t>
        <a:bodyPr/>
        <a:lstStyle/>
        <a:p>
          <a:endParaRPr lang="en-US"/>
        </a:p>
      </dgm:t>
    </dgm:pt>
    <dgm:pt modelId="{78BF0DF7-BB55-474C-B420-A70D23BE3539}">
      <dgm:prSet phldrT="[Text]"/>
      <dgm:spPr/>
      <dgm:t>
        <a:bodyPr/>
        <a:lstStyle/>
        <a:p>
          <a:r>
            <a:rPr lang="en-US" dirty="0" smtClean="0"/>
            <a:t>Evaluation </a:t>
          </a:r>
          <a:endParaRPr lang="en-US" dirty="0"/>
        </a:p>
      </dgm:t>
    </dgm:pt>
    <dgm:pt modelId="{18DCCC4F-901F-41A4-8BC8-D52AC9C2B3BA}" type="parTrans" cxnId="{AE9526BC-1A2C-4B2E-B1C8-F3FE26D7D1E6}">
      <dgm:prSet/>
      <dgm:spPr/>
      <dgm:t>
        <a:bodyPr/>
        <a:lstStyle/>
        <a:p>
          <a:endParaRPr lang="en-US"/>
        </a:p>
      </dgm:t>
    </dgm:pt>
    <dgm:pt modelId="{5661D343-CA6F-4373-B035-593866C1CBA5}" type="sibTrans" cxnId="{AE9526BC-1A2C-4B2E-B1C8-F3FE26D7D1E6}">
      <dgm:prSet/>
      <dgm:spPr/>
      <dgm:t>
        <a:bodyPr/>
        <a:lstStyle/>
        <a:p>
          <a:endParaRPr lang="en-US"/>
        </a:p>
      </dgm:t>
    </dgm:pt>
    <dgm:pt modelId="{34DFD981-13E1-42A7-965E-A5EC19136B8F}" type="pres">
      <dgm:prSet presAssocID="{942292D7-3EC9-48F3-ACC3-3DAD889E05ED}" presName="cycle" presStyleCnt="0">
        <dgm:presLayoutVars>
          <dgm:dir/>
          <dgm:resizeHandles val="exact"/>
        </dgm:presLayoutVars>
      </dgm:prSet>
      <dgm:spPr/>
      <dgm:t>
        <a:bodyPr/>
        <a:lstStyle/>
        <a:p>
          <a:endParaRPr lang="en-US"/>
        </a:p>
      </dgm:t>
    </dgm:pt>
    <dgm:pt modelId="{04F1D74F-4E1C-4976-AFDD-6AB90ECF9A7E}" type="pres">
      <dgm:prSet presAssocID="{1B47BE4C-C9DE-4122-AF0F-B3032ED0415F}" presName="node" presStyleLbl="node1" presStyleIdx="0" presStyleCnt="8">
        <dgm:presLayoutVars>
          <dgm:bulletEnabled val="1"/>
        </dgm:presLayoutVars>
      </dgm:prSet>
      <dgm:spPr/>
      <dgm:t>
        <a:bodyPr/>
        <a:lstStyle/>
        <a:p>
          <a:endParaRPr lang="en-US"/>
        </a:p>
      </dgm:t>
    </dgm:pt>
    <dgm:pt modelId="{A28A0C69-CED7-4F93-9875-7FEFA74F629F}" type="pres">
      <dgm:prSet presAssocID="{1B47BE4C-C9DE-4122-AF0F-B3032ED0415F}" presName="spNode" presStyleCnt="0"/>
      <dgm:spPr/>
    </dgm:pt>
    <dgm:pt modelId="{3155014C-220E-4ED9-B8C4-67401DF7667F}" type="pres">
      <dgm:prSet presAssocID="{6BFBFA7B-32B5-438C-A6FE-D0EC207B1A8A}" presName="sibTrans" presStyleLbl="sibTrans1D1" presStyleIdx="0" presStyleCnt="8"/>
      <dgm:spPr/>
      <dgm:t>
        <a:bodyPr/>
        <a:lstStyle/>
        <a:p>
          <a:endParaRPr lang="en-US"/>
        </a:p>
      </dgm:t>
    </dgm:pt>
    <dgm:pt modelId="{90A96BF4-3E44-4AAD-A3FC-B65D60C3E5F1}" type="pres">
      <dgm:prSet presAssocID="{7CDCCACE-B317-4100-88F6-5D65C4FC4241}" presName="node" presStyleLbl="node1" presStyleIdx="1" presStyleCnt="8">
        <dgm:presLayoutVars>
          <dgm:bulletEnabled val="1"/>
        </dgm:presLayoutVars>
      </dgm:prSet>
      <dgm:spPr/>
      <dgm:t>
        <a:bodyPr/>
        <a:lstStyle/>
        <a:p>
          <a:endParaRPr lang="en-US"/>
        </a:p>
      </dgm:t>
    </dgm:pt>
    <dgm:pt modelId="{D78A9408-BE3A-44A3-85BD-F7164805252D}" type="pres">
      <dgm:prSet presAssocID="{7CDCCACE-B317-4100-88F6-5D65C4FC4241}" presName="spNode" presStyleCnt="0"/>
      <dgm:spPr/>
    </dgm:pt>
    <dgm:pt modelId="{0F9515D1-D532-4EC0-901F-A133DEC31622}" type="pres">
      <dgm:prSet presAssocID="{94467185-813A-4201-A736-E22AED523A0A}" presName="sibTrans" presStyleLbl="sibTrans1D1" presStyleIdx="1" presStyleCnt="8"/>
      <dgm:spPr/>
      <dgm:t>
        <a:bodyPr/>
        <a:lstStyle/>
        <a:p>
          <a:endParaRPr lang="en-US"/>
        </a:p>
      </dgm:t>
    </dgm:pt>
    <dgm:pt modelId="{22DE8651-298B-459F-893F-4809616995CF}" type="pres">
      <dgm:prSet presAssocID="{C53D8975-C44B-4286-A6F3-DFB0367E70D6}" presName="node" presStyleLbl="node1" presStyleIdx="2" presStyleCnt="8">
        <dgm:presLayoutVars>
          <dgm:bulletEnabled val="1"/>
        </dgm:presLayoutVars>
      </dgm:prSet>
      <dgm:spPr/>
      <dgm:t>
        <a:bodyPr/>
        <a:lstStyle/>
        <a:p>
          <a:endParaRPr lang="en-US"/>
        </a:p>
      </dgm:t>
    </dgm:pt>
    <dgm:pt modelId="{B5DCE6D4-051D-4998-8333-B203B2EB0329}" type="pres">
      <dgm:prSet presAssocID="{C53D8975-C44B-4286-A6F3-DFB0367E70D6}" presName="spNode" presStyleCnt="0"/>
      <dgm:spPr/>
    </dgm:pt>
    <dgm:pt modelId="{C0FB739C-E69A-481D-B0B5-8ED01DF37FB7}" type="pres">
      <dgm:prSet presAssocID="{D43ED51D-2D77-428F-B960-7AAD7ABC59C0}" presName="sibTrans" presStyleLbl="sibTrans1D1" presStyleIdx="2" presStyleCnt="8"/>
      <dgm:spPr/>
      <dgm:t>
        <a:bodyPr/>
        <a:lstStyle/>
        <a:p>
          <a:endParaRPr lang="en-US"/>
        </a:p>
      </dgm:t>
    </dgm:pt>
    <dgm:pt modelId="{A5CBCA1D-FB14-4C6F-B31C-83F3E92E16AF}" type="pres">
      <dgm:prSet presAssocID="{6E910F72-C04C-4224-AC72-1C200150FDF8}" presName="node" presStyleLbl="node1" presStyleIdx="3" presStyleCnt="8">
        <dgm:presLayoutVars>
          <dgm:bulletEnabled val="1"/>
        </dgm:presLayoutVars>
      </dgm:prSet>
      <dgm:spPr/>
      <dgm:t>
        <a:bodyPr/>
        <a:lstStyle/>
        <a:p>
          <a:endParaRPr lang="en-US"/>
        </a:p>
      </dgm:t>
    </dgm:pt>
    <dgm:pt modelId="{C2018283-5C5F-479E-A285-1AE6C824BC7E}" type="pres">
      <dgm:prSet presAssocID="{6E910F72-C04C-4224-AC72-1C200150FDF8}" presName="spNode" presStyleCnt="0"/>
      <dgm:spPr/>
    </dgm:pt>
    <dgm:pt modelId="{9C26480D-5414-4AA9-A090-DB13B4B47EB5}" type="pres">
      <dgm:prSet presAssocID="{078DCCD8-8EDC-461A-A0B7-67D28AA112E6}" presName="sibTrans" presStyleLbl="sibTrans1D1" presStyleIdx="3" presStyleCnt="8"/>
      <dgm:spPr/>
      <dgm:t>
        <a:bodyPr/>
        <a:lstStyle/>
        <a:p>
          <a:endParaRPr lang="en-US"/>
        </a:p>
      </dgm:t>
    </dgm:pt>
    <dgm:pt modelId="{C75F1B28-8993-4C10-A5D4-549FEE7D020C}" type="pres">
      <dgm:prSet presAssocID="{9AF88205-B297-42FA-BEC8-F98C6550970D}" presName="node" presStyleLbl="node1" presStyleIdx="4" presStyleCnt="8">
        <dgm:presLayoutVars>
          <dgm:bulletEnabled val="1"/>
        </dgm:presLayoutVars>
      </dgm:prSet>
      <dgm:spPr/>
      <dgm:t>
        <a:bodyPr/>
        <a:lstStyle/>
        <a:p>
          <a:endParaRPr lang="en-US"/>
        </a:p>
      </dgm:t>
    </dgm:pt>
    <dgm:pt modelId="{FD942BE7-9C89-4795-8495-9F9177C216AA}" type="pres">
      <dgm:prSet presAssocID="{9AF88205-B297-42FA-BEC8-F98C6550970D}" presName="spNode" presStyleCnt="0"/>
      <dgm:spPr/>
    </dgm:pt>
    <dgm:pt modelId="{3E448E7A-E5A4-42B5-8045-70BF7ABC6610}" type="pres">
      <dgm:prSet presAssocID="{1B2E3DE1-2D95-499A-A301-4ACAC906A1F2}" presName="sibTrans" presStyleLbl="sibTrans1D1" presStyleIdx="4" presStyleCnt="8"/>
      <dgm:spPr/>
      <dgm:t>
        <a:bodyPr/>
        <a:lstStyle/>
        <a:p>
          <a:endParaRPr lang="en-US"/>
        </a:p>
      </dgm:t>
    </dgm:pt>
    <dgm:pt modelId="{01F717C7-2831-4D3B-AC83-F469A03039C6}" type="pres">
      <dgm:prSet presAssocID="{E1F4D53E-6E0B-4D11-9182-C63AF8885D4E}" presName="node" presStyleLbl="node1" presStyleIdx="5" presStyleCnt="8">
        <dgm:presLayoutVars>
          <dgm:bulletEnabled val="1"/>
        </dgm:presLayoutVars>
      </dgm:prSet>
      <dgm:spPr/>
      <dgm:t>
        <a:bodyPr/>
        <a:lstStyle/>
        <a:p>
          <a:endParaRPr lang="en-US"/>
        </a:p>
      </dgm:t>
    </dgm:pt>
    <dgm:pt modelId="{A5C17561-E481-4133-9402-93B649CFF061}" type="pres">
      <dgm:prSet presAssocID="{E1F4D53E-6E0B-4D11-9182-C63AF8885D4E}" presName="spNode" presStyleCnt="0"/>
      <dgm:spPr/>
    </dgm:pt>
    <dgm:pt modelId="{639E480A-14EE-4719-8A00-DF9198FFB2C7}" type="pres">
      <dgm:prSet presAssocID="{7139F8A1-E0D8-4FCC-BFA1-08F1DD7371C5}" presName="sibTrans" presStyleLbl="sibTrans1D1" presStyleIdx="5" presStyleCnt="8"/>
      <dgm:spPr/>
      <dgm:t>
        <a:bodyPr/>
        <a:lstStyle/>
        <a:p>
          <a:endParaRPr lang="en-US"/>
        </a:p>
      </dgm:t>
    </dgm:pt>
    <dgm:pt modelId="{1A66D5C0-29EE-43E7-B23B-84E162DAFFE2}" type="pres">
      <dgm:prSet presAssocID="{62C63F7F-4C03-4197-A80C-5865FC1EA557}" presName="node" presStyleLbl="node1" presStyleIdx="6" presStyleCnt="8">
        <dgm:presLayoutVars>
          <dgm:bulletEnabled val="1"/>
        </dgm:presLayoutVars>
      </dgm:prSet>
      <dgm:spPr/>
      <dgm:t>
        <a:bodyPr/>
        <a:lstStyle/>
        <a:p>
          <a:endParaRPr lang="en-US"/>
        </a:p>
      </dgm:t>
    </dgm:pt>
    <dgm:pt modelId="{AB607ADD-DBE8-4B2E-9893-8415E017A95C}" type="pres">
      <dgm:prSet presAssocID="{62C63F7F-4C03-4197-A80C-5865FC1EA557}" presName="spNode" presStyleCnt="0"/>
      <dgm:spPr/>
    </dgm:pt>
    <dgm:pt modelId="{7CD9930D-6D1A-4BE8-8E6E-6CF11508D5FD}" type="pres">
      <dgm:prSet presAssocID="{07E6227A-88DA-4A92-AD44-00AE31754E91}" presName="sibTrans" presStyleLbl="sibTrans1D1" presStyleIdx="6" presStyleCnt="8"/>
      <dgm:spPr/>
      <dgm:t>
        <a:bodyPr/>
        <a:lstStyle/>
        <a:p>
          <a:endParaRPr lang="en-US"/>
        </a:p>
      </dgm:t>
    </dgm:pt>
    <dgm:pt modelId="{655F38B0-B611-4F54-BA91-AAA82D03701E}" type="pres">
      <dgm:prSet presAssocID="{78BF0DF7-BB55-474C-B420-A70D23BE3539}" presName="node" presStyleLbl="node1" presStyleIdx="7" presStyleCnt="8">
        <dgm:presLayoutVars>
          <dgm:bulletEnabled val="1"/>
        </dgm:presLayoutVars>
      </dgm:prSet>
      <dgm:spPr/>
      <dgm:t>
        <a:bodyPr/>
        <a:lstStyle/>
        <a:p>
          <a:endParaRPr lang="en-US"/>
        </a:p>
      </dgm:t>
    </dgm:pt>
    <dgm:pt modelId="{A33B977C-68A6-4624-8BE4-9943C8FC751A}" type="pres">
      <dgm:prSet presAssocID="{78BF0DF7-BB55-474C-B420-A70D23BE3539}" presName="spNode" presStyleCnt="0"/>
      <dgm:spPr/>
    </dgm:pt>
    <dgm:pt modelId="{76CC4674-2713-4154-ACD3-4EC4BA02D350}" type="pres">
      <dgm:prSet presAssocID="{5661D343-CA6F-4373-B035-593866C1CBA5}" presName="sibTrans" presStyleLbl="sibTrans1D1" presStyleIdx="7" presStyleCnt="8"/>
      <dgm:spPr/>
      <dgm:t>
        <a:bodyPr/>
        <a:lstStyle/>
        <a:p>
          <a:endParaRPr lang="en-US"/>
        </a:p>
      </dgm:t>
    </dgm:pt>
  </dgm:ptLst>
  <dgm:cxnLst>
    <dgm:cxn modelId="{5D82C8D9-C984-42C9-92AA-5BC497264572}" type="presOf" srcId="{5661D343-CA6F-4373-B035-593866C1CBA5}" destId="{76CC4674-2713-4154-ACD3-4EC4BA02D350}" srcOrd="0" destOrd="0" presId="urn:microsoft.com/office/officeart/2005/8/layout/cycle5"/>
    <dgm:cxn modelId="{809C376F-87D0-4AC2-8FA0-9F4B0E4BD252}" type="presOf" srcId="{94467185-813A-4201-A736-E22AED523A0A}" destId="{0F9515D1-D532-4EC0-901F-A133DEC31622}" srcOrd="0" destOrd="0" presId="urn:microsoft.com/office/officeart/2005/8/layout/cycle5"/>
    <dgm:cxn modelId="{A9925287-2304-4ECB-8D46-99EC23356153}" type="presOf" srcId="{E1F4D53E-6E0B-4D11-9182-C63AF8885D4E}" destId="{01F717C7-2831-4D3B-AC83-F469A03039C6}" srcOrd="0" destOrd="0" presId="urn:microsoft.com/office/officeart/2005/8/layout/cycle5"/>
    <dgm:cxn modelId="{983ADD37-724D-4ED0-B1A9-4E0A509C51AB}" srcId="{942292D7-3EC9-48F3-ACC3-3DAD889E05ED}" destId="{1B47BE4C-C9DE-4122-AF0F-B3032ED0415F}" srcOrd="0" destOrd="0" parTransId="{F89CDE4E-6EBC-4511-887C-D4FCD34ABEE2}" sibTransId="{6BFBFA7B-32B5-438C-A6FE-D0EC207B1A8A}"/>
    <dgm:cxn modelId="{ED164F2B-43B4-478F-AB80-982E11C27170}" type="presOf" srcId="{C53D8975-C44B-4286-A6F3-DFB0367E70D6}" destId="{22DE8651-298B-459F-893F-4809616995CF}" srcOrd="0" destOrd="0" presId="urn:microsoft.com/office/officeart/2005/8/layout/cycle5"/>
    <dgm:cxn modelId="{DDBCA89B-32B4-4BF7-AB5E-BA6FB7B675FF}" type="presOf" srcId="{78BF0DF7-BB55-474C-B420-A70D23BE3539}" destId="{655F38B0-B611-4F54-BA91-AAA82D03701E}" srcOrd="0" destOrd="0" presId="urn:microsoft.com/office/officeart/2005/8/layout/cycle5"/>
    <dgm:cxn modelId="{7E003C81-1B33-442D-9B5A-1D73FFFB5B20}" type="presOf" srcId="{6BFBFA7B-32B5-438C-A6FE-D0EC207B1A8A}" destId="{3155014C-220E-4ED9-B8C4-67401DF7667F}" srcOrd="0" destOrd="0" presId="urn:microsoft.com/office/officeart/2005/8/layout/cycle5"/>
    <dgm:cxn modelId="{BF7A2F72-4FC9-4876-9680-FFA75AC96B37}" type="presOf" srcId="{D43ED51D-2D77-428F-B960-7AAD7ABC59C0}" destId="{C0FB739C-E69A-481D-B0B5-8ED01DF37FB7}" srcOrd="0" destOrd="0" presId="urn:microsoft.com/office/officeart/2005/8/layout/cycle5"/>
    <dgm:cxn modelId="{4658081A-2FA9-4A7F-894E-AC9C4ACF575F}" type="presOf" srcId="{1B47BE4C-C9DE-4122-AF0F-B3032ED0415F}" destId="{04F1D74F-4E1C-4976-AFDD-6AB90ECF9A7E}" srcOrd="0" destOrd="0" presId="urn:microsoft.com/office/officeart/2005/8/layout/cycle5"/>
    <dgm:cxn modelId="{0B3A0BA6-D2ED-4EEB-8D9D-B131EE64BC82}" type="presOf" srcId="{1B2E3DE1-2D95-499A-A301-4ACAC906A1F2}" destId="{3E448E7A-E5A4-42B5-8045-70BF7ABC6610}" srcOrd="0" destOrd="0" presId="urn:microsoft.com/office/officeart/2005/8/layout/cycle5"/>
    <dgm:cxn modelId="{CA25C2AA-A29B-46EE-BA9E-18B2A9E4671E}" type="presOf" srcId="{7139F8A1-E0D8-4FCC-BFA1-08F1DD7371C5}" destId="{639E480A-14EE-4719-8A00-DF9198FFB2C7}" srcOrd="0" destOrd="0" presId="urn:microsoft.com/office/officeart/2005/8/layout/cycle5"/>
    <dgm:cxn modelId="{5AEC1233-3499-473F-B9D0-13D5B9380011}" type="presOf" srcId="{7CDCCACE-B317-4100-88F6-5D65C4FC4241}" destId="{90A96BF4-3E44-4AAD-A3FC-B65D60C3E5F1}" srcOrd="0" destOrd="0" presId="urn:microsoft.com/office/officeart/2005/8/layout/cycle5"/>
    <dgm:cxn modelId="{3E74AA98-BFD8-4680-8306-910017B1227F}" srcId="{942292D7-3EC9-48F3-ACC3-3DAD889E05ED}" destId="{9AF88205-B297-42FA-BEC8-F98C6550970D}" srcOrd="4" destOrd="0" parTransId="{434BA94D-6FF5-4E65-8EDB-07BD7188A2F3}" sibTransId="{1B2E3DE1-2D95-499A-A301-4ACAC906A1F2}"/>
    <dgm:cxn modelId="{D6833851-194A-479C-B30E-7EE23B58940C}" srcId="{942292D7-3EC9-48F3-ACC3-3DAD889E05ED}" destId="{E1F4D53E-6E0B-4D11-9182-C63AF8885D4E}" srcOrd="5" destOrd="0" parTransId="{80CCAD95-F795-49A2-AD5C-72E4C594F1A7}" sibTransId="{7139F8A1-E0D8-4FCC-BFA1-08F1DD7371C5}"/>
    <dgm:cxn modelId="{AE9526BC-1A2C-4B2E-B1C8-F3FE26D7D1E6}" srcId="{942292D7-3EC9-48F3-ACC3-3DAD889E05ED}" destId="{78BF0DF7-BB55-474C-B420-A70D23BE3539}" srcOrd="7" destOrd="0" parTransId="{18DCCC4F-901F-41A4-8BC8-D52AC9C2B3BA}" sibTransId="{5661D343-CA6F-4373-B035-593866C1CBA5}"/>
    <dgm:cxn modelId="{2C2EBF2E-A84E-4F14-8BEE-2C18D346F6C9}" srcId="{942292D7-3EC9-48F3-ACC3-3DAD889E05ED}" destId="{62C63F7F-4C03-4197-A80C-5865FC1EA557}" srcOrd="6" destOrd="0" parTransId="{53747CC1-6220-40E0-85F5-782F6BD0857C}" sibTransId="{07E6227A-88DA-4A92-AD44-00AE31754E91}"/>
    <dgm:cxn modelId="{07436F99-28D7-44EF-8C91-F29CD0FE855B}" srcId="{942292D7-3EC9-48F3-ACC3-3DAD889E05ED}" destId="{6E910F72-C04C-4224-AC72-1C200150FDF8}" srcOrd="3" destOrd="0" parTransId="{5BF414B1-728A-4E09-9F43-DF344EC25AA6}" sibTransId="{078DCCD8-8EDC-461A-A0B7-67D28AA112E6}"/>
    <dgm:cxn modelId="{2BB5E6B6-E6A0-41D7-B966-7F580E09E155}" type="presOf" srcId="{6E910F72-C04C-4224-AC72-1C200150FDF8}" destId="{A5CBCA1D-FB14-4C6F-B31C-83F3E92E16AF}" srcOrd="0" destOrd="0" presId="urn:microsoft.com/office/officeart/2005/8/layout/cycle5"/>
    <dgm:cxn modelId="{9F31320F-1086-4576-9395-FC98430444DA}" type="presOf" srcId="{942292D7-3EC9-48F3-ACC3-3DAD889E05ED}" destId="{34DFD981-13E1-42A7-965E-A5EC19136B8F}" srcOrd="0" destOrd="0" presId="urn:microsoft.com/office/officeart/2005/8/layout/cycle5"/>
    <dgm:cxn modelId="{CB308BE4-E719-4F0D-A598-896C3A75FB05}" srcId="{942292D7-3EC9-48F3-ACC3-3DAD889E05ED}" destId="{7CDCCACE-B317-4100-88F6-5D65C4FC4241}" srcOrd="1" destOrd="0" parTransId="{3A01C977-F6BE-4484-B6C8-40D6073B6F45}" sibTransId="{94467185-813A-4201-A736-E22AED523A0A}"/>
    <dgm:cxn modelId="{696E4FB1-9B13-4DEB-BD72-7922CA202F21}" type="presOf" srcId="{62C63F7F-4C03-4197-A80C-5865FC1EA557}" destId="{1A66D5C0-29EE-43E7-B23B-84E162DAFFE2}" srcOrd="0" destOrd="0" presId="urn:microsoft.com/office/officeart/2005/8/layout/cycle5"/>
    <dgm:cxn modelId="{6F695C74-7851-42EB-88DA-B2D4AA0D5994}" srcId="{942292D7-3EC9-48F3-ACC3-3DAD889E05ED}" destId="{C53D8975-C44B-4286-A6F3-DFB0367E70D6}" srcOrd="2" destOrd="0" parTransId="{9A68C10F-1557-4979-AAAC-E44177D42473}" sibTransId="{D43ED51D-2D77-428F-B960-7AAD7ABC59C0}"/>
    <dgm:cxn modelId="{28C6F2DF-CA73-44CF-ABCF-726BE12E6314}" type="presOf" srcId="{078DCCD8-8EDC-461A-A0B7-67D28AA112E6}" destId="{9C26480D-5414-4AA9-A090-DB13B4B47EB5}" srcOrd="0" destOrd="0" presId="urn:microsoft.com/office/officeart/2005/8/layout/cycle5"/>
    <dgm:cxn modelId="{8FBEFAF8-0729-4616-B818-430F86A3F5D5}" type="presOf" srcId="{07E6227A-88DA-4A92-AD44-00AE31754E91}" destId="{7CD9930D-6D1A-4BE8-8E6E-6CF11508D5FD}" srcOrd="0" destOrd="0" presId="urn:microsoft.com/office/officeart/2005/8/layout/cycle5"/>
    <dgm:cxn modelId="{4C9B0001-A355-47D4-A89E-1B300539999D}" type="presOf" srcId="{9AF88205-B297-42FA-BEC8-F98C6550970D}" destId="{C75F1B28-8993-4C10-A5D4-549FEE7D020C}" srcOrd="0" destOrd="0" presId="urn:microsoft.com/office/officeart/2005/8/layout/cycle5"/>
    <dgm:cxn modelId="{E277C657-78C9-4A28-B06A-0548ADA49567}" type="presParOf" srcId="{34DFD981-13E1-42A7-965E-A5EC19136B8F}" destId="{04F1D74F-4E1C-4976-AFDD-6AB90ECF9A7E}" srcOrd="0" destOrd="0" presId="urn:microsoft.com/office/officeart/2005/8/layout/cycle5"/>
    <dgm:cxn modelId="{2397435D-572D-408D-8B0F-69084889BB92}" type="presParOf" srcId="{34DFD981-13E1-42A7-965E-A5EC19136B8F}" destId="{A28A0C69-CED7-4F93-9875-7FEFA74F629F}" srcOrd="1" destOrd="0" presId="urn:microsoft.com/office/officeart/2005/8/layout/cycle5"/>
    <dgm:cxn modelId="{C80FB978-978B-4B59-A059-F6994DC9A2DB}" type="presParOf" srcId="{34DFD981-13E1-42A7-965E-A5EC19136B8F}" destId="{3155014C-220E-4ED9-B8C4-67401DF7667F}" srcOrd="2" destOrd="0" presId="urn:microsoft.com/office/officeart/2005/8/layout/cycle5"/>
    <dgm:cxn modelId="{33B72FB7-4427-4786-BDB2-899830324CE1}" type="presParOf" srcId="{34DFD981-13E1-42A7-965E-A5EC19136B8F}" destId="{90A96BF4-3E44-4AAD-A3FC-B65D60C3E5F1}" srcOrd="3" destOrd="0" presId="urn:microsoft.com/office/officeart/2005/8/layout/cycle5"/>
    <dgm:cxn modelId="{2859A1CE-5E71-4C4C-B1F2-803062CE93A7}" type="presParOf" srcId="{34DFD981-13E1-42A7-965E-A5EC19136B8F}" destId="{D78A9408-BE3A-44A3-85BD-F7164805252D}" srcOrd="4" destOrd="0" presId="urn:microsoft.com/office/officeart/2005/8/layout/cycle5"/>
    <dgm:cxn modelId="{B5A5069C-D72B-4B85-8B23-E6B8510CB8BD}" type="presParOf" srcId="{34DFD981-13E1-42A7-965E-A5EC19136B8F}" destId="{0F9515D1-D532-4EC0-901F-A133DEC31622}" srcOrd="5" destOrd="0" presId="urn:microsoft.com/office/officeart/2005/8/layout/cycle5"/>
    <dgm:cxn modelId="{3DA3BDF8-43A0-425C-836B-35310DE971C0}" type="presParOf" srcId="{34DFD981-13E1-42A7-965E-A5EC19136B8F}" destId="{22DE8651-298B-459F-893F-4809616995CF}" srcOrd="6" destOrd="0" presId="urn:microsoft.com/office/officeart/2005/8/layout/cycle5"/>
    <dgm:cxn modelId="{2D06DFA5-4D3C-4C39-B023-1EF07027D2BC}" type="presParOf" srcId="{34DFD981-13E1-42A7-965E-A5EC19136B8F}" destId="{B5DCE6D4-051D-4998-8333-B203B2EB0329}" srcOrd="7" destOrd="0" presId="urn:microsoft.com/office/officeart/2005/8/layout/cycle5"/>
    <dgm:cxn modelId="{6178EC37-C7DE-4B15-B0D3-CA669205181F}" type="presParOf" srcId="{34DFD981-13E1-42A7-965E-A5EC19136B8F}" destId="{C0FB739C-E69A-481D-B0B5-8ED01DF37FB7}" srcOrd="8" destOrd="0" presId="urn:microsoft.com/office/officeart/2005/8/layout/cycle5"/>
    <dgm:cxn modelId="{40D53195-7590-4FF4-AA3E-0D2E6053040E}" type="presParOf" srcId="{34DFD981-13E1-42A7-965E-A5EC19136B8F}" destId="{A5CBCA1D-FB14-4C6F-B31C-83F3E92E16AF}" srcOrd="9" destOrd="0" presId="urn:microsoft.com/office/officeart/2005/8/layout/cycle5"/>
    <dgm:cxn modelId="{8BEC3E65-D4D4-4D34-A9DA-D45A3FFA68A4}" type="presParOf" srcId="{34DFD981-13E1-42A7-965E-A5EC19136B8F}" destId="{C2018283-5C5F-479E-A285-1AE6C824BC7E}" srcOrd="10" destOrd="0" presId="urn:microsoft.com/office/officeart/2005/8/layout/cycle5"/>
    <dgm:cxn modelId="{0C4695CC-5180-4FCF-B95A-1CC469F228DE}" type="presParOf" srcId="{34DFD981-13E1-42A7-965E-A5EC19136B8F}" destId="{9C26480D-5414-4AA9-A090-DB13B4B47EB5}" srcOrd="11" destOrd="0" presId="urn:microsoft.com/office/officeart/2005/8/layout/cycle5"/>
    <dgm:cxn modelId="{7D256478-4472-42C1-84B3-219B8B5E3F96}" type="presParOf" srcId="{34DFD981-13E1-42A7-965E-A5EC19136B8F}" destId="{C75F1B28-8993-4C10-A5D4-549FEE7D020C}" srcOrd="12" destOrd="0" presId="urn:microsoft.com/office/officeart/2005/8/layout/cycle5"/>
    <dgm:cxn modelId="{0841FA8C-AB2A-40F5-BB2C-1E6081965AB7}" type="presParOf" srcId="{34DFD981-13E1-42A7-965E-A5EC19136B8F}" destId="{FD942BE7-9C89-4795-8495-9F9177C216AA}" srcOrd="13" destOrd="0" presId="urn:microsoft.com/office/officeart/2005/8/layout/cycle5"/>
    <dgm:cxn modelId="{A4486191-8E23-4DB4-8A86-D00EF96E16DE}" type="presParOf" srcId="{34DFD981-13E1-42A7-965E-A5EC19136B8F}" destId="{3E448E7A-E5A4-42B5-8045-70BF7ABC6610}" srcOrd="14" destOrd="0" presId="urn:microsoft.com/office/officeart/2005/8/layout/cycle5"/>
    <dgm:cxn modelId="{6A1672A2-4A6F-48F6-A47B-88C4B9DFF86A}" type="presParOf" srcId="{34DFD981-13E1-42A7-965E-A5EC19136B8F}" destId="{01F717C7-2831-4D3B-AC83-F469A03039C6}" srcOrd="15" destOrd="0" presId="urn:microsoft.com/office/officeart/2005/8/layout/cycle5"/>
    <dgm:cxn modelId="{1A0E2C82-71CF-4C6C-B52B-E3F10A7ADBC0}" type="presParOf" srcId="{34DFD981-13E1-42A7-965E-A5EC19136B8F}" destId="{A5C17561-E481-4133-9402-93B649CFF061}" srcOrd="16" destOrd="0" presId="urn:microsoft.com/office/officeart/2005/8/layout/cycle5"/>
    <dgm:cxn modelId="{982F6BD8-9DBA-4DEF-8626-28298D976906}" type="presParOf" srcId="{34DFD981-13E1-42A7-965E-A5EC19136B8F}" destId="{639E480A-14EE-4719-8A00-DF9198FFB2C7}" srcOrd="17" destOrd="0" presId="urn:microsoft.com/office/officeart/2005/8/layout/cycle5"/>
    <dgm:cxn modelId="{16C20226-5130-43EC-B436-1466F1984D1A}" type="presParOf" srcId="{34DFD981-13E1-42A7-965E-A5EC19136B8F}" destId="{1A66D5C0-29EE-43E7-B23B-84E162DAFFE2}" srcOrd="18" destOrd="0" presId="urn:microsoft.com/office/officeart/2005/8/layout/cycle5"/>
    <dgm:cxn modelId="{BD57336F-390B-4A67-8583-4C3A32CD85FA}" type="presParOf" srcId="{34DFD981-13E1-42A7-965E-A5EC19136B8F}" destId="{AB607ADD-DBE8-4B2E-9893-8415E017A95C}" srcOrd="19" destOrd="0" presId="urn:microsoft.com/office/officeart/2005/8/layout/cycle5"/>
    <dgm:cxn modelId="{DECFF06B-2F1D-4F6F-B74E-9B92D39F65AD}" type="presParOf" srcId="{34DFD981-13E1-42A7-965E-A5EC19136B8F}" destId="{7CD9930D-6D1A-4BE8-8E6E-6CF11508D5FD}" srcOrd="20" destOrd="0" presId="urn:microsoft.com/office/officeart/2005/8/layout/cycle5"/>
    <dgm:cxn modelId="{8C056654-AC9B-45CA-ACA4-FBF44666B664}" type="presParOf" srcId="{34DFD981-13E1-42A7-965E-A5EC19136B8F}" destId="{655F38B0-B611-4F54-BA91-AAA82D03701E}" srcOrd="21" destOrd="0" presId="urn:microsoft.com/office/officeart/2005/8/layout/cycle5"/>
    <dgm:cxn modelId="{7729D07F-776F-4A5C-952D-07E4A72D0EC6}" type="presParOf" srcId="{34DFD981-13E1-42A7-965E-A5EC19136B8F}" destId="{A33B977C-68A6-4624-8BE4-9943C8FC751A}" srcOrd="22" destOrd="0" presId="urn:microsoft.com/office/officeart/2005/8/layout/cycle5"/>
    <dgm:cxn modelId="{248DBB96-5DCE-4B85-A830-C8CEFA7282B5}" type="presParOf" srcId="{34DFD981-13E1-42A7-965E-A5EC19136B8F}" destId="{76CC4674-2713-4154-ACD3-4EC4BA02D350}" srcOrd="23" destOrd="0" presId="urn:microsoft.com/office/officeart/2005/8/layout/cycle5"/>
  </dgm:cxnLst>
  <dgm:bg/>
  <dgm:whole/>
  <dgm:extLst>
    <a:ext uri="http://schemas.microsoft.com/office/drawing/2008/diagram"/>
  </dgm:extLst>
</dgm:dataModel>
</file>

<file path=ppt/diagrams/data6.xml><?xml version="1.0" encoding="utf-8"?>
<dgm:dataModel xmlns:dgm="http://schemas.openxmlformats.org/drawingml/2006/diagram" xmlns:a="http://schemas.openxmlformats.org/drawingml/2006/main">
  <dgm:ptLst>
    <dgm:pt modelId="{942292D7-3EC9-48F3-ACC3-3DAD889E05E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B47BE4C-C9DE-4122-AF0F-B3032ED0415F}">
      <dgm:prSet phldrT="[Text]"/>
      <dgm:spPr/>
      <dgm:t>
        <a:bodyPr/>
        <a:lstStyle/>
        <a:p>
          <a:r>
            <a:rPr lang="en-US" dirty="0" smtClean="0"/>
            <a:t>Analysis of health situation</a:t>
          </a:r>
          <a:endParaRPr lang="en-US" dirty="0"/>
        </a:p>
      </dgm:t>
    </dgm:pt>
    <dgm:pt modelId="{F89CDE4E-6EBC-4511-887C-D4FCD34ABEE2}" type="parTrans" cxnId="{983ADD37-724D-4ED0-B1A9-4E0A509C51AB}">
      <dgm:prSet/>
      <dgm:spPr/>
      <dgm:t>
        <a:bodyPr/>
        <a:lstStyle/>
        <a:p>
          <a:endParaRPr lang="en-US"/>
        </a:p>
      </dgm:t>
    </dgm:pt>
    <dgm:pt modelId="{6BFBFA7B-32B5-438C-A6FE-D0EC207B1A8A}" type="sibTrans" cxnId="{983ADD37-724D-4ED0-B1A9-4E0A509C51AB}">
      <dgm:prSet/>
      <dgm:spPr/>
      <dgm:t>
        <a:bodyPr/>
        <a:lstStyle/>
        <a:p>
          <a:endParaRPr lang="en-US"/>
        </a:p>
      </dgm:t>
    </dgm:pt>
    <dgm:pt modelId="{7CDCCACE-B317-4100-88F6-5D65C4FC4241}">
      <dgm:prSet phldrT="[Text]"/>
      <dgm:spPr/>
      <dgm:t>
        <a:bodyPr/>
        <a:lstStyle/>
        <a:p>
          <a:r>
            <a:rPr lang="en-US" dirty="0" smtClean="0"/>
            <a:t>Objectives and goals</a:t>
          </a:r>
          <a:endParaRPr lang="en-US" dirty="0"/>
        </a:p>
      </dgm:t>
    </dgm:pt>
    <dgm:pt modelId="{3A01C977-F6BE-4484-B6C8-40D6073B6F45}" type="parTrans" cxnId="{CB308BE4-E719-4F0D-A598-896C3A75FB05}">
      <dgm:prSet/>
      <dgm:spPr/>
      <dgm:t>
        <a:bodyPr/>
        <a:lstStyle/>
        <a:p>
          <a:endParaRPr lang="en-US"/>
        </a:p>
      </dgm:t>
    </dgm:pt>
    <dgm:pt modelId="{94467185-813A-4201-A736-E22AED523A0A}" type="sibTrans" cxnId="{CB308BE4-E719-4F0D-A598-896C3A75FB05}">
      <dgm:prSet/>
      <dgm:spPr/>
      <dgm:t>
        <a:bodyPr/>
        <a:lstStyle/>
        <a:p>
          <a:endParaRPr lang="en-US"/>
        </a:p>
      </dgm:t>
    </dgm:pt>
    <dgm:pt modelId="{C53D8975-C44B-4286-A6F3-DFB0367E70D6}">
      <dgm:prSet phldrT="[Text]"/>
      <dgm:spPr/>
      <dgm:t>
        <a:bodyPr/>
        <a:lstStyle/>
        <a:p>
          <a:r>
            <a:rPr lang="en-US" dirty="0" smtClean="0"/>
            <a:t>Assessment of resources</a:t>
          </a:r>
          <a:endParaRPr lang="en-US" dirty="0"/>
        </a:p>
      </dgm:t>
    </dgm:pt>
    <dgm:pt modelId="{9A68C10F-1557-4979-AAAC-E44177D42473}" type="parTrans" cxnId="{6F695C74-7851-42EB-88DA-B2D4AA0D5994}">
      <dgm:prSet/>
      <dgm:spPr/>
      <dgm:t>
        <a:bodyPr/>
        <a:lstStyle/>
        <a:p>
          <a:endParaRPr lang="en-US"/>
        </a:p>
      </dgm:t>
    </dgm:pt>
    <dgm:pt modelId="{D43ED51D-2D77-428F-B960-7AAD7ABC59C0}" type="sibTrans" cxnId="{6F695C74-7851-42EB-88DA-B2D4AA0D5994}">
      <dgm:prSet/>
      <dgm:spPr/>
      <dgm:t>
        <a:bodyPr/>
        <a:lstStyle/>
        <a:p>
          <a:endParaRPr lang="en-US"/>
        </a:p>
      </dgm:t>
    </dgm:pt>
    <dgm:pt modelId="{6E910F72-C04C-4224-AC72-1C200150FDF8}">
      <dgm:prSet phldrT="[Text]"/>
      <dgm:spPr/>
      <dgm:t>
        <a:bodyPr/>
        <a:lstStyle/>
        <a:p>
          <a:r>
            <a:rPr lang="en-US" dirty="0" smtClean="0"/>
            <a:t>priorities</a:t>
          </a:r>
          <a:endParaRPr lang="en-US" dirty="0"/>
        </a:p>
      </dgm:t>
    </dgm:pt>
    <dgm:pt modelId="{5BF414B1-728A-4E09-9F43-DF344EC25AA6}" type="parTrans" cxnId="{07436F99-28D7-44EF-8C91-F29CD0FE855B}">
      <dgm:prSet/>
      <dgm:spPr/>
      <dgm:t>
        <a:bodyPr/>
        <a:lstStyle/>
        <a:p>
          <a:endParaRPr lang="en-US"/>
        </a:p>
      </dgm:t>
    </dgm:pt>
    <dgm:pt modelId="{078DCCD8-8EDC-461A-A0B7-67D28AA112E6}" type="sibTrans" cxnId="{07436F99-28D7-44EF-8C91-F29CD0FE855B}">
      <dgm:prSet/>
      <dgm:spPr/>
      <dgm:t>
        <a:bodyPr/>
        <a:lstStyle/>
        <a:p>
          <a:endParaRPr lang="en-US"/>
        </a:p>
      </dgm:t>
    </dgm:pt>
    <dgm:pt modelId="{62C63F7F-4C03-4197-A80C-5865FC1EA557}">
      <dgm:prSet phldrT="[Text]"/>
      <dgm:spPr/>
      <dgm:t>
        <a:bodyPr/>
        <a:lstStyle/>
        <a:p>
          <a:r>
            <a:rPr lang="en-US" dirty="0" smtClean="0"/>
            <a:t>Monitoring </a:t>
          </a:r>
          <a:endParaRPr lang="en-US" dirty="0"/>
        </a:p>
      </dgm:t>
    </dgm:pt>
    <dgm:pt modelId="{53747CC1-6220-40E0-85F5-782F6BD0857C}" type="parTrans" cxnId="{2C2EBF2E-A84E-4F14-8BEE-2C18D346F6C9}">
      <dgm:prSet/>
      <dgm:spPr/>
      <dgm:t>
        <a:bodyPr/>
        <a:lstStyle/>
        <a:p>
          <a:endParaRPr lang="en-US"/>
        </a:p>
      </dgm:t>
    </dgm:pt>
    <dgm:pt modelId="{07E6227A-88DA-4A92-AD44-00AE31754E91}" type="sibTrans" cxnId="{2C2EBF2E-A84E-4F14-8BEE-2C18D346F6C9}">
      <dgm:prSet/>
      <dgm:spPr/>
      <dgm:t>
        <a:bodyPr/>
        <a:lstStyle/>
        <a:p>
          <a:endParaRPr lang="en-US"/>
        </a:p>
      </dgm:t>
    </dgm:pt>
    <dgm:pt modelId="{E1F4D53E-6E0B-4D11-9182-C63AF8885D4E}">
      <dgm:prSet phldrT="[Text]"/>
      <dgm:spPr/>
      <dgm:t>
        <a:bodyPr/>
        <a:lstStyle/>
        <a:p>
          <a:r>
            <a:rPr lang="en-US" dirty="0" smtClean="0"/>
            <a:t>Programming and implementation</a:t>
          </a:r>
          <a:endParaRPr lang="en-US" dirty="0"/>
        </a:p>
      </dgm:t>
    </dgm:pt>
    <dgm:pt modelId="{80CCAD95-F795-49A2-AD5C-72E4C594F1A7}" type="parTrans" cxnId="{D6833851-194A-479C-B30E-7EE23B58940C}">
      <dgm:prSet/>
      <dgm:spPr/>
      <dgm:t>
        <a:bodyPr/>
        <a:lstStyle/>
        <a:p>
          <a:endParaRPr lang="en-US"/>
        </a:p>
      </dgm:t>
    </dgm:pt>
    <dgm:pt modelId="{7139F8A1-E0D8-4FCC-BFA1-08F1DD7371C5}" type="sibTrans" cxnId="{D6833851-194A-479C-B30E-7EE23B58940C}">
      <dgm:prSet/>
      <dgm:spPr/>
      <dgm:t>
        <a:bodyPr/>
        <a:lstStyle/>
        <a:p>
          <a:endParaRPr lang="en-US"/>
        </a:p>
      </dgm:t>
    </dgm:pt>
    <dgm:pt modelId="{9AF88205-B297-42FA-BEC8-F98C6550970D}">
      <dgm:prSet phldrT="[Text]"/>
      <dgm:spPr/>
      <dgm:t>
        <a:bodyPr/>
        <a:lstStyle/>
        <a:p>
          <a:r>
            <a:rPr lang="en-US" dirty="0" smtClean="0"/>
            <a:t>Formulate plan</a:t>
          </a:r>
          <a:endParaRPr lang="en-US" dirty="0"/>
        </a:p>
      </dgm:t>
    </dgm:pt>
    <dgm:pt modelId="{434BA94D-6FF5-4E65-8EDB-07BD7188A2F3}" type="parTrans" cxnId="{3E74AA98-BFD8-4680-8306-910017B1227F}">
      <dgm:prSet/>
      <dgm:spPr/>
      <dgm:t>
        <a:bodyPr/>
        <a:lstStyle/>
        <a:p>
          <a:endParaRPr lang="en-US"/>
        </a:p>
      </dgm:t>
    </dgm:pt>
    <dgm:pt modelId="{1B2E3DE1-2D95-499A-A301-4ACAC906A1F2}" type="sibTrans" cxnId="{3E74AA98-BFD8-4680-8306-910017B1227F}">
      <dgm:prSet/>
      <dgm:spPr/>
      <dgm:t>
        <a:bodyPr/>
        <a:lstStyle/>
        <a:p>
          <a:endParaRPr lang="en-US"/>
        </a:p>
      </dgm:t>
    </dgm:pt>
    <dgm:pt modelId="{78BF0DF7-BB55-474C-B420-A70D23BE3539}">
      <dgm:prSet phldrT="[Text]"/>
      <dgm:spPr/>
      <dgm:t>
        <a:bodyPr/>
        <a:lstStyle/>
        <a:p>
          <a:r>
            <a:rPr lang="en-US" dirty="0" smtClean="0"/>
            <a:t>Evaluation </a:t>
          </a:r>
          <a:endParaRPr lang="en-US" dirty="0"/>
        </a:p>
      </dgm:t>
    </dgm:pt>
    <dgm:pt modelId="{18DCCC4F-901F-41A4-8BC8-D52AC9C2B3BA}" type="parTrans" cxnId="{AE9526BC-1A2C-4B2E-B1C8-F3FE26D7D1E6}">
      <dgm:prSet/>
      <dgm:spPr/>
      <dgm:t>
        <a:bodyPr/>
        <a:lstStyle/>
        <a:p>
          <a:endParaRPr lang="en-US"/>
        </a:p>
      </dgm:t>
    </dgm:pt>
    <dgm:pt modelId="{5661D343-CA6F-4373-B035-593866C1CBA5}" type="sibTrans" cxnId="{AE9526BC-1A2C-4B2E-B1C8-F3FE26D7D1E6}">
      <dgm:prSet/>
      <dgm:spPr/>
      <dgm:t>
        <a:bodyPr/>
        <a:lstStyle/>
        <a:p>
          <a:endParaRPr lang="en-US"/>
        </a:p>
      </dgm:t>
    </dgm:pt>
    <dgm:pt modelId="{34DFD981-13E1-42A7-965E-A5EC19136B8F}" type="pres">
      <dgm:prSet presAssocID="{942292D7-3EC9-48F3-ACC3-3DAD889E05ED}" presName="cycle" presStyleCnt="0">
        <dgm:presLayoutVars>
          <dgm:dir/>
          <dgm:resizeHandles val="exact"/>
        </dgm:presLayoutVars>
      </dgm:prSet>
      <dgm:spPr/>
      <dgm:t>
        <a:bodyPr/>
        <a:lstStyle/>
        <a:p>
          <a:endParaRPr lang="en-US"/>
        </a:p>
      </dgm:t>
    </dgm:pt>
    <dgm:pt modelId="{04F1D74F-4E1C-4976-AFDD-6AB90ECF9A7E}" type="pres">
      <dgm:prSet presAssocID="{1B47BE4C-C9DE-4122-AF0F-B3032ED0415F}" presName="node" presStyleLbl="node1" presStyleIdx="0" presStyleCnt="8">
        <dgm:presLayoutVars>
          <dgm:bulletEnabled val="1"/>
        </dgm:presLayoutVars>
      </dgm:prSet>
      <dgm:spPr/>
      <dgm:t>
        <a:bodyPr/>
        <a:lstStyle/>
        <a:p>
          <a:endParaRPr lang="en-US"/>
        </a:p>
      </dgm:t>
    </dgm:pt>
    <dgm:pt modelId="{A28A0C69-CED7-4F93-9875-7FEFA74F629F}" type="pres">
      <dgm:prSet presAssocID="{1B47BE4C-C9DE-4122-AF0F-B3032ED0415F}" presName="spNode" presStyleCnt="0"/>
      <dgm:spPr/>
    </dgm:pt>
    <dgm:pt modelId="{3155014C-220E-4ED9-B8C4-67401DF7667F}" type="pres">
      <dgm:prSet presAssocID="{6BFBFA7B-32B5-438C-A6FE-D0EC207B1A8A}" presName="sibTrans" presStyleLbl="sibTrans1D1" presStyleIdx="0" presStyleCnt="8"/>
      <dgm:spPr/>
      <dgm:t>
        <a:bodyPr/>
        <a:lstStyle/>
        <a:p>
          <a:endParaRPr lang="en-US"/>
        </a:p>
      </dgm:t>
    </dgm:pt>
    <dgm:pt modelId="{90A96BF4-3E44-4AAD-A3FC-B65D60C3E5F1}" type="pres">
      <dgm:prSet presAssocID="{7CDCCACE-B317-4100-88F6-5D65C4FC4241}" presName="node" presStyleLbl="node1" presStyleIdx="1" presStyleCnt="8">
        <dgm:presLayoutVars>
          <dgm:bulletEnabled val="1"/>
        </dgm:presLayoutVars>
      </dgm:prSet>
      <dgm:spPr/>
      <dgm:t>
        <a:bodyPr/>
        <a:lstStyle/>
        <a:p>
          <a:endParaRPr lang="en-US"/>
        </a:p>
      </dgm:t>
    </dgm:pt>
    <dgm:pt modelId="{D78A9408-BE3A-44A3-85BD-F7164805252D}" type="pres">
      <dgm:prSet presAssocID="{7CDCCACE-B317-4100-88F6-5D65C4FC4241}" presName="spNode" presStyleCnt="0"/>
      <dgm:spPr/>
    </dgm:pt>
    <dgm:pt modelId="{0F9515D1-D532-4EC0-901F-A133DEC31622}" type="pres">
      <dgm:prSet presAssocID="{94467185-813A-4201-A736-E22AED523A0A}" presName="sibTrans" presStyleLbl="sibTrans1D1" presStyleIdx="1" presStyleCnt="8"/>
      <dgm:spPr/>
      <dgm:t>
        <a:bodyPr/>
        <a:lstStyle/>
        <a:p>
          <a:endParaRPr lang="en-US"/>
        </a:p>
      </dgm:t>
    </dgm:pt>
    <dgm:pt modelId="{22DE8651-298B-459F-893F-4809616995CF}" type="pres">
      <dgm:prSet presAssocID="{C53D8975-C44B-4286-A6F3-DFB0367E70D6}" presName="node" presStyleLbl="node1" presStyleIdx="2" presStyleCnt="8">
        <dgm:presLayoutVars>
          <dgm:bulletEnabled val="1"/>
        </dgm:presLayoutVars>
      </dgm:prSet>
      <dgm:spPr/>
      <dgm:t>
        <a:bodyPr/>
        <a:lstStyle/>
        <a:p>
          <a:endParaRPr lang="en-US"/>
        </a:p>
      </dgm:t>
    </dgm:pt>
    <dgm:pt modelId="{B5DCE6D4-051D-4998-8333-B203B2EB0329}" type="pres">
      <dgm:prSet presAssocID="{C53D8975-C44B-4286-A6F3-DFB0367E70D6}" presName="spNode" presStyleCnt="0"/>
      <dgm:spPr/>
    </dgm:pt>
    <dgm:pt modelId="{C0FB739C-E69A-481D-B0B5-8ED01DF37FB7}" type="pres">
      <dgm:prSet presAssocID="{D43ED51D-2D77-428F-B960-7AAD7ABC59C0}" presName="sibTrans" presStyleLbl="sibTrans1D1" presStyleIdx="2" presStyleCnt="8"/>
      <dgm:spPr/>
      <dgm:t>
        <a:bodyPr/>
        <a:lstStyle/>
        <a:p>
          <a:endParaRPr lang="en-US"/>
        </a:p>
      </dgm:t>
    </dgm:pt>
    <dgm:pt modelId="{A5CBCA1D-FB14-4C6F-B31C-83F3E92E16AF}" type="pres">
      <dgm:prSet presAssocID="{6E910F72-C04C-4224-AC72-1C200150FDF8}" presName="node" presStyleLbl="node1" presStyleIdx="3" presStyleCnt="8">
        <dgm:presLayoutVars>
          <dgm:bulletEnabled val="1"/>
        </dgm:presLayoutVars>
      </dgm:prSet>
      <dgm:spPr/>
      <dgm:t>
        <a:bodyPr/>
        <a:lstStyle/>
        <a:p>
          <a:endParaRPr lang="en-US"/>
        </a:p>
      </dgm:t>
    </dgm:pt>
    <dgm:pt modelId="{C2018283-5C5F-479E-A285-1AE6C824BC7E}" type="pres">
      <dgm:prSet presAssocID="{6E910F72-C04C-4224-AC72-1C200150FDF8}" presName="spNode" presStyleCnt="0"/>
      <dgm:spPr/>
    </dgm:pt>
    <dgm:pt modelId="{9C26480D-5414-4AA9-A090-DB13B4B47EB5}" type="pres">
      <dgm:prSet presAssocID="{078DCCD8-8EDC-461A-A0B7-67D28AA112E6}" presName="sibTrans" presStyleLbl="sibTrans1D1" presStyleIdx="3" presStyleCnt="8"/>
      <dgm:spPr/>
      <dgm:t>
        <a:bodyPr/>
        <a:lstStyle/>
        <a:p>
          <a:endParaRPr lang="en-US"/>
        </a:p>
      </dgm:t>
    </dgm:pt>
    <dgm:pt modelId="{C75F1B28-8993-4C10-A5D4-549FEE7D020C}" type="pres">
      <dgm:prSet presAssocID="{9AF88205-B297-42FA-BEC8-F98C6550970D}" presName="node" presStyleLbl="node1" presStyleIdx="4" presStyleCnt="8">
        <dgm:presLayoutVars>
          <dgm:bulletEnabled val="1"/>
        </dgm:presLayoutVars>
      </dgm:prSet>
      <dgm:spPr/>
      <dgm:t>
        <a:bodyPr/>
        <a:lstStyle/>
        <a:p>
          <a:endParaRPr lang="en-US"/>
        </a:p>
      </dgm:t>
    </dgm:pt>
    <dgm:pt modelId="{FD942BE7-9C89-4795-8495-9F9177C216AA}" type="pres">
      <dgm:prSet presAssocID="{9AF88205-B297-42FA-BEC8-F98C6550970D}" presName="spNode" presStyleCnt="0"/>
      <dgm:spPr/>
    </dgm:pt>
    <dgm:pt modelId="{3E448E7A-E5A4-42B5-8045-70BF7ABC6610}" type="pres">
      <dgm:prSet presAssocID="{1B2E3DE1-2D95-499A-A301-4ACAC906A1F2}" presName="sibTrans" presStyleLbl="sibTrans1D1" presStyleIdx="4" presStyleCnt="8"/>
      <dgm:spPr/>
      <dgm:t>
        <a:bodyPr/>
        <a:lstStyle/>
        <a:p>
          <a:endParaRPr lang="en-US"/>
        </a:p>
      </dgm:t>
    </dgm:pt>
    <dgm:pt modelId="{01F717C7-2831-4D3B-AC83-F469A03039C6}" type="pres">
      <dgm:prSet presAssocID="{E1F4D53E-6E0B-4D11-9182-C63AF8885D4E}" presName="node" presStyleLbl="node1" presStyleIdx="5" presStyleCnt="8">
        <dgm:presLayoutVars>
          <dgm:bulletEnabled val="1"/>
        </dgm:presLayoutVars>
      </dgm:prSet>
      <dgm:spPr/>
      <dgm:t>
        <a:bodyPr/>
        <a:lstStyle/>
        <a:p>
          <a:endParaRPr lang="en-US"/>
        </a:p>
      </dgm:t>
    </dgm:pt>
    <dgm:pt modelId="{A5C17561-E481-4133-9402-93B649CFF061}" type="pres">
      <dgm:prSet presAssocID="{E1F4D53E-6E0B-4D11-9182-C63AF8885D4E}" presName="spNode" presStyleCnt="0"/>
      <dgm:spPr/>
    </dgm:pt>
    <dgm:pt modelId="{639E480A-14EE-4719-8A00-DF9198FFB2C7}" type="pres">
      <dgm:prSet presAssocID="{7139F8A1-E0D8-4FCC-BFA1-08F1DD7371C5}" presName="sibTrans" presStyleLbl="sibTrans1D1" presStyleIdx="5" presStyleCnt="8"/>
      <dgm:spPr/>
      <dgm:t>
        <a:bodyPr/>
        <a:lstStyle/>
        <a:p>
          <a:endParaRPr lang="en-US"/>
        </a:p>
      </dgm:t>
    </dgm:pt>
    <dgm:pt modelId="{1A66D5C0-29EE-43E7-B23B-84E162DAFFE2}" type="pres">
      <dgm:prSet presAssocID="{62C63F7F-4C03-4197-A80C-5865FC1EA557}" presName="node" presStyleLbl="node1" presStyleIdx="6" presStyleCnt="8">
        <dgm:presLayoutVars>
          <dgm:bulletEnabled val="1"/>
        </dgm:presLayoutVars>
      </dgm:prSet>
      <dgm:spPr/>
      <dgm:t>
        <a:bodyPr/>
        <a:lstStyle/>
        <a:p>
          <a:endParaRPr lang="en-US"/>
        </a:p>
      </dgm:t>
    </dgm:pt>
    <dgm:pt modelId="{AB607ADD-DBE8-4B2E-9893-8415E017A95C}" type="pres">
      <dgm:prSet presAssocID="{62C63F7F-4C03-4197-A80C-5865FC1EA557}" presName="spNode" presStyleCnt="0"/>
      <dgm:spPr/>
    </dgm:pt>
    <dgm:pt modelId="{7CD9930D-6D1A-4BE8-8E6E-6CF11508D5FD}" type="pres">
      <dgm:prSet presAssocID="{07E6227A-88DA-4A92-AD44-00AE31754E91}" presName="sibTrans" presStyleLbl="sibTrans1D1" presStyleIdx="6" presStyleCnt="8"/>
      <dgm:spPr/>
      <dgm:t>
        <a:bodyPr/>
        <a:lstStyle/>
        <a:p>
          <a:endParaRPr lang="en-US"/>
        </a:p>
      </dgm:t>
    </dgm:pt>
    <dgm:pt modelId="{655F38B0-B611-4F54-BA91-AAA82D03701E}" type="pres">
      <dgm:prSet presAssocID="{78BF0DF7-BB55-474C-B420-A70D23BE3539}" presName="node" presStyleLbl="node1" presStyleIdx="7" presStyleCnt="8">
        <dgm:presLayoutVars>
          <dgm:bulletEnabled val="1"/>
        </dgm:presLayoutVars>
      </dgm:prSet>
      <dgm:spPr/>
      <dgm:t>
        <a:bodyPr/>
        <a:lstStyle/>
        <a:p>
          <a:endParaRPr lang="en-US"/>
        </a:p>
      </dgm:t>
    </dgm:pt>
    <dgm:pt modelId="{A33B977C-68A6-4624-8BE4-9943C8FC751A}" type="pres">
      <dgm:prSet presAssocID="{78BF0DF7-BB55-474C-B420-A70D23BE3539}" presName="spNode" presStyleCnt="0"/>
      <dgm:spPr/>
    </dgm:pt>
    <dgm:pt modelId="{76CC4674-2713-4154-ACD3-4EC4BA02D350}" type="pres">
      <dgm:prSet presAssocID="{5661D343-CA6F-4373-B035-593866C1CBA5}" presName="sibTrans" presStyleLbl="sibTrans1D1" presStyleIdx="7" presStyleCnt="8"/>
      <dgm:spPr/>
      <dgm:t>
        <a:bodyPr/>
        <a:lstStyle/>
        <a:p>
          <a:endParaRPr lang="en-US"/>
        </a:p>
      </dgm:t>
    </dgm:pt>
  </dgm:ptLst>
  <dgm:cxnLst>
    <dgm:cxn modelId="{08356AB6-50DF-43F9-9397-243AFDDB9109}" type="presOf" srcId="{D43ED51D-2D77-428F-B960-7AAD7ABC59C0}" destId="{C0FB739C-E69A-481D-B0B5-8ED01DF37FB7}" srcOrd="0" destOrd="0" presId="urn:microsoft.com/office/officeart/2005/8/layout/cycle5"/>
    <dgm:cxn modelId="{3F5C85AF-EEF3-49AF-9958-A0C7F1A63ECE}" type="presOf" srcId="{942292D7-3EC9-48F3-ACC3-3DAD889E05ED}" destId="{34DFD981-13E1-42A7-965E-A5EC19136B8F}" srcOrd="0" destOrd="0" presId="urn:microsoft.com/office/officeart/2005/8/layout/cycle5"/>
    <dgm:cxn modelId="{C27158F8-86B2-4854-85BA-97A44A5CD08B}" type="presOf" srcId="{7CDCCACE-B317-4100-88F6-5D65C4FC4241}" destId="{90A96BF4-3E44-4AAD-A3FC-B65D60C3E5F1}" srcOrd="0" destOrd="0" presId="urn:microsoft.com/office/officeart/2005/8/layout/cycle5"/>
    <dgm:cxn modelId="{983ADD37-724D-4ED0-B1A9-4E0A509C51AB}" srcId="{942292D7-3EC9-48F3-ACC3-3DAD889E05ED}" destId="{1B47BE4C-C9DE-4122-AF0F-B3032ED0415F}" srcOrd="0" destOrd="0" parTransId="{F89CDE4E-6EBC-4511-887C-D4FCD34ABEE2}" sibTransId="{6BFBFA7B-32B5-438C-A6FE-D0EC207B1A8A}"/>
    <dgm:cxn modelId="{6118D17E-EF15-4478-AD6E-E6E209F17303}" type="presOf" srcId="{7139F8A1-E0D8-4FCC-BFA1-08F1DD7371C5}" destId="{639E480A-14EE-4719-8A00-DF9198FFB2C7}" srcOrd="0" destOrd="0" presId="urn:microsoft.com/office/officeart/2005/8/layout/cycle5"/>
    <dgm:cxn modelId="{F4ABEAAA-3BB1-432B-AE61-9492F1178EA6}" type="presOf" srcId="{C53D8975-C44B-4286-A6F3-DFB0367E70D6}" destId="{22DE8651-298B-459F-893F-4809616995CF}" srcOrd="0" destOrd="0" presId="urn:microsoft.com/office/officeart/2005/8/layout/cycle5"/>
    <dgm:cxn modelId="{D0D839F8-F4FB-4B88-9C5D-A68AD28B38C4}" type="presOf" srcId="{62C63F7F-4C03-4197-A80C-5865FC1EA557}" destId="{1A66D5C0-29EE-43E7-B23B-84E162DAFFE2}" srcOrd="0" destOrd="0" presId="urn:microsoft.com/office/officeart/2005/8/layout/cycle5"/>
    <dgm:cxn modelId="{4DB8E262-A648-440C-A4D6-1027D23F0D1B}" type="presOf" srcId="{9AF88205-B297-42FA-BEC8-F98C6550970D}" destId="{C75F1B28-8993-4C10-A5D4-549FEE7D020C}" srcOrd="0" destOrd="0" presId="urn:microsoft.com/office/officeart/2005/8/layout/cycle5"/>
    <dgm:cxn modelId="{3E74AA98-BFD8-4680-8306-910017B1227F}" srcId="{942292D7-3EC9-48F3-ACC3-3DAD889E05ED}" destId="{9AF88205-B297-42FA-BEC8-F98C6550970D}" srcOrd="4" destOrd="0" parTransId="{434BA94D-6FF5-4E65-8EDB-07BD7188A2F3}" sibTransId="{1B2E3DE1-2D95-499A-A301-4ACAC906A1F2}"/>
    <dgm:cxn modelId="{DC4C023B-4111-4044-893A-E521FA799C13}" type="presOf" srcId="{07E6227A-88DA-4A92-AD44-00AE31754E91}" destId="{7CD9930D-6D1A-4BE8-8E6E-6CF11508D5FD}" srcOrd="0" destOrd="0" presId="urn:microsoft.com/office/officeart/2005/8/layout/cycle5"/>
    <dgm:cxn modelId="{D6833851-194A-479C-B30E-7EE23B58940C}" srcId="{942292D7-3EC9-48F3-ACC3-3DAD889E05ED}" destId="{E1F4D53E-6E0B-4D11-9182-C63AF8885D4E}" srcOrd="5" destOrd="0" parTransId="{80CCAD95-F795-49A2-AD5C-72E4C594F1A7}" sibTransId="{7139F8A1-E0D8-4FCC-BFA1-08F1DD7371C5}"/>
    <dgm:cxn modelId="{AE9526BC-1A2C-4B2E-B1C8-F3FE26D7D1E6}" srcId="{942292D7-3EC9-48F3-ACC3-3DAD889E05ED}" destId="{78BF0DF7-BB55-474C-B420-A70D23BE3539}" srcOrd="7" destOrd="0" parTransId="{18DCCC4F-901F-41A4-8BC8-D52AC9C2B3BA}" sibTransId="{5661D343-CA6F-4373-B035-593866C1CBA5}"/>
    <dgm:cxn modelId="{2C2EBF2E-A84E-4F14-8BEE-2C18D346F6C9}" srcId="{942292D7-3EC9-48F3-ACC3-3DAD889E05ED}" destId="{62C63F7F-4C03-4197-A80C-5865FC1EA557}" srcOrd="6" destOrd="0" parTransId="{53747CC1-6220-40E0-85F5-782F6BD0857C}" sibTransId="{07E6227A-88DA-4A92-AD44-00AE31754E91}"/>
    <dgm:cxn modelId="{69C70D26-795A-460C-ACB4-9EA340CB99B8}" type="presOf" srcId="{78BF0DF7-BB55-474C-B420-A70D23BE3539}" destId="{655F38B0-B611-4F54-BA91-AAA82D03701E}" srcOrd="0" destOrd="0" presId="urn:microsoft.com/office/officeart/2005/8/layout/cycle5"/>
    <dgm:cxn modelId="{66DE50E2-D3B1-4B96-A62A-F784E41AD136}" type="presOf" srcId="{6E910F72-C04C-4224-AC72-1C200150FDF8}" destId="{A5CBCA1D-FB14-4C6F-B31C-83F3E92E16AF}" srcOrd="0" destOrd="0" presId="urn:microsoft.com/office/officeart/2005/8/layout/cycle5"/>
    <dgm:cxn modelId="{522791C7-1812-4736-8B38-B746568B633B}" type="presOf" srcId="{078DCCD8-8EDC-461A-A0B7-67D28AA112E6}" destId="{9C26480D-5414-4AA9-A090-DB13B4B47EB5}" srcOrd="0" destOrd="0" presId="urn:microsoft.com/office/officeart/2005/8/layout/cycle5"/>
    <dgm:cxn modelId="{5338CA0D-0E13-46AF-8E4A-267BA65D7138}" type="presOf" srcId="{E1F4D53E-6E0B-4D11-9182-C63AF8885D4E}" destId="{01F717C7-2831-4D3B-AC83-F469A03039C6}" srcOrd="0" destOrd="0" presId="urn:microsoft.com/office/officeart/2005/8/layout/cycle5"/>
    <dgm:cxn modelId="{07436F99-28D7-44EF-8C91-F29CD0FE855B}" srcId="{942292D7-3EC9-48F3-ACC3-3DAD889E05ED}" destId="{6E910F72-C04C-4224-AC72-1C200150FDF8}" srcOrd="3" destOrd="0" parTransId="{5BF414B1-728A-4E09-9F43-DF344EC25AA6}" sibTransId="{078DCCD8-8EDC-461A-A0B7-67D28AA112E6}"/>
    <dgm:cxn modelId="{4F7FD735-C1F5-4B5A-A613-731880DF8569}" type="presOf" srcId="{6BFBFA7B-32B5-438C-A6FE-D0EC207B1A8A}" destId="{3155014C-220E-4ED9-B8C4-67401DF7667F}" srcOrd="0" destOrd="0" presId="urn:microsoft.com/office/officeart/2005/8/layout/cycle5"/>
    <dgm:cxn modelId="{DB25E7DA-A712-48C5-8084-E6AD0DE37473}" type="presOf" srcId="{1B2E3DE1-2D95-499A-A301-4ACAC906A1F2}" destId="{3E448E7A-E5A4-42B5-8045-70BF7ABC6610}" srcOrd="0" destOrd="0" presId="urn:microsoft.com/office/officeart/2005/8/layout/cycle5"/>
    <dgm:cxn modelId="{5487F100-52EB-43EA-8CA1-F5CCC71DB1D9}" type="presOf" srcId="{94467185-813A-4201-A736-E22AED523A0A}" destId="{0F9515D1-D532-4EC0-901F-A133DEC31622}" srcOrd="0" destOrd="0" presId="urn:microsoft.com/office/officeart/2005/8/layout/cycle5"/>
    <dgm:cxn modelId="{CB308BE4-E719-4F0D-A598-896C3A75FB05}" srcId="{942292D7-3EC9-48F3-ACC3-3DAD889E05ED}" destId="{7CDCCACE-B317-4100-88F6-5D65C4FC4241}" srcOrd="1" destOrd="0" parTransId="{3A01C977-F6BE-4484-B6C8-40D6073B6F45}" sibTransId="{94467185-813A-4201-A736-E22AED523A0A}"/>
    <dgm:cxn modelId="{6F695C74-7851-42EB-88DA-B2D4AA0D5994}" srcId="{942292D7-3EC9-48F3-ACC3-3DAD889E05ED}" destId="{C53D8975-C44B-4286-A6F3-DFB0367E70D6}" srcOrd="2" destOrd="0" parTransId="{9A68C10F-1557-4979-AAAC-E44177D42473}" sibTransId="{D43ED51D-2D77-428F-B960-7AAD7ABC59C0}"/>
    <dgm:cxn modelId="{4B15CFAA-9647-43E6-B24D-FE20AF7BFE4D}" type="presOf" srcId="{5661D343-CA6F-4373-B035-593866C1CBA5}" destId="{76CC4674-2713-4154-ACD3-4EC4BA02D350}" srcOrd="0" destOrd="0" presId="urn:microsoft.com/office/officeart/2005/8/layout/cycle5"/>
    <dgm:cxn modelId="{2C3FD9F8-F49A-47E0-A2C0-315DB2930724}" type="presOf" srcId="{1B47BE4C-C9DE-4122-AF0F-B3032ED0415F}" destId="{04F1D74F-4E1C-4976-AFDD-6AB90ECF9A7E}" srcOrd="0" destOrd="0" presId="urn:microsoft.com/office/officeart/2005/8/layout/cycle5"/>
    <dgm:cxn modelId="{475062F4-0F02-46CD-A0A3-99A7177EC546}" type="presParOf" srcId="{34DFD981-13E1-42A7-965E-A5EC19136B8F}" destId="{04F1D74F-4E1C-4976-AFDD-6AB90ECF9A7E}" srcOrd="0" destOrd="0" presId="urn:microsoft.com/office/officeart/2005/8/layout/cycle5"/>
    <dgm:cxn modelId="{E8A01841-49AD-4570-A648-16850E7F5817}" type="presParOf" srcId="{34DFD981-13E1-42A7-965E-A5EC19136B8F}" destId="{A28A0C69-CED7-4F93-9875-7FEFA74F629F}" srcOrd="1" destOrd="0" presId="urn:microsoft.com/office/officeart/2005/8/layout/cycle5"/>
    <dgm:cxn modelId="{5E22947B-09A7-4AE7-B4C0-F3D38EDFB3BF}" type="presParOf" srcId="{34DFD981-13E1-42A7-965E-A5EC19136B8F}" destId="{3155014C-220E-4ED9-B8C4-67401DF7667F}" srcOrd="2" destOrd="0" presId="urn:microsoft.com/office/officeart/2005/8/layout/cycle5"/>
    <dgm:cxn modelId="{A43D316E-85D2-45D5-8C22-4C128B78EE08}" type="presParOf" srcId="{34DFD981-13E1-42A7-965E-A5EC19136B8F}" destId="{90A96BF4-3E44-4AAD-A3FC-B65D60C3E5F1}" srcOrd="3" destOrd="0" presId="urn:microsoft.com/office/officeart/2005/8/layout/cycle5"/>
    <dgm:cxn modelId="{1A2A3E2B-7222-4CE8-8B55-031F17B49C51}" type="presParOf" srcId="{34DFD981-13E1-42A7-965E-A5EC19136B8F}" destId="{D78A9408-BE3A-44A3-85BD-F7164805252D}" srcOrd="4" destOrd="0" presId="urn:microsoft.com/office/officeart/2005/8/layout/cycle5"/>
    <dgm:cxn modelId="{1693EBC0-C97F-465B-9238-CB5DEDB39B2D}" type="presParOf" srcId="{34DFD981-13E1-42A7-965E-A5EC19136B8F}" destId="{0F9515D1-D532-4EC0-901F-A133DEC31622}" srcOrd="5" destOrd="0" presId="urn:microsoft.com/office/officeart/2005/8/layout/cycle5"/>
    <dgm:cxn modelId="{A3380B02-FD66-44CA-9920-F79E66FECB09}" type="presParOf" srcId="{34DFD981-13E1-42A7-965E-A5EC19136B8F}" destId="{22DE8651-298B-459F-893F-4809616995CF}" srcOrd="6" destOrd="0" presId="urn:microsoft.com/office/officeart/2005/8/layout/cycle5"/>
    <dgm:cxn modelId="{199B2D37-41C9-4E10-AB0F-1F2C66FEF5B2}" type="presParOf" srcId="{34DFD981-13E1-42A7-965E-A5EC19136B8F}" destId="{B5DCE6D4-051D-4998-8333-B203B2EB0329}" srcOrd="7" destOrd="0" presId="urn:microsoft.com/office/officeart/2005/8/layout/cycle5"/>
    <dgm:cxn modelId="{C4E57D84-0841-449A-9A88-875F3FB77D9B}" type="presParOf" srcId="{34DFD981-13E1-42A7-965E-A5EC19136B8F}" destId="{C0FB739C-E69A-481D-B0B5-8ED01DF37FB7}" srcOrd="8" destOrd="0" presId="urn:microsoft.com/office/officeart/2005/8/layout/cycle5"/>
    <dgm:cxn modelId="{774DE135-E8B3-4A0E-869F-12A7C87EDFF9}" type="presParOf" srcId="{34DFD981-13E1-42A7-965E-A5EC19136B8F}" destId="{A5CBCA1D-FB14-4C6F-B31C-83F3E92E16AF}" srcOrd="9" destOrd="0" presId="urn:microsoft.com/office/officeart/2005/8/layout/cycle5"/>
    <dgm:cxn modelId="{CAA4689D-806E-4A15-9763-169E3AE0D983}" type="presParOf" srcId="{34DFD981-13E1-42A7-965E-A5EC19136B8F}" destId="{C2018283-5C5F-479E-A285-1AE6C824BC7E}" srcOrd="10" destOrd="0" presId="urn:microsoft.com/office/officeart/2005/8/layout/cycle5"/>
    <dgm:cxn modelId="{9A266856-869E-4430-A7CA-B5B0855771B7}" type="presParOf" srcId="{34DFD981-13E1-42A7-965E-A5EC19136B8F}" destId="{9C26480D-5414-4AA9-A090-DB13B4B47EB5}" srcOrd="11" destOrd="0" presId="urn:microsoft.com/office/officeart/2005/8/layout/cycle5"/>
    <dgm:cxn modelId="{B8BD8D5D-155A-478B-8BC6-76B098A6A4F3}" type="presParOf" srcId="{34DFD981-13E1-42A7-965E-A5EC19136B8F}" destId="{C75F1B28-8993-4C10-A5D4-549FEE7D020C}" srcOrd="12" destOrd="0" presId="urn:microsoft.com/office/officeart/2005/8/layout/cycle5"/>
    <dgm:cxn modelId="{7F2A71CC-1A67-4F8E-9D3F-C522DB405EE1}" type="presParOf" srcId="{34DFD981-13E1-42A7-965E-A5EC19136B8F}" destId="{FD942BE7-9C89-4795-8495-9F9177C216AA}" srcOrd="13" destOrd="0" presId="urn:microsoft.com/office/officeart/2005/8/layout/cycle5"/>
    <dgm:cxn modelId="{2B28A78F-725A-4FE7-9DC7-8150C1C2A0BA}" type="presParOf" srcId="{34DFD981-13E1-42A7-965E-A5EC19136B8F}" destId="{3E448E7A-E5A4-42B5-8045-70BF7ABC6610}" srcOrd="14" destOrd="0" presId="urn:microsoft.com/office/officeart/2005/8/layout/cycle5"/>
    <dgm:cxn modelId="{E3BD38D2-1D06-4482-B638-1E1134C77BDC}" type="presParOf" srcId="{34DFD981-13E1-42A7-965E-A5EC19136B8F}" destId="{01F717C7-2831-4D3B-AC83-F469A03039C6}" srcOrd="15" destOrd="0" presId="urn:microsoft.com/office/officeart/2005/8/layout/cycle5"/>
    <dgm:cxn modelId="{46761EF1-E78B-4E23-B95C-C248FB5463A6}" type="presParOf" srcId="{34DFD981-13E1-42A7-965E-A5EC19136B8F}" destId="{A5C17561-E481-4133-9402-93B649CFF061}" srcOrd="16" destOrd="0" presId="urn:microsoft.com/office/officeart/2005/8/layout/cycle5"/>
    <dgm:cxn modelId="{5AA09E13-20FC-4544-A9DD-DCA15815C24B}" type="presParOf" srcId="{34DFD981-13E1-42A7-965E-A5EC19136B8F}" destId="{639E480A-14EE-4719-8A00-DF9198FFB2C7}" srcOrd="17" destOrd="0" presId="urn:microsoft.com/office/officeart/2005/8/layout/cycle5"/>
    <dgm:cxn modelId="{40C7678A-7093-44BE-A6A2-ED985428EDE4}" type="presParOf" srcId="{34DFD981-13E1-42A7-965E-A5EC19136B8F}" destId="{1A66D5C0-29EE-43E7-B23B-84E162DAFFE2}" srcOrd="18" destOrd="0" presId="urn:microsoft.com/office/officeart/2005/8/layout/cycle5"/>
    <dgm:cxn modelId="{518B7C0C-2E57-492B-8DCA-8E1633BC545B}" type="presParOf" srcId="{34DFD981-13E1-42A7-965E-A5EC19136B8F}" destId="{AB607ADD-DBE8-4B2E-9893-8415E017A95C}" srcOrd="19" destOrd="0" presId="urn:microsoft.com/office/officeart/2005/8/layout/cycle5"/>
    <dgm:cxn modelId="{58A65A29-D2FA-4DC5-A5E5-A6E11C288C8F}" type="presParOf" srcId="{34DFD981-13E1-42A7-965E-A5EC19136B8F}" destId="{7CD9930D-6D1A-4BE8-8E6E-6CF11508D5FD}" srcOrd="20" destOrd="0" presId="urn:microsoft.com/office/officeart/2005/8/layout/cycle5"/>
    <dgm:cxn modelId="{ED5E1D53-A398-4057-AFC4-044196DA35B9}" type="presParOf" srcId="{34DFD981-13E1-42A7-965E-A5EC19136B8F}" destId="{655F38B0-B611-4F54-BA91-AAA82D03701E}" srcOrd="21" destOrd="0" presId="urn:microsoft.com/office/officeart/2005/8/layout/cycle5"/>
    <dgm:cxn modelId="{058A6F7C-85F3-4C0E-A5B3-FA2511BA36FA}" type="presParOf" srcId="{34DFD981-13E1-42A7-965E-A5EC19136B8F}" destId="{A33B977C-68A6-4624-8BE4-9943C8FC751A}" srcOrd="22" destOrd="0" presId="urn:microsoft.com/office/officeart/2005/8/layout/cycle5"/>
    <dgm:cxn modelId="{0923EA22-B59C-4CB4-BB70-81D8A9198458}" type="presParOf" srcId="{34DFD981-13E1-42A7-965E-A5EC19136B8F}" destId="{76CC4674-2713-4154-ACD3-4EC4BA02D350}" srcOrd="23" destOrd="0" presId="urn:microsoft.com/office/officeart/2005/8/layout/cycle5"/>
  </dgm:cxnLst>
  <dgm:bg/>
  <dgm:whole/>
  <dgm:extLst>
    <a:ext uri="http://schemas.microsoft.com/office/drawing/2008/diagram"/>
  </dgm:extLst>
</dgm:dataModel>
</file>

<file path=ppt/diagrams/data7.xml><?xml version="1.0" encoding="utf-8"?>
<dgm:dataModel xmlns:dgm="http://schemas.openxmlformats.org/drawingml/2006/diagram" xmlns:a="http://schemas.openxmlformats.org/drawingml/2006/main">
  <dgm:ptLst>
    <dgm:pt modelId="{942292D7-3EC9-48F3-ACC3-3DAD889E05ED}"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1B47BE4C-C9DE-4122-AF0F-B3032ED0415F}">
      <dgm:prSet phldrT="[Text]"/>
      <dgm:spPr/>
      <dgm:t>
        <a:bodyPr/>
        <a:lstStyle/>
        <a:p>
          <a:r>
            <a:rPr lang="en-US" dirty="0" smtClean="0"/>
            <a:t>Analysis of health situation</a:t>
          </a:r>
          <a:endParaRPr lang="en-US" dirty="0"/>
        </a:p>
      </dgm:t>
    </dgm:pt>
    <dgm:pt modelId="{F89CDE4E-6EBC-4511-887C-D4FCD34ABEE2}" type="parTrans" cxnId="{983ADD37-724D-4ED0-B1A9-4E0A509C51AB}">
      <dgm:prSet/>
      <dgm:spPr/>
      <dgm:t>
        <a:bodyPr/>
        <a:lstStyle/>
        <a:p>
          <a:endParaRPr lang="en-US"/>
        </a:p>
      </dgm:t>
    </dgm:pt>
    <dgm:pt modelId="{6BFBFA7B-32B5-438C-A6FE-D0EC207B1A8A}" type="sibTrans" cxnId="{983ADD37-724D-4ED0-B1A9-4E0A509C51AB}">
      <dgm:prSet/>
      <dgm:spPr/>
      <dgm:t>
        <a:bodyPr/>
        <a:lstStyle/>
        <a:p>
          <a:endParaRPr lang="en-US"/>
        </a:p>
      </dgm:t>
    </dgm:pt>
    <dgm:pt modelId="{7CDCCACE-B317-4100-88F6-5D65C4FC4241}">
      <dgm:prSet phldrT="[Text]"/>
      <dgm:spPr/>
      <dgm:t>
        <a:bodyPr/>
        <a:lstStyle/>
        <a:p>
          <a:r>
            <a:rPr lang="en-US" dirty="0" smtClean="0"/>
            <a:t>Objectives and goals</a:t>
          </a:r>
          <a:endParaRPr lang="en-US" dirty="0"/>
        </a:p>
      </dgm:t>
    </dgm:pt>
    <dgm:pt modelId="{3A01C977-F6BE-4484-B6C8-40D6073B6F45}" type="parTrans" cxnId="{CB308BE4-E719-4F0D-A598-896C3A75FB05}">
      <dgm:prSet/>
      <dgm:spPr/>
      <dgm:t>
        <a:bodyPr/>
        <a:lstStyle/>
        <a:p>
          <a:endParaRPr lang="en-US"/>
        </a:p>
      </dgm:t>
    </dgm:pt>
    <dgm:pt modelId="{94467185-813A-4201-A736-E22AED523A0A}" type="sibTrans" cxnId="{CB308BE4-E719-4F0D-A598-896C3A75FB05}">
      <dgm:prSet/>
      <dgm:spPr/>
      <dgm:t>
        <a:bodyPr/>
        <a:lstStyle/>
        <a:p>
          <a:endParaRPr lang="en-US"/>
        </a:p>
      </dgm:t>
    </dgm:pt>
    <dgm:pt modelId="{C53D8975-C44B-4286-A6F3-DFB0367E70D6}">
      <dgm:prSet phldrT="[Text]"/>
      <dgm:spPr/>
      <dgm:t>
        <a:bodyPr/>
        <a:lstStyle/>
        <a:p>
          <a:r>
            <a:rPr lang="en-US" dirty="0" smtClean="0"/>
            <a:t>Assessment of resources</a:t>
          </a:r>
          <a:endParaRPr lang="en-US" dirty="0"/>
        </a:p>
      </dgm:t>
    </dgm:pt>
    <dgm:pt modelId="{9A68C10F-1557-4979-AAAC-E44177D42473}" type="parTrans" cxnId="{6F695C74-7851-42EB-88DA-B2D4AA0D5994}">
      <dgm:prSet/>
      <dgm:spPr/>
      <dgm:t>
        <a:bodyPr/>
        <a:lstStyle/>
        <a:p>
          <a:endParaRPr lang="en-US"/>
        </a:p>
      </dgm:t>
    </dgm:pt>
    <dgm:pt modelId="{D43ED51D-2D77-428F-B960-7AAD7ABC59C0}" type="sibTrans" cxnId="{6F695C74-7851-42EB-88DA-B2D4AA0D5994}">
      <dgm:prSet/>
      <dgm:spPr/>
      <dgm:t>
        <a:bodyPr/>
        <a:lstStyle/>
        <a:p>
          <a:endParaRPr lang="en-US"/>
        </a:p>
      </dgm:t>
    </dgm:pt>
    <dgm:pt modelId="{6E910F72-C04C-4224-AC72-1C200150FDF8}">
      <dgm:prSet phldrT="[Text]"/>
      <dgm:spPr/>
      <dgm:t>
        <a:bodyPr/>
        <a:lstStyle/>
        <a:p>
          <a:r>
            <a:rPr lang="en-US" dirty="0" smtClean="0"/>
            <a:t>priorities</a:t>
          </a:r>
          <a:endParaRPr lang="en-US" dirty="0"/>
        </a:p>
      </dgm:t>
    </dgm:pt>
    <dgm:pt modelId="{5BF414B1-728A-4E09-9F43-DF344EC25AA6}" type="parTrans" cxnId="{07436F99-28D7-44EF-8C91-F29CD0FE855B}">
      <dgm:prSet/>
      <dgm:spPr/>
      <dgm:t>
        <a:bodyPr/>
        <a:lstStyle/>
        <a:p>
          <a:endParaRPr lang="en-US"/>
        </a:p>
      </dgm:t>
    </dgm:pt>
    <dgm:pt modelId="{078DCCD8-8EDC-461A-A0B7-67D28AA112E6}" type="sibTrans" cxnId="{07436F99-28D7-44EF-8C91-F29CD0FE855B}">
      <dgm:prSet/>
      <dgm:spPr/>
      <dgm:t>
        <a:bodyPr/>
        <a:lstStyle/>
        <a:p>
          <a:endParaRPr lang="en-US"/>
        </a:p>
      </dgm:t>
    </dgm:pt>
    <dgm:pt modelId="{62C63F7F-4C03-4197-A80C-5865FC1EA557}">
      <dgm:prSet phldrT="[Text]"/>
      <dgm:spPr/>
      <dgm:t>
        <a:bodyPr/>
        <a:lstStyle/>
        <a:p>
          <a:r>
            <a:rPr lang="en-US" dirty="0" smtClean="0"/>
            <a:t>Monitoring </a:t>
          </a:r>
          <a:endParaRPr lang="en-US" dirty="0"/>
        </a:p>
      </dgm:t>
    </dgm:pt>
    <dgm:pt modelId="{53747CC1-6220-40E0-85F5-782F6BD0857C}" type="parTrans" cxnId="{2C2EBF2E-A84E-4F14-8BEE-2C18D346F6C9}">
      <dgm:prSet/>
      <dgm:spPr/>
      <dgm:t>
        <a:bodyPr/>
        <a:lstStyle/>
        <a:p>
          <a:endParaRPr lang="en-US"/>
        </a:p>
      </dgm:t>
    </dgm:pt>
    <dgm:pt modelId="{07E6227A-88DA-4A92-AD44-00AE31754E91}" type="sibTrans" cxnId="{2C2EBF2E-A84E-4F14-8BEE-2C18D346F6C9}">
      <dgm:prSet/>
      <dgm:spPr/>
      <dgm:t>
        <a:bodyPr/>
        <a:lstStyle/>
        <a:p>
          <a:endParaRPr lang="en-US"/>
        </a:p>
      </dgm:t>
    </dgm:pt>
    <dgm:pt modelId="{E1F4D53E-6E0B-4D11-9182-C63AF8885D4E}">
      <dgm:prSet phldrT="[Text]"/>
      <dgm:spPr/>
      <dgm:t>
        <a:bodyPr/>
        <a:lstStyle/>
        <a:p>
          <a:r>
            <a:rPr lang="en-US" dirty="0" smtClean="0"/>
            <a:t>Programming and implementation</a:t>
          </a:r>
          <a:endParaRPr lang="en-US" dirty="0"/>
        </a:p>
      </dgm:t>
    </dgm:pt>
    <dgm:pt modelId="{80CCAD95-F795-49A2-AD5C-72E4C594F1A7}" type="parTrans" cxnId="{D6833851-194A-479C-B30E-7EE23B58940C}">
      <dgm:prSet/>
      <dgm:spPr/>
      <dgm:t>
        <a:bodyPr/>
        <a:lstStyle/>
        <a:p>
          <a:endParaRPr lang="en-US"/>
        </a:p>
      </dgm:t>
    </dgm:pt>
    <dgm:pt modelId="{7139F8A1-E0D8-4FCC-BFA1-08F1DD7371C5}" type="sibTrans" cxnId="{D6833851-194A-479C-B30E-7EE23B58940C}">
      <dgm:prSet/>
      <dgm:spPr/>
      <dgm:t>
        <a:bodyPr/>
        <a:lstStyle/>
        <a:p>
          <a:endParaRPr lang="en-US"/>
        </a:p>
      </dgm:t>
    </dgm:pt>
    <dgm:pt modelId="{9AF88205-B297-42FA-BEC8-F98C6550970D}">
      <dgm:prSet phldrT="[Text]"/>
      <dgm:spPr/>
      <dgm:t>
        <a:bodyPr/>
        <a:lstStyle/>
        <a:p>
          <a:r>
            <a:rPr lang="en-US" dirty="0" smtClean="0"/>
            <a:t>Formulate plan</a:t>
          </a:r>
          <a:endParaRPr lang="en-US" dirty="0"/>
        </a:p>
      </dgm:t>
    </dgm:pt>
    <dgm:pt modelId="{434BA94D-6FF5-4E65-8EDB-07BD7188A2F3}" type="parTrans" cxnId="{3E74AA98-BFD8-4680-8306-910017B1227F}">
      <dgm:prSet/>
      <dgm:spPr/>
      <dgm:t>
        <a:bodyPr/>
        <a:lstStyle/>
        <a:p>
          <a:endParaRPr lang="en-US"/>
        </a:p>
      </dgm:t>
    </dgm:pt>
    <dgm:pt modelId="{1B2E3DE1-2D95-499A-A301-4ACAC906A1F2}" type="sibTrans" cxnId="{3E74AA98-BFD8-4680-8306-910017B1227F}">
      <dgm:prSet/>
      <dgm:spPr/>
      <dgm:t>
        <a:bodyPr/>
        <a:lstStyle/>
        <a:p>
          <a:endParaRPr lang="en-US"/>
        </a:p>
      </dgm:t>
    </dgm:pt>
    <dgm:pt modelId="{78BF0DF7-BB55-474C-B420-A70D23BE3539}">
      <dgm:prSet phldrT="[Text]"/>
      <dgm:spPr/>
      <dgm:t>
        <a:bodyPr/>
        <a:lstStyle/>
        <a:p>
          <a:r>
            <a:rPr lang="en-US" dirty="0" smtClean="0"/>
            <a:t>Evaluation </a:t>
          </a:r>
          <a:endParaRPr lang="en-US" dirty="0"/>
        </a:p>
      </dgm:t>
    </dgm:pt>
    <dgm:pt modelId="{18DCCC4F-901F-41A4-8BC8-D52AC9C2B3BA}" type="parTrans" cxnId="{AE9526BC-1A2C-4B2E-B1C8-F3FE26D7D1E6}">
      <dgm:prSet/>
      <dgm:spPr/>
      <dgm:t>
        <a:bodyPr/>
        <a:lstStyle/>
        <a:p>
          <a:endParaRPr lang="en-US"/>
        </a:p>
      </dgm:t>
    </dgm:pt>
    <dgm:pt modelId="{5661D343-CA6F-4373-B035-593866C1CBA5}" type="sibTrans" cxnId="{AE9526BC-1A2C-4B2E-B1C8-F3FE26D7D1E6}">
      <dgm:prSet/>
      <dgm:spPr/>
      <dgm:t>
        <a:bodyPr/>
        <a:lstStyle/>
        <a:p>
          <a:endParaRPr lang="en-US"/>
        </a:p>
      </dgm:t>
    </dgm:pt>
    <dgm:pt modelId="{34DFD981-13E1-42A7-965E-A5EC19136B8F}" type="pres">
      <dgm:prSet presAssocID="{942292D7-3EC9-48F3-ACC3-3DAD889E05ED}" presName="cycle" presStyleCnt="0">
        <dgm:presLayoutVars>
          <dgm:dir/>
          <dgm:resizeHandles val="exact"/>
        </dgm:presLayoutVars>
      </dgm:prSet>
      <dgm:spPr/>
      <dgm:t>
        <a:bodyPr/>
        <a:lstStyle/>
        <a:p>
          <a:endParaRPr lang="en-US"/>
        </a:p>
      </dgm:t>
    </dgm:pt>
    <dgm:pt modelId="{04F1D74F-4E1C-4976-AFDD-6AB90ECF9A7E}" type="pres">
      <dgm:prSet presAssocID="{1B47BE4C-C9DE-4122-AF0F-B3032ED0415F}" presName="node" presStyleLbl="node1" presStyleIdx="0" presStyleCnt="8">
        <dgm:presLayoutVars>
          <dgm:bulletEnabled val="1"/>
        </dgm:presLayoutVars>
      </dgm:prSet>
      <dgm:spPr/>
      <dgm:t>
        <a:bodyPr/>
        <a:lstStyle/>
        <a:p>
          <a:endParaRPr lang="en-US"/>
        </a:p>
      </dgm:t>
    </dgm:pt>
    <dgm:pt modelId="{A28A0C69-CED7-4F93-9875-7FEFA74F629F}" type="pres">
      <dgm:prSet presAssocID="{1B47BE4C-C9DE-4122-AF0F-B3032ED0415F}" presName="spNode" presStyleCnt="0"/>
      <dgm:spPr/>
    </dgm:pt>
    <dgm:pt modelId="{3155014C-220E-4ED9-B8C4-67401DF7667F}" type="pres">
      <dgm:prSet presAssocID="{6BFBFA7B-32B5-438C-A6FE-D0EC207B1A8A}" presName="sibTrans" presStyleLbl="sibTrans1D1" presStyleIdx="0" presStyleCnt="8"/>
      <dgm:spPr/>
      <dgm:t>
        <a:bodyPr/>
        <a:lstStyle/>
        <a:p>
          <a:endParaRPr lang="en-US"/>
        </a:p>
      </dgm:t>
    </dgm:pt>
    <dgm:pt modelId="{90A96BF4-3E44-4AAD-A3FC-B65D60C3E5F1}" type="pres">
      <dgm:prSet presAssocID="{7CDCCACE-B317-4100-88F6-5D65C4FC4241}" presName="node" presStyleLbl="node1" presStyleIdx="1" presStyleCnt="8" custRadScaleRad="69357" custRadScaleInc="20896">
        <dgm:presLayoutVars>
          <dgm:bulletEnabled val="1"/>
        </dgm:presLayoutVars>
      </dgm:prSet>
      <dgm:spPr/>
      <dgm:t>
        <a:bodyPr/>
        <a:lstStyle/>
        <a:p>
          <a:endParaRPr lang="en-US"/>
        </a:p>
      </dgm:t>
    </dgm:pt>
    <dgm:pt modelId="{D78A9408-BE3A-44A3-85BD-F7164805252D}" type="pres">
      <dgm:prSet presAssocID="{7CDCCACE-B317-4100-88F6-5D65C4FC4241}" presName="spNode" presStyleCnt="0"/>
      <dgm:spPr/>
    </dgm:pt>
    <dgm:pt modelId="{0F9515D1-D532-4EC0-901F-A133DEC31622}" type="pres">
      <dgm:prSet presAssocID="{94467185-813A-4201-A736-E22AED523A0A}" presName="sibTrans" presStyleLbl="sibTrans1D1" presStyleIdx="1" presStyleCnt="8"/>
      <dgm:spPr/>
      <dgm:t>
        <a:bodyPr/>
        <a:lstStyle/>
        <a:p>
          <a:endParaRPr lang="en-US"/>
        </a:p>
      </dgm:t>
    </dgm:pt>
    <dgm:pt modelId="{22DE8651-298B-459F-893F-4809616995CF}" type="pres">
      <dgm:prSet presAssocID="{C53D8975-C44B-4286-A6F3-DFB0367E70D6}" presName="node" presStyleLbl="node1" presStyleIdx="2" presStyleCnt="8">
        <dgm:presLayoutVars>
          <dgm:bulletEnabled val="1"/>
        </dgm:presLayoutVars>
      </dgm:prSet>
      <dgm:spPr/>
      <dgm:t>
        <a:bodyPr/>
        <a:lstStyle/>
        <a:p>
          <a:endParaRPr lang="en-US"/>
        </a:p>
      </dgm:t>
    </dgm:pt>
    <dgm:pt modelId="{B5DCE6D4-051D-4998-8333-B203B2EB0329}" type="pres">
      <dgm:prSet presAssocID="{C53D8975-C44B-4286-A6F3-DFB0367E70D6}" presName="spNode" presStyleCnt="0"/>
      <dgm:spPr/>
    </dgm:pt>
    <dgm:pt modelId="{C0FB739C-E69A-481D-B0B5-8ED01DF37FB7}" type="pres">
      <dgm:prSet presAssocID="{D43ED51D-2D77-428F-B960-7AAD7ABC59C0}" presName="sibTrans" presStyleLbl="sibTrans1D1" presStyleIdx="2" presStyleCnt="8"/>
      <dgm:spPr/>
      <dgm:t>
        <a:bodyPr/>
        <a:lstStyle/>
        <a:p>
          <a:endParaRPr lang="en-US"/>
        </a:p>
      </dgm:t>
    </dgm:pt>
    <dgm:pt modelId="{A5CBCA1D-FB14-4C6F-B31C-83F3E92E16AF}" type="pres">
      <dgm:prSet presAssocID="{6E910F72-C04C-4224-AC72-1C200150FDF8}" presName="node" presStyleLbl="node1" presStyleIdx="3" presStyleCnt="8">
        <dgm:presLayoutVars>
          <dgm:bulletEnabled val="1"/>
        </dgm:presLayoutVars>
      </dgm:prSet>
      <dgm:spPr/>
      <dgm:t>
        <a:bodyPr/>
        <a:lstStyle/>
        <a:p>
          <a:endParaRPr lang="en-US"/>
        </a:p>
      </dgm:t>
    </dgm:pt>
    <dgm:pt modelId="{C2018283-5C5F-479E-A285-1AE6C824BC7E}" type="pres">
      <dgm:prSet presAssocID="{6E910F72-C04C-4224-AC72-1C200150FDF8}" presName="spNode" presStyleCnt="0"/>
      <dgm:spPr/>
    </dgm:pt>
    <dgm:pt modelId="{9C26480D-5414-4AA9-A090-DB13B4B47EB5}" type="pres">
      <dgm:prSet presAssocID="{078DCCD8-8EDC-461A-A0B7-67D28AA112E6}" presName="sibTrans" presStyleLbl="sibTrans1D1" presStyleIdx="3" presStyleCnt="8"/>
      <dgm:spPr/>
      <dgm:t>
        <a:bodyPr/>
        <a:lstStyle/>
        <a:p>
          <a:endParaRPr lang="en-US"/>
        </a:p>
      </dgm:t>
    </dgm:pt>
    <dgm:pt modelId="{C75F1B28-8993-4C10-A5D4-549FEE7D020C}" type="pres">
      <dgm:prSet presAssocID="{9AF88205-B297-42FA-BEC8-F98C6550970D}" presName="node" presStyleLbl="node1" presStyleIdx="4" presStyleCnt="8">
        <dgm:presLayoutVars>
          <dgm:bulletEnabled val="1"/>
        </dgm:presLayoutVars>
      </dgm:prSet>
      <dgm:spPr/>
      <dgm:t>
        <a:bodyPr/>
        <a:lstStyle/>
        <a:p>
          <a:endParaRPr lang="en-US"/>
        </a:p>
      </dgm:t>
    </dgm:pt>
    <dgm:pt modelId="{FD942BE7-9C89-4795-8495-9F9177C216AA}" type="pres">
      <dgm:prSet presAssocID="{9AF88205-B297-42FA-BEC8-F98C6550970D}" presName="spNode" presStyleCnt="0"/>
      <dgm:spPr/>
    </dgm:pt>
    <dgm:pt modelId="{3E448E7A-E5A4-42B5-8045-70BF7ABC6610}" type="pres">
      <dgm:prSet presAssocID="{1B2E3DE1-2D95-499A-A301-4ACAC906A1F2}" presName="sibTrans" presStyleLbl="sibTrans1D1" presStyleIdx="4" presStyleCnt="8"/>
      <dgm:spPr/>
      <dgm:t>
        <a:bodyPr/>
        <a:lstStyle/>
        <a:p>
          <a:endParaRPr lang="en-US"/>
        </a:p>
      </dgm:t>
    </dgm:pt>
    <dgm:pt modelId="{01F717C7-2831-4D3B-AC83-F469A03039C6}" type="pres">
      <dgm:prSet presAssocID="{E1F4D53E-6E0B-4D11-9182-C63AF8885D4E}" presName="node" presStyleLbl="node1" presStyleIdx="5" presStyleCnt="8">
        <dgm:presLayoutVars>
          <dgm:bulletEnabled val="1"/>
        </dgm:presLayoutVars>
      </dgm:prSet>
      <dgm:spPr/>
      <dgm:t>
        <a:bodyPr/>
        <a:lstStyle/>
        <a:p>
          <a:endParaRPr lang="en-US"/>
        </a:p>
      </dgm:t>
    </dgm:pt>
    <dgm:pt modelId="{A5C17561-E481-4133-9402-93B649CFF061}" type="pres">
      <dgm:prSet presAssocID="{E1F4D53E-6E0B-4D11-9182-C63AF8885D4E}" presName="spNode" presStyleCnt="0"/>
      <dgm:spPr/>
    </dgm:pt>
    <dgm:pt modelId="{639E480A-14EE-4719-8A00-DF9198FFB2C7}" type="pres">
      <dgm:prSet presAssocID="{7139F8A1-E0D8-4FCC-BFA1-08F1DD7371C5}" presName="sibTrans" presStyleLbl="sibTrans1D1" presStyleIdx="5" presStyleCnt="8"/>
      <dgm:spPr/>
      <dgm:t>
        <a:bodyPr/>
        <a:lstStyle/>
        <a:p>
          <a:endParaRPr lang="en-US"/>
        </a:p>
      </dgm:t>
    </dgm:pt>
    <dgm:pt modelId="{1A66D5C0-29EE-43E7-B23B-84E162DAFFE2}" type="pres">
      <dgm:prSet presAssocID="{62C63F7F-4C03-4197-A80C-5865FC1EA557}" presName="node" presStyleLbl="node1" presStyleIdx="6" presStyleCnt="8">
        <dgm:presLayoutVars>
          <dgm:bulletEnabled val="1"/>
        </dgm:presLayoutVars>
      </dgm:prSet>
      <dgm:spPr/>
      <dgm:t>
        <a:bodyPr/>
        <a:lstStyle/>
        <a:p>
          <a:endParaRPr lang="en-US"/>
        </a:p>
      </dgm:t>
    </dgm:pt>
    <dgm:pt modelId="{AB607ADD-DBE8-4B2E-9893-8415E017A95C}" type="pres">
      <dgm:prSet presAssocID="{62C63F7F-4C03-4197-A80C-5865FC1EA557}" presName="spNode" presStyleCnt="0"/>
      <dgm:spPr/>
    </dgm:pt>
    <dgm:pt modelId="{7CD9930D-6D1A-4BE8-8E6E-6CF11508D5FD}" type="pres">
      <dgm:prSet presAssocID="{07E6227A-88DA-4A92-AD44-00AE31754E91}" presName="sibTrans" presStyleLbl="sibTrans1D1" presStyleIdx="6" presStyleCnt="8"/>
      <dgm:spPr/>
      <dgm:t>
        <a:bodyPr/>
        <a:lstStyle/>
        <a:p>
          <a:endParaRPr lang="en-US"/>
        </a:p>
      </dgm:t>
    </dgm:pt>
    <dgm:pt modelId="{655F38B0-B611-4F54-BA91-AAA82D03701E}" type="pres">
      <dgm:prSet presAssocID="{78BF0DF7-BB55-474C-B420-A70D23BE3539}" presName="node" presStyleLbl="node1" presStyleIdx="7" presStyleCnt="8">
        <dgm:presLayoutVars>
          <dgm:bulletEnabled val="1"/>
        </dgm:presLayoutVars>
      </dgm:prSet>
      <dgm:spPr/>
      <dgm:t>
        <a:bodyPr/>
        <a:lstStyle/>
        <a:p>
          <a:endParaRPr lang="en-US"/>
        </a:p>
      </dgm:t>
    </dgm:pt>
    <dgm:pt modelId="{A33B977C-68A6-4624-8BE4-9943C8FC751A}" type="pres">
      <dgm:prSet presAssocID="{78BF0DF7-BB55-474C-B420-A70D23BE3539}" presName="spNode" presStyleCnt="0"/>
      <dgm:spPr/>
    </dgm:pt>
    <dgm:pt modelId="{76CC4674-2713-4154-ACD3-4EC4BA02D350}" type="pres">
      <dgm:prSet presAssocID="{5661D343-CA6F-4373-B035-593866C1CBA5}" presName="sibTrans" presStyleLbl="sibTrans1D1" presStyleIdx="7" presStyleCnt="8"/>
      <dgm:spPr/>
      <dgm:t>
        <a:bodyPr/>
        <a:lstStyle/>
        <a:p>
          <a:endParaRPr lang="en-US"/>
        </a:p>
      </dgm:t>
    </dgm:pt>
  </dgm:ptLst>
  <dgm:cxnLst>
    <dgm:cxn modelId="{407845FE-6E05-4C0B-B1DC-0E67E4D689E4}" type="presOf" srcId="{1B47BE4C-C9DE-4122-AF0F-B3032ED0415F}" destId="{04F1D74F-4E1C-4976-AFDD-6AB90ECF9A7E}" srcOrd="0" destOrd="0" presId="urn:microsoft.com/office/officeart/2005/8/layout/cycle5"/>
    <dgm:cxn modelId="{983ADD37-724D-4ED0-B1A9-4E0A509C51AB}" srcId="{942292D7-3EC9-48F3-ACC3-3DAD889E05ED}" destId="{1B47BE4C-C9DE-4122-AF0F-B3032ED0415F}" srcOrd="0" destOrd="0" parTransId="{F89CDE4E-6EBC-4511-887C-D4FCD34ABEE2}" sibTransId="{6BFBFA7B-32B5-438C-A6FE-D0EC207B1A8A}"/>
    <dgm:cxn modelId="{FB49C64E-ADF5-4299-B60E-5D13970F2FE5}" type="presOf" srcId="{62C63F7F-4C03-4197-A80C-5865FC1EA557}" destId="{1A66D5C0-29EE-43E7-B23B-84E162DAFFE2}" srcOrd="0" destOrd="0" presId="urn:microsoft.com/office/officeart/2005/8/layout/cycle5"/>
    <dgm:cxn modelId="{B75F4EC5-D477-47A7-88A2-BEDAC9ECBD66}" type="presOf" srcId="{E1F4D53E-6E0B-4D11-9182-C63AF8885D4E}" destId="{01F717C7-2831-4D3B-AC83-F469A03039C6}" srcOrd="0" destOrd="0" presId="urn:microsoft.com/office/officeart/2005/8/layout/cycle5"/>
    <dgm:cxn modelId="{3E74AA98-BFD8-4680-8306-910017B1227F}" srcId="{942292D7-3EC9-48F3-ACC3-3DAD889E05ED}" destId="{9AF88205-B297-42FA-BEC8-F98C6550970D}" srcOrd="4" destOrd="0" parTransId="{434BA94D-6FF5-4E65-8EDB-07BD7188A2F3}" sibTransId="{1B2E3DE1-2D95-499A-A301-4ACAC906A1F2}"/>
    <dgm:cxn modelId="{7C3C9F81-983F-4DBB-B98D-D594847F1998}" type="presOf" srcId="{6E910F72-C04C-4224-AC72-1C200150FDF8}" destId="{A5CBCA1D-FB14-4C6F-B31C-83F3E92E16AF}" srcOrd="0" destOrd="0" presId="urn:microsoft.com/office/officeart/2005/8/layout/cycle5"/>
    <dgm:cxn modelId="{D6833851-194A-479C-B30E-7EE23B58940C}" srcId="{942292D7-3EC9-48F3-ACC3-3DAD889E05ED}" destId="{E1F4D53E-6E0B-4D11-9182-C63AF8885D4E}" srcOrd="5" destOrd="0" parTransId="{80CCAD95-F795-49A2-AD5C-72E4C594F1A7}" sibTransId="{7139F8A1-E0D8-4FCC-BFA1-08F1DD7371C5}"/>
    <dgm:cxn modelId="{AE9526BC-1A2C-4B2E-B1C8-F3FE26D7D1E6}" srcId="{942292D7-3EC9-48F3-ACC3-3DAD889E05ED}" destId="{78BF0DF7-BB55-474C-B420-A70D23BE3539}" srcOrd="7" destOrd="0" parTransId="{18DCCC4F-901F-41A4-8BC8-D52AC9C2B3BA}" sibTransId="{5661D343-CA6F-4373-B035-593866C1CBA5}"/>
    <dgm:cxn modelId="{2C2EBF2E-A84E-4F14-8BEE-2C18D346F6C9}" srcId="{942292D7-3EC9-48F3-ACC3-3DAD889E05ED}" destId="{62C63F7F-4C03-4197-A80C-5865FC1EA557}" srcOrd="6" destOrd="0" parTransId="{53747CC1-6220-40E0-85F5-782F6BD0857C}" sibTransId="{07E6227A-88DA-4A92-AD44-00AE31754E91}"/>
    <dgm:cxn modelId="{57D955EA-3ACA-4148-B727-D8E476A03B52}" type="presOf" srcId="{7139F8A1-E0D8-4FCC-BFA1-08F1DD7371C5}" destId="{639E480A-14EE-4719-8A00-DF9198FFB2C7}" srcOrd="0" destOrd="0" presId="urn:microsoft.com/office/officeart/2005/8/layout/cycle5"/>
    <dgm:cxn modelId="{1E329DD4-CE9D-489F-BF30-1236DBD656FC}" type="presOf" srcId="{1B2E3DE1-2D95-499A-A301-4ACAC906A1F2}" destId="{3E448E7A-E5A4-42B5-8045-70BF7ABC6610}" srcOrd="0" destOrd="0" presId="urn:microsoft.com/office/officeart/2005/8/layout/cycle5"/>
    <dgm:cxn modelId="{CA127717-1A12-4B47-BFAA-23C2DD175F80}" type="presOf" srcId="{94467185-813A-4201-A736-E22AED523A0A}" destId="{0F9515D1-D532-4EC0-901F-A133DEC31622}" srcOrd="0" destOrd="0" presId="urn:microsoft.com/office/officeart/2005/8/layout/cycle5"/>
    <dgm:cxn modelId="{853E5947-0929-4559-B857-048B9CE6259F}" type="presOf" srcId="{942292D7-3EC9-48F3-ACC3-3DAD889E05ED}" destId="{34DFD981-13E1-42A7-965E-A5EC19136B8F}" srcOrd="0" destOrd="0" presId="urn:microsoft.com/office/officeart/2005/8/layout/cycle5"/>
    <dgm:cxn modelId="{07436F99-28D7-44EF-8C91-F29CD0FE855B}" srcId="{942292D7-3EC9-48F3-ACC3-3DAD889E05ED}" destId="{6E910F72-C04C-4224-AC72-1C200150FDF8}" srcOrd="3" destOrd="0" parTransId="{5BF414B1-728A-4E09-9F43-DF344EC25AA6}" sibTransId="{078DCCD8-8EDC-461A-A0B7-67D28AA112E6}"/>
    <dgm:cxn modelId="{D8C1A8F0-B2DC-404B-854F-518688AC6530}" type="presOf" srcId="{9AF88205-B297-42FA-BEC8-F98C6550970D}" destId="{C75F1B28-8993-4C10-A5D4-549FEE7D020C}" srcOrd="0" destOrd="0" presId="urn:microsoft.com/office/officeart/2005/8/layout/cycle5"/>
    <dgm:cxn modelId="{4D39E202-AA2D-48B1-A6E9-C140CDCC4C51}" type="presOf" srcId="{07E6227A-88DA-4A92-AD44-00AE31754E91}" destId="{7CD9930D-6D1A-4BE8-8E6E-6CF11508D5FD}" srcOrd="0" destOrd="0" presId="urn:microsoft.com/office/officeart/2005/8/layout/cycle5"/>
    <dgm:cxn modelId="{AD224BBD-C07A-4E81-B787-B66ED0AD00EB}" type="presOf" srcId="{078DCCD8-8EDC-461A-A0B7-67D28AA112E6}" destId="{9C26480D-5414-4AA9-A090-DB13B4B47EB5}" srcOrd="0" destOrd="0" presId="urn:microsoft.com/office/officeart/2005/8/layout/cycle5"/>
    <dgm:cxn modelId="{3962411F-8ADE-4D17-99AE-E7671D40C0ED}" type="presOf" srcId="{5661D343-CA6F-4373-B035-593866C1CBA5}" destId="{76CC4674-2713-4154-ACD3-4EC4BA02D350}" srcOrd="0" destOrd="0" presId="urn:microsoft.com/office/officeart/2005/8/layout/cycle5"/>
    <dgm:cxn modelId="{CB308BE4-E719-4F0D-A598-896C3A75FB05}" srcId="{942292D7-3EC9-48F3-ACC3-3DAD889E05ED}" destId="{7CDCCACE-B317-4100-88F6-5D65C4FC4241}" srcOrd="1" destOrd="0" parTransId="{3A01C977-F6BE-4484-B6C8-40D6073B6F45}" sibTransId="{94467185-813A-4201-A736-E22AED523A0A}"/>
    <dgm:cxn modelId="{AA9F7F3A-356A-4396-8E82-575FF9D6987B}" type="presOf" srcId="{78BF0DF7-BB55-474C-B420-A70D23BE3539}" destId="{655F38B0-B611-4F54-BA91-AAA82D03701E}" srcOrd="0" destOrd="0" presId="urn:microsoft.com/office/officeart/2005/8/layout/cycle5"/>
    <dgm:cxn modelId="{6F695C74-7851-42EB-88DA-B2D4AA0D5994}" srcId="{942292D7-3EC9-48F3-ACC3-3DAD889E05ED}" destId="{C53D8975-C44B-4286-A6F3-DFB0367E70D6}" srcOrd="2" destOrd="0" parTransId="{9A68C10F-1557-4979-AAAC-E44177D42473}" sibTransId="{D43ED51D-2D77-428F-B960-7AAD7ABC59C0}"/>
    <dgm:cxn modelId="{A1BFDE47-7B75-48BC-95E6-4DDE043FB89D}" type="presOf" srcId="{7CDCCACE-B317-4100-88F6-5D65C4FC4241}" destId="{90A96BF4-3E44-4AAD-A3FC-B65D60C3E5F1}" srcOrd="0" destOrd="0" presId="urn:microsoft.com/office/officeart/2005/8/layout/cycle5"/>
    <dgm:cxn modelId="{1C193F90-CB76-40CC-821E-99FBC7D673D9}" type="presOf" srcId="{6BFBFA7B-32B5-438C-A6FE-D0EC207B1A8A}" destId="{3155014C-220E-4ED9-B8C4-67401DF7667F}" srcOrd="0" destOrd="0" presId="urn:microsoft.com/office/officeart/2005/8/layout/cycle5"/>
    <dgm:cxn modelId="{F4D6B5EE-74DA-405A-A16A-30C2E3F2C944}" type="presOf" srcId="{D43ED51D-2D77-428F-B960-7AAD7ABC59C0}" destId="{C0FB739C-E69A-481D-B0B5-8ED01DF37FB7}" srcOrd="0" destOrd="0" presId="urn:microsoft.com/office/officeart/2005/8/layout/cycle5"/>
    <dgm:cxn modelId="{E0DD3693-22A8-406C-AF28-345CD4AEA041}" type="presOf" srcId="{C53D8975-C44B-4286-A6F3-DFB0367E70D6}" destId="{22DE8651-298B-459F-893F-4809616995CF}" srcOrd="0" destOrd="0" presId="urn:microsoft.com/office/officeart/2005/8/layout/cycle5"/>
    <dgm:cxn modelId="{54B2F6DB-3E90-43CE-9998-ECBE5C554CB9}" type="presParOf" srcId="{34DFD981-13E1-42A7-965E-A5EC19136B8F}" destId="{04F1D74F-4E1C-4976-AFDD-6AB90ECF9A7E}" srcOrd="0" destOrd="0" presId="urn:microsoft.com/office/officeart/2005/8/layout/cycle5"/>
    <dgm:cxn modelId="{7395E45C-4F0F-4D9B-89F8-07C3E03FA50D}" type="presParOf" srcId="{34DFD981-13E1-42A7-965E-A5EC19136B8F}" destId="{A28A0C69-CED7-4F93-9875-7FEFA74F629F}" srcOrd="1" destOrd="0" presId="urn:microsoft.com/office/officeart/2005/8/layout/cycle5"/>
    <dgm:cxn modelId="{067DD9B5-16AB-4484-9893-D88825B4F7A4}" type="presParOf" srcId="{34DFD981-13E1-42A7-965E-A5EC19136B8F}" destId="{3155014C-220E-4ED9-B8C4-67401DF7667F}" srcOrd="2" destOrd="0" presId="urn:microsoft.com/office/officeart/2005/8/layout/cycle5"/>
    <dgm:cxn modelId="{37DC8021-77D7-4731-8722-81A1B7E6B131}" type="presParOf" srcId="{34DFD981-13E1-42A7-965E-A5EC19136B8F}" destId="{90A96BF4-3E44-4AAD-A3FC-B65D60C3E5F1}" srcOrd="3" destOrd="0" presId="urn:microsoft.com/office/officeart/2005/8/layout/cycle5"/>
    <dgm:cxn modelId="{0D095138-19A1-4EF8-B62E-9923168F3562}" type="presParOf" srcId="{34DFD981-13E1-42A7-965E-A5EC19136B8F}" destId="{D78A9408-BE3A-44A3-85BD-F7164805252D}" srcOrd="4" destOrd="0" presId="urn:microsoft.com/office/officeart/2005/8/layout/cycle5"/>
    <dgm:cxn modelId="{89016A79-380F-496E-BD63-3E2BBEDF01DE}" type="presParOf" srcId="{34DFD981-13E1-42A7-965E-A5EC19136B8F}" destId="{0F9515D1-D532-4EC0-901F-A133DEC31622}" srcOrd="5" destOrd="0" presId="urn:microsoft.com/office/officeart/2005/8/layout/cycle5"/>
    <dgm:cxn modelId="{DD79E710-EA02-40EB-87C0-7E73F2EA6088}" type="presParOf" srcId="{34DFD981-13E1-42A7-965E-A5EC19136B8F}" destId="{22DE8651-298B-459F-893F-4809616995CF}" srcOrd="6" destOrd="0" presId="urn:microsoft.com/office/officeart/2005/8/layout/cycle5"/>
    <dgm:cxn modelId="{A1EFB8BF-10DC-4A14-8BBA-DA47ABD2292E}" type="presParOf" srcId="{34DFD981-13E1-42A7-965E-A5EC19136B8F}" destId="{B5DCE6D4-051D-4998-8333-B203B2EB0329}" srcOrd="7" destOrd="0" presId="urn:microsoft.com/office/officeart/2005/8/layout/cycle5"/>
    <dgm:cxn modelId="{225E921F-4218-4826-A526-BC22BAE95B7A}" type="presParOf" srcId="{34DFD981-13E1-42A7-965E-A5EC19136B8F}" destId="{C0FB739C-E69A-481D-B0B5-8ED01DF37FB7}" srcOrd="8" destOrd="0" presId="urn:microsoft.com/office/officeart/2005/8/layout/cycle5"/>
    <dgm:cxn modelId="{856EAD13-42C0-462F-A859-CC26D2E237A4}" type="presParOf" srcId="{34DFD981-13E1-42A7-965E-A5EC19136B8F}" destId="{A5CBCA1D-FB14-4C6F-B31C-83F3E92E16AF}" srcOrd="9" destOrd="0" presId="urn:microsoft.com/office/officeart/2005/8/layout/cycle5"/>
    <dgm:cxn modelId="{C5BC6473-CE69-42AB-92C5-8DADEAA372DC}" type="presParOf" srcId="{34DFD981-13E1-42A7-965E-A5EC19136B8F}" destId="{C2018283-5C5F-479E-A285-1AE6C824BC7E}" srcOrd="10" destOrd="0" presId="urn:microsoft.com/office/officeart/2005/8/layout/cycle5"/>
    <dgm:cxn modelId="{6AB8B111-4369-4D2A-884B-AC9EBDBECBEC}" type="presParOf" srcId="{34DFD981-13E1-42A7-965E-A5EC19136B8F}" destId="{9C26480D-5414-4AA9-A090-DB13B4B47EB5}" srcOrd="11" destOrd="0" presId="urn:microsoft.com/office/officeart/2005/8/layout/cycle5"/>
    <dgm:cxn modelId="{330CE880-3997-43C7-BDA9-1AB7E79F8757}" type="presParOf" srcId="{34DFD981-13E1-42A7-965E-A5EC19136B8F}" destId="{C75F1B28-8993-4C10-A5D4-549FEE7D020C}" srcOrd="12" destOrd="0" presId="urn:microsoft.com/office/officeart/2005/8/layout/cycle5"/>
    <dgm:cxn modelId="{F6A4CE52-79B9-42CA-91C1-2221225B98EE}" type="presParOf" srcId="{34DFD981-13E1-42A7-965E-A5EC19136B8F}" destId="{FD942BE7-9C89-4795-8495-9F9177C216AA}" srcOrd="13" destOrd="0" presId="urn:microsoft.com/office/officeart/2005/8/layout/cycle5"/>
    <dgm:cxn modelId="{0B817547-49FB-4641-A4BA-68C9293160E7}" type="presParOf" srcId="{34DFD981-13E1-42A7-965E-A5EC19136B8F}" destId="{3E448E7A-E5A4-42B5-8045-70BF7ABC6610}" srcOrd="14" destOrd="0" presId="urn:microsoft.com/office/officeart/2005/8/layout/cycle5"/>
    <dgm:cxn modelId="{88901C4B-8B24-446F-8A5D-43F6459F2EB0}" type="presParOf" srcId="{34DFD981-13E1-42A7-965E-A5EC19136B8F}" destId="{01F717C7-2831-4D3B-AC83-F469A03039C6}" srcOrd="15" destOrd="0" presId="urn:microsoft.com/office/officeart/2005/8/layout/cycle5"/>
    <dgm:cxn modelId="{3A6A9463-DF55-48F7-9A1C-7AFAA9259A2F}" type="presParOf" srcId="{34DFD981-13E1-42A7-965E-A5EC19136B8F}" destId="{A5C17561-E481-4133-9402-93B649CFF061}" srcOrd="16" destOrd="0" presId="urn:microsoft.com/office/officeart/2005/8/layout/cycle5"/>
    <dgm:cxn modelId="{B665CCC4-9E6B-4906-8B24-A57850081217}" type="presParOf" srcId="{34DFD981-13E1-42A7-965E-A5EC19136B8F}" destId="{639E480A-14EE-4719-8A00-DF9198FFB2C7}" srcOrd="17" destOrd="0" presId="urn:microsoft.com/office/officeart/2005/8/layout/cycle5"/>
    <dgm:cxn modelId="{6CFC06DB-1A27-413C-9C85-F80456D2662C}" type="presParOf" srcId="{34DFD981-13E1-42A7-965E-A5EC19136B8F}" destId="{1A66D5C0-29EE-43E7-B23B-84E162DAFFE2}" srcOrd="18" destOrd="0" presId="urn:microsoft.com/office/officeart/2005/8/layout/cycle5"/>
    <dgm:cxn modelId="{8DD2FA58-38BC-42A2-9B73-B29542CDF2AC}" type="presParOf" srcId="{34DFD981-13E1-42A7-965E-A5EC19136B8F}" destId="{AB607ADD-DBE8-4B2E-9893-8415E017A95C}" srcOrd="19" destOrd="0" presId="urn:microsoft.com/office/officeart/2005/8/layout/cycle5"/>
    <dgm:cxn modelId="{F9815414-E34B-4867-9336-BC89266EF35D}" type="presParOf" srcId="{34DFD981-13E1-42A7-965E-A5EC19136B8F}" destId="{7CD9930D-6D1A-4BE8-8E6E-6CF11508D5FD}" srcOrd="20" destOrd="0" presId="urn:microsoft.com/office/officeart/2005/8/layout/cycle5"/>
    <dgm:cxn modelId="{972ED1A9-8314-429C-B764-29E43448FF40}" type="presParOf" srcId="{34DFD981-13E1-42A7-965E-A5EC19136B8F}" destId="{655F38B0-B611-4F54-BA91-AAA82D03701E}" srcOrd="21" destOrd="0" presId="urn:microsoft.com/office/officeart/2005/8/layout/cycle5"/>
    <dgm:cxn modelId="{36DAEC0A-B9ED-402F-9516-D31B304AE7E7}" type="presParOf" srcId="{34DFD981-13E1-42A7-965E-A5EC19136B8F}" destId="{A33B977C-68A6-4624-8BE4-9943C8FC751A}" srcOrd="22" destOrd="0" presId="urn:microsoft.com/office/officeart/2005/8/layout/cycle5"/>
    <dgm:cxn modelId="{6DBB517F-0533-4DD3-9115-DA30DC2DB846}" type="presParOf" srcId="{34DFD981-13E1-42A7-965E-A5EC19136B8F}" destId="{76CC4674-2713-4154-ACD3-4EC4BA02D350}" srcOrd="23" destOrd="0" presId="urn:microsoft.com/office/officeart/2005/8/layout/cycle5"/>
  </dgm:cxnLst>
  <dgm:bg/>
  <dgm:whole/>
  <dgm:extLst>
    <a:ext uri="http://schemas.microsoft.com/office/drawing/2008/diagram"/>
  </dgm:extLst>
</dgm:dataModel>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7203EDF-C73C-4A1F-A150-5ACFD354FB5E}" type="datetimeFigureOut">
              <a:rPr lang="en-US"/>
              <a:pPr>
                <a:defRPr/>
              </a:pPr>
              <a:t>9/24/2018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latin typeface="Calibri" pitchFamily="34" charset="0"/>
              </a:defRPr>
            </a:lvl1pPr>
          </a:lstStyle>
          <a:p>
            <a:pPr>
              <a:defRPr/>
            </a:pPr>
            <a:fld id="{F35BEC80-9399-4986-95C4-2AAF20C02DD5}" type="slidenum">
              <a:rPr lang="ar-SA"/>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1508" name="Slide Number Placeholder 3"/>
          <p:cNvSpPr>
            <a:spLocks noGrp="1"/>
          </p:cNvSpPr>
          <p:nvPr>
            <p:ph type="sldNum" sz="quarter" idx="5"/>
          </p:nvPr>
        </p:nvSpPr>
        <p:spPr bwMode="auto">
          <a:noFill/>
          <a:ln>
            <a:miter lim="800000"/>
            <a:headEnd/>
            <a:tailEnd/>
          </a:ln>
        </p:spPr>
        <p:txBody>
          <a:bodyPr/>
          <a:lstStyle/>
          <a:p>
            <a:fld id="{8256DADC-8A67-41D7-8D51-9F777BE31049}" type="slidenum">
              <a:rPr lang="ar-SA"/>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0724" name="Slide Number Placeholder 3"/>
          <p:cNvSpPr>
            <a:spLocks noGrp="1"/>
          </p:cNvSpPr>
          <p:nvPr>
            <p:ph type="sldNum" sz="quarter" idx="5"/>
          </p:nvPr>
        </p:nvSpPr>
        <p:spPr bwMode="auto">
          <a:noFill/>
          <a:ln>
            <a:miter lim="800000"/>
            <a:headEnd/>
            <a:tailEnd/>
          </a:ln>
        </p:spPr>
        <p:txBody>
          <a:bodyPr/>
          <a:lstStyle/>
          <a:p>
            <a:fld id="{84BA4AF9-9215-4522-95E4-381C2A31A467}" type="slidenum">
              <a:rPr lang="ar-SA"/>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1748" name="Slide Number Placeholder 3"/>
          <p:cNvSpPr>
            <a:spLocks noGrp="1"/>
          </p:cNvSpPr>
          <p:nvPr>
            <p:ph type="sldNum" sz="quarter" idx="5"/>
          </p:nvPr>
        </p:nvSpPr>
        <p:spPr bwMode="auto">
          <a:noFill/>
          <a:ln>
            <a:miter lim="800000"/>
            <a:headEnd/>
            <a:tailEnd/>
          </a:ln>
        </p:spPr>
        <p:txBody>
          <a:bodyPr/>
          <a:lstStyle/>
          <a:p>
            <a:fld id="{11FCBA53-2453-46F0-B584-68296B2CE4DB}" type="slidenum">
              <a:rPr lang="ar-SA"/>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2772" name="Slide Number Placeholder 3"/>
          <p:cNvSpPr>
            <a:spLocks noGrp="1"/>
          </p:cNvSpPr>
          <p:nvPr>
            <p:ph type="sldNum" sz="quarter" idx="5"/>
          </p:nvPr>
        </p:nvSpPr>
        <p:spPr bwMode="auto">
          <a:noFill/>
          <a:ln>
            <a:miter lim="800000"/>
            <a:headEnd/>
            <a:tailEnd/>
          </a:ln>
        </p:spPr>
        <p:txBody>
          <a:bodyPr/>
          <a:lstStyle/>
          <a:p>
            <a:fld id="{35AEE716-EE31-4434-9276-8D378FBAADCF}" type="slidenum">
              <a:rPr lang="ar-SA"/>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3796" name="Slide Number Placeholder 3"/>
          <p:cNvSpPr>
            <a:spLocks noGrp="1"/>
          </p:cNvSpPr>
          <p:nvPr>
            <p:ph type="sldNum" sz="quarter" idx="5"/>
          </p:nvPr>
        </p:nvSpPr>
        <p:spPr bwMode="auto">
          <a:noFill/>
          <a:ln>
            <a:miter lim="800000"/>
            <a:headEnd/>
            <a:tailEnd/>
          </a:ln>
        </p:spPr>
        <p:txBody>
          <a:bodyPr/>
          <a:lstStyle/>
          <a:p>
            <a:fld id="{5CAC1C8B-A753-4D2D-99E4-BD19CDA442E1}" type="slidenum">
              <a:rPr lang="ar-SA"/>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4820" name="Slide Number Placeholder 3"/>
          <p:cNvSpPr>
            <a:spLocks noGrp="1"/>
          </p:cNvSpPr>
          <p:nvPr>
            <p:ph type="sldNum" sz="quarter" idx="5"/>
          </p:nvPr>
        </p:nvSpPr>
        <p:spPr bwMode="auto">
          <a:noFill/>
          <a:ln>
            <a:miter lim="800000"/>
            <a:headEnd/>
            <a:tailEnd/>
          </a:ln>
        </p:spPr>
        <p:txBody>
          <a:bodyPr/>
          <a:lstStyle/>
          <a:p>
            <a:fld id="{46008454-5912-42C4-A3DF-A7CDDF1D4F77}" type="slidenum">
              <a:rPr lang="ar-SA"/>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35844" name="Slide Number Placeholder 3"/>
          <p:cNvSpPr>
            <a:spLocks noGrp="1"/>
          </p:cNvSpPr>
          <p:nvPr>
            <p:ph type="sldNum" sz="quarter" idx="5"/>
          </p:nvPr>
        </p:nvSpPr>
        <p:spPr bwMode="auto">
          <a:noFill/>
          <a:ln>
            <a:miter lim="800000"/>
            <a:headEnd/>
            <a:tailEnd/>
          </a:ln>
        </p:spPr>
        <p:txBody>
          <a:bodyPr/>
          <a:lstStyle/>
          <a:p>
            <a:fld id="{3C851BA4-6502-4323-B4ED-6B19DA63C109}" type="slidenum">
              <a:rPr lang="ar-SA"/>
              <a:pPr/>
              <a:t>15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2532" name="Slide Number Placeholder 3"/>
          <p:cNvSpPr>
            <a:spLocks noGrp="1"/>
          </p:cNvSpPr>
          <p:nvPr>
            <p:ph type="sldNum" sz="quarter" idx="5"/>
          </p:nvPr>
        </p:nvSpPr>
        <p:spPr bwMode="auto">
          <a:noFill/>
          <a:ln>
            <a:miter lim="800000"/>
            <a:headEnd/>
            <a:tailEnd/>
          </a:ln>
        </p:spPr>
        <p:txBody>
          <a:bodyPr/>
          <a:lstStyle/>
          <a:p>
            <a:fld id="{AABA77E4-8CB8-4930-BAF4-F32CDC2C73EE}" type="slidenum">
              <a:rPr lang="ar-SA"/>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3556" name="Slide Number Placeholder 3"/>
          <p:cNvSpPr>
            <a:spLocks noGrp="1"/>
          </p:cNvSpPr>
          <p:nvPr>
            <p:ph type="sldNum" sz="quarter" idx="5"/>
          </p:nvPr>
        </p:nvSpPr>
        <p:spPr bwMode="auto">
          <a:noFill/>
          <a:ln>
            <a:miter lim="800000"/>
            <a:headEnd/>
            <a:tailEnd/>
          </a:ln>
        </p:spPr>
        <p:txBody>
          <a:bodyPr/>
          <a:lstStyle/>
          <a:p>
            <a:fld id="{706829CC-5C8B-45CD-9545-511899F36D53}" type="slidenum">
              <a:rPr lang="ar-SA"/>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4580" name="Slide Number Placeholder 3"/>
          <p:cNvSpPr>
            <a:spLocks noGrp="1"/>
          </p:cNvSpPr>
          <p:nvPr>
            <p:ph type="sldNum" sz="quarter" idx="5"/>
          </p:nvPr>
        </p:nvSpPr>
        <p:spPr bwMode="auto">
          <a:noFill/>
          <a:ln>
            <a:miter lim="800000"/>
            <a:headEnd/>
            <a:tailEnd/>
          </a:ln>
        </p:spPr>
        <p:txBody>
          <a:bodyPr/>
          <a:lstStyle/>
          <a:p>
            <a:fld id="{D6CF8D6E-5C17-49B0-A74A-D984F13B38C4}" type="slidenum">
              <a:rPr lang="ar-SA"/>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5604" name="Slide Number Placeholder 3"/>
          <p:cNvSpPr>
            <a:spLocks noGrp="1"/>
          </p:cNvSpPr>
          <p:nvPr>
            <p:ph type="sldNum" sz="quarter" idx="5"/>
          </p:nvPr>
        </p:nvSpPr>
        <p:spPr bwMode="auto">
          <a:noFill/>
          <a:ln>
            <a:miter lim="800000"/>
            <a:headEnd/>
            <a:tailEnd/>
          </a:ln>
        </p:spPr>
        <p:txBody>
          <a:bodyPr/>
          <a:lstStyle/>
          <a:p>
            <a:fld id="{9985D3AA-14D0-4208-8C97-190173E288CC}" type="slidenum">
              <a:rPr lang="ar-SA"/>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6628" name="Slide Number Placeholder 3"/>
          <p:cNvSpPr>
            <a:spLocks noGrp="1"/>
          </p:cNvSpPr>
          <p:nvPr>
            <p:ph type="sldNum" sz="quarter" idx="5"/>
          </p:nvPr>
        </p:nvSpPr>
        <p:spPr bwMode="auto">
          <a:noFill/>
          <a:ln>
            <a:miter lim="800000"/>
            <a:headEnd/>
            <a:tailEnd/>
          </a:ln>
        </p:spPr>
        <p:txBody>
          <a:bodyPr/>
          <a:lstStyle/>
          <a:p>
            <a:fld id="{90C4B365-9EFE-40ED-9F3B-1E362F7EA3E0}" type="slidenum">
              <a:rPr lang="ar-SA"/>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7652" name="Slide Number Placeholder 3"/>
          <p:cNvSpPr>
            <a:spLocks noGrp="1"/>
          </p:cNvSpPr>
          <p:nvPr>
            <p:ph type="sldNum" sz="quarter" idx="5"/>
          </p:nvPr>
        </p:nvSpPr>
        <p:spPr bwMode="auto">
          <a:noFill/>
          <a:ln>
            <a:miter lim="800000"/>
            <a:headEnd/>
            <a:tailEnd/>
          </a:ln>
        </p:spPr>
        <p:txBody>
          <a:bodyPr/>
          <a:lstStyle/>
          <a:p>
            <a:fld id="{1FFF24D7-ED61-4D88-8B61-3195C6E082E4}" type="slidenum">
              <a:rPr lang="ar-SA"/>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8676" name="Slide Number Placeholder 3"/>
          <p:cNvSpPr>
            <a:spLocks noGrp="1"/>
          </p:cNvSpPr>
          <p:nvPr>
            <p:ph type="sldNum" sz="quarter" idx="5"/>
          </p:nvPr>
        </p:nvSpPr>
        <p:spPr bwMode="auto">
          <a:noFill/>
          <a:ln>
            <a:miter lim="800000"/>
            <a:headEnd/>
            <a:tailEnd/>
          </a:ln>
        </p:spPr>
        <p:txBody>
          <a:bodyPr/>
          <a:lstStyle/>
          <a:p>
            <a:fld id="{1C56CB68-91EF-492A-83FA-CFA25F117DB4}" type="slidenum">
              <a:rPr lang="ar-SA"/>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smtClean="0"/>
          </a:p>
        </p:txBody>
      </p:sp>
      <p:sp>
        <p:nvSpPr>
          <p:cNvPr id="29700" name="Slide Number Placeholder 3"/>
          <p:cNvSpPr>
            <a:spLocks noGrp="1"/>
          </p:cNvSpPr>
          <p:nvPr>
            <p:ph type="sldNum" sz="quarter" idx="5"/>
          </p:nvPr>
        </p:nvSpPr>
        <p:spPr bwMode="auto">
          <a:noFill/>
          <a:ln>
            <a:miter lim="800000"/>
            <a:headEnd/>
            <a:tailEnd/>
          </a:ln>
        </p:spPr>
        <p:txBody>
          <a:bodyPr/>
          <a:lstStyle/>
          <a:p>
            <a:fld id="{FB49BED3-F599-467B-9E57-B3D89973B1BD}" type="slidenum">
              <a:rPr lang="ar-SA"/>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A36E08A2-332A-482E-8DD9-9138CE01FA28}" type="datetimeFigureOut">
              <a:rPr lang="en-US"/>
              <a:pPr>
                <a:defRPr/>
              </a:pPr>
              <a:t>9/24/2018</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smtClean="0">
                <a:solidFill>
                  <a:srgbClr val="D1EAEE"/>
                </a:solidFill>
              </a:defRPr>
            </a:lvl1pPr>
          </a:lstStyle>
          <a:p>
            <a:pPr>
              <a:defRPr/>
            </a:pPr>
            <a:fld id="{6CF4EBD5-C0A5-4AB2-B75F-49AC74B5BF99}"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8D9D1F3D-A10F-4161-914E-D55B1251C6F2}" type="datetimeFigureOut">
              <a:rPr lang="en-US"/>
              <a:pPr>
                <a:defRPr/>
              </a:pPr>
              <a:t>9/24/2018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FE190D7-AE2A-4940-B611-77B381887E5B}"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4155F12-8A2C-4381-AC8F-3762B85C1E80}" type="datetimeFigureOut">
              <a:rPr lang="en-US"/>
              <a:pPr>
                <a:defRPr/>
              </a:pPr>
              <a:t>9/24/2018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FE5AB1B-3022-4826-A698-7DE1F2CE64F8}"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7DABD91-E237-4BE8-8153-FB606B91FA76}" type="datetimeFigureOut">
              <a:rPr lang="en-US"/>
              <a:pPr>
                <a:defRPr/>
              </a:pPr>
              <a:t>9/24/2018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24596A3-6AEC-46E3-AAC5-580D71D20212}"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3010E96-A84E-4714-B2C8-5BDE92A31612}" type="datetimeFigureOut">
              <a:rPr lang="en-US"/>
              <a:pPr>
                <a:defRPr/>
              </a:pPr>
              <a:t>9/24/2018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solidFill>
                  <a:srgbClr val="D1EAEE"/>
                </a:solidFill>
              </a:defRPr>
            </a:lvl1pPr>
          </a:lstStyle>
          <a:p>
            <a:pPr>
              <a:defRPr/>
            </a:pPr>
            <a:fld id="{191E04B9-8D38-45D6-B88A-E0413E6C5D07}" type="slidenum">
              <a:rPr lang="ar-SA"/>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8CA920A-7C52-4833-ABAA-EA04BD568346}" type="datetimeFigureOut">
              <a:rPr lang="en-US"/>
              <a:pPr>
                <a:defRPr/>
              </a:pPr>
              <a:t>9/24/2018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3B34B40-EEB7-473C-9D79-0D19CF3FF7BF}"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9BA0E3D-9D06-482A-AE76-7E26725982DB}" type="datetimeFigureOut">
              <a:rPr lang="en-US"/>
              <a:pPr>
                <a:defRPr/>
              </a:pPr>
              <a:t>9/24/2018</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8EFCEBE3-78ED-43F6-92EB-F2B4C1AA8100}"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0CC83438-71B6-4D28-B66A-FE830946C5CD}" type="datetimeFigureOut">
              <a:rPr lang="en-US"/>
              <a:pPr>
                <a:defRPr/>
              </a:pPr>
              <a:t>9/24/2018</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0E9CA0B5-041E-47EC-9345-37E55C0A2FAF}"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1964227-4480-49F0-A777-426C2D6E280C}" type="datetimeFigureOut">
              <a:rPr lang="en-US"/>
              <a:pPr>
                <a:defRPr/>
              </a:pPr>
              <a:t>9/24/2018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55F744FB-9C60-4B8C-9EA9-2605873ACD79}"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F63873D5-5FFC-41CA-96BB-B81B63D32AEF}" type="datetimeFigureOut">
              <a:rPr lang="en-US"/>
              <a:pPr>
                <a:defRPr/>
              </a:pPr>
              <a:t>9/24/2018</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8E40BBD1-4182-40AE-AC37-6F43FEE1574D}"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AE155CD-4490-434B-9C11-FF8B8E15C01C}" type="datetimeFigureOut">
              <a:rPr lang="en-US"/>
              <a:pPr>
                <a:defRPr/>
              </a:pPr>
              <a:t>9/24/2018</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04B3E53D-50C2-4325-B4E0-A5CB268DA546}"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BAAAB796-F457-4BAC-921A-702F9A565902}" type="datetimeFigureOut">
              <a:rPr lang="en-US"/>
              <a:pPr>
                <a:defRPr/>
              </a:pPr>
              <a:t>9/24/2018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smtClean="0">
                <a:solidFill>
                  <a:srgbClr val="045C75"/>
                </a:solidFill>
              </a:defRPr>
            </a:lvl1pPr>
          </a:lstStyle>
          <a:p>
            <a:pPr>
              <a:defRPr/>
            </a:pPr>
            <a:fld id="{756B3D67-5A50-4BD1-80CE-B62A239D3D6A}" type="slidenum">
              <a:rPr lang="ar-SA"/>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723" r:id="rId1"/>
    <p:sldLayoutId id="2147483715" r:id="rId2"/>
    <p:sldLayoutId id="2147483724" r:id="rId3"/>
    <p:sldLayoutId id="2147483716" r:id="rId4"/>
    <p:sldLayoutId id="2147483717" r:id="rId5"/>
    <p:sldLayoutId id="2147483718" r:id="rId6"/>
    <p:sldLayoutId id="2147483719" r:id="rId7"/>
    <p:sldLayoutId id="2147483720" r:id="rId8"/>
    <p:sldLayoutId id="2147483725" r:id="rId9"/>
    <p:sldLayoutId id="2147483721" r:id="rId10"/>
    <p:sldLayoutId id="214748372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fontAlgn="auto" hangingPunct="1">
              <a:spcAft>
                <a:spcPts val="0"/>
              </a:spcAft>
              <a:defRPr/>
            </a:pPr>
            <a:r>
              <a:rPr lang="en-US" smtClean="0"/>
              <a:t>Health care planning</a:t>
            </a:r>
          </a:p>
        </p:txBody>
      </p:sp>
      <p:sp>
        <p:nvSpPr>
          <p:cNvPr id="5123" name="Subtitle 2"/>
          <p:cNvSpPr>
            <a:spLocks noGrp="1"/>
          </p:cNvSpPr>
          <p:nvPr>
            <p:ph type="subTitle" idx="1"/>
          </p:nvPr>
        </p:nvSpPr>
        <p:spPr>
          <a:xfrm>
            <a:off x="533400" y="3228975"/>
            <a:ext cx="7854950" cy="1752600"/>
          </a:xfrm>
        </p:spPr>
        <p:txBody>
          <a:bodyPr/>
          <a:lstStyle/>
          <a:p>
            <a:pPr marR="0" eaLnBrk="1" hangingPunct="1">
              <a:buFont typeface="Arial" charset="0"/>
              <a:buNone/>
            </a:pPr>
            <a:r>
              <a:rPr lang="en-US" sz="2800" smtClean="0"/>
              <a:t>Abdulsalam Alkhayyat</a:t>
            </a:r>
            <a:endParaRPr lang="en-US" sz="28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p:txBody>
          <a:bodyPr/>
          <a:lstStyle/>
          <a:p>
            <a:pPr eaLnBrk="1" hangingPunct="1">
              <a:buFont typeface="Arial" charset="0"/>
              <a:buNone/>
            </a:pPr>
            <a:r>
              <a:rPr lang="en-US" smtClean="0"/>
              <a:t>3. Assessment of resources</a:t>
            </a:r>
          </a:p>
          <a:p>
            <a:pPr marL="914400" lvl="1" indent="-514350" eaLnBrk="1" hangingPunct="1">
              <a:buFont typeface="Calibri" pitchFamily="34" charset="0"/>
              <a:buAutoNum type="arabicPeriod"/>
            </a:pPr>
            <a:r>
              <a:rPr lang="en-US" smtClean="0"/>
              <a:t>Manpower</a:t>
            </a:r>
          </a:p>
          <a:p>
            <a:pPr marL="914400" lvl="1" indent="-514350" eaLnBrk="1" hangingPunct="1">
              <a:buFont typeface="Calibri" pitchFamily="34" charset="0"/>
              <a:buAutoNum type="arabicPeriod"/>
            </a:pPr>
            <a:r>
              <a:rPr lang="en-US" smtClean="0"/>
              <a:t>Money</a:t>
            </a:r>
          </a:p>
          <a:p>
            <a:pPr marL="914400" lvl="1" indent="-514350" eaLnBrk="1" hangingPunct="1">
              <a:buFont typeface="Calibri" pitchFamily="34" charset="0"/>
              <a:buAutoNum type="arabicPeriod"/>
            </a:pPr>
            <a:r>
              <a:rPr lang="en-US" smtClean="0"/>
              <a:t>Materials </a:t>
            </a:r>
          </a:p>
          <a:p>
            <a:pPr marL="914400" lvl="1" indent="-514350" eaLnBrk="1" hangingPunct="1">
              <a:buFont typeface="Calibri" pitchFamily="34" charset="0"/>
              <a:buAutoNum type="arabicPeriod"/>
            </a:pPr>
            <a:r>
              <a:rPr lang="en-US" smtClean="0"/>
              <a:t>Skills  and knowledge</a:t>
            </a:r>
          </a:p>
          <a:p>
            <a:pPr marL="914400" lvl="1" indent="-514350" eaLnBrk="1" hangingPunct="1">
              <a:buFont typeface="Calibri" pitchFamily="34" charset="0"/>
              <a:buAutoNum type="arabicPeriod"/>
            </a:pPr>
            <a:r>
              <a:rPr lang="en-US" smtClean="0"/>
              <a:t>Technical needs </a:t>
            </a:r>
          </a:p>
        </p:txBody>
      </p:sp>
      <p:graphicFrame>
        <p:nvGraphicFramePr>
          <p:cNvPr id="4" name="Content Placeholder 3"/>
          <p:cNvGraphicFramePr>
            <a:graphicFrameLocks/>
          </p:cNvGraphicFramePr>
          <p:nvPr/>
        </p:nvGraphicFramePr>
        <p:xfrm>
          <a:off x="4800600" y="1524000"/>
          <a:ext cx="43434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p:txBody>
          <a:bodyPr/>
          <a:lstStyle/>
          <a:p>
            <a:pPr eaLnBrk="1" hangingPunct="1">
              <a:buFont typeface="Arial" charset="0"/>
              <a:buNone/>
            </a:pPr>
            <a:r>
              <a:rPr lang="en-US" smtClean="0"/>
              <a:t>4. Fixing priorities</a:t>
            </a:r>
          </a:p>
          <a:p>
            <a:pPr eaLnBrk="1" hangingPunct="1">
              <a:buFont typeface="Arial" charset="0"/>
              <a:buNone/>
            </a:pPr>
            <a:r>
              <a:rPr lang="en-US" smtClean="0"/>
              <a:t>  What determines priorities?</a:t>
            </a:r>
          </a:p>
          <a:p>
            <a:pPr eaLnBrk="1" hangingPunct="1">
              <a:buFont typeface="Arial" charset="0"/>
              <a:buNone/>
            </a:pPr>
            <a:endParaRPr lang="en-US" smtClean="0"/>
          </a:p>
          <a:p>
            <a:pPr eaLnBrk="1" hangingPunct="1">
              <a:buFont typeface="Arial" charset="0"/>
              <a:buNone/>
            </a:pPr>
            <a:r>
              <a:rPr lang="en-US" smtClean="0"/>
              <a:t>5. Write formulated plans</a:t>
            </a:r>
          </a:p>
          <a:p>
            <a:pPr marL="914400" lvl="1" indent="-514350" eaLnBrk="1" hangingPunct="1">
              <a:buFont typeface="Calibri" pitchFamily="34" charset="0"/>
              <a:buAutoNum type="arabicPeriod"/>
            </a:pPr>
            <a:r>
              <a:rPr lang="en-US" smtClean="0"/>
              <a:t>Detailed detecting input and output</a:t>
            </a:r>
          </a:p>
          <a:p>
            <a:pPr marL="914400" lvl="1" indent="-514350" eaLnBrk="1" hangingPunct="1">
              <a:buFont typeface="Calibri" pitchFamily="34" charset="0"/>
              <a:buAutoNum type="arabicPeriod"/>
            </a:pPr>
            <a:r>
              <a:rPr lang="en-US" smtClean="0"/>
              <a:t>Contained working guidance for execution</a:t>
            </a:r>
          </a:p>
          <a:p>
            <a:pPr marL="914400" lvl="1" indent="-514350" eaLnBrk="1" hangingPunct="1">
              <a:buFont typeface="Calibri" pitchFamily="34" charset="0"/>
              <a:buAutoNum type="arabicPeriod"/>
            </a:pPr>
            <a:r>
              <a:rPr lang="en-US" smtClean="0"/>
              <a:t>Evaluation should be built in</a:t>
            </a:r>
          </a:p>
        </p:txBody>
      </p:sp>
      <p:graphicFrame>
        <p:nvGraphicFramePr>
          <p:cNvPr id="4" name="Content Placeholder 3"/>
          <p:cNvGraphicFramePr>
            <a:graphicFrameLocks/>
          </p:cNvGraphicFramePr>
          <p:nvPr/>
        </p:nvGraphicFramePr>
        <p:xfrm>
          <a:off x="5715000" y="0"/>
          <a:ext cx="34290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p:txBody>
          <a:bodyPr/>
          <a:lstStyle/>
          <a:p>
            <a:pPr eaLnBrk="1" hangingPunct="1">
              <a:buFont typeface="Arial" charset="0"/>
              <a:buNone/>
            </a:pPr>
            <a:r>
              <a:rPr lang="en-US" smtClean="0"/>
              <a:t>6. Programming and implantation</a:t>
            </a:r>
          </a:p>
          <a:p>
            <a:pPr marL="914400" lvl="1" indent="-514350" eaLnBrk="1" hangingPunct="1">
              <a:buFont typeface="Calibri" pitchFamily="34" charset="0"/>
              <a:buAutoNum type="arabicPeriod"/>
            </a:pPr>
            <a:r>
              <a:rPr lang="en-US" smtClean="0"/>
              <a:t>Assign and fix responsibilities</a:t>
            </a:r>
          </a:p>
          <a:p>
            <a:pPr marL="914400" lvl="1" indent="-514350" eaLnBrk="1" hangingPunct="1">
              <a:buFont typeface="Calibri" pitchFamily="34" charset="0"/>
              <a:buAutoNum type="arabicPeriod"/>
            </a:pPr>
            <a:r>
              <a:rPr lang="en-US" smtClean="0"/>
              <a:t>Define roles and tasks</a:t>
            </a:r>
          </a:p>
          <a:p>
            <a:pPr marL="914400" lvl="1" indent="-514350" eaLnBrk="1" hangingPunct="1">
              <a:buFont typeface="Calibri" pitchFamily="34" charset="0"/>
              <a:buAutoNum type="arabicPeriod"/>
            </a:pPr>
            <a:r>
              <a:rPr lang="en-US" smtClean="0"/>
              <a:t>Selection, training, motivation and supervision</a:t>
            </a:r>
          </a:p>
          <a:p>
            <a:pPr marL="914400" lvl="1" indent="-514350" eaLnBrk="1" hangingPunct="1">
              <a:buFont typeface="Calibri" pitchFamily="34" charset="0"/>
              <a:buAutoNum type="arabicPeriod"/>
            </a:pPr>
            <a:r>
              <a:rPr lang="en-US" smtClean="0"/>
              <a:t>Organization and communication</a:t>
            </a:r>
          </a:p>
          <a:p>
            <a:pPr marL="914400" lvl="1" indent="-514350" eaLnBrk="1" hangingPunct="1">
              <a:buFont typeface="Calibri" pitchFamily="34" charset="0"/>
              <a:buAutoNum type="arabicPeriod"/>
            </a:pPr>
            <a:r>
              <a:rPr lang="en-US" smtClean="0"/>
              <a:t>Efficiency of health institutions </a:t>
            </a:r>
          </a:p>
        </p:txBody>
      </p:sp>
      <p:graphicFrame>
        <p:nvGraphicFramePr>
          <p:cNvPr id="4" name="Content Placeholder 3"/>
          <p:cNvGraphicFramePr>
            <a:graphicFrameLocks/>
          </p:cNvGraphicFramePr>
          <p:nvPr/>
        </p:nvGraphicFramePr>
        <p:xfrm>
          <a:off x="5715000" y="-152400"/>
          <a:ext cx="3352800"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533400" y="1341438"/>
            <a:ext cx="8229600" cy="5364162"/>
          </a:xfrm>
        </p:spPr>
        <p:txBody>
          <a:bodyPr/>
          <a:lstStyle/>
          <a:p>
            <a:pPr eaLnBrk="1" hangingPunct="1">
              <a:buFont typeface="Arial" charset="0"/>
              <a:buNone/>
            </a:pPr>
            <a:r>
              <a:rPr lang="en-US" smtClean="0"/>
              <a:t>7. Monitoring </a:t>
            </a:r>
          </a:p>
          <a:p>
            <a:pPr eaLnBrk="1" hangingPunct="1">
              <a:buFont typeface="Arial" charset="0"/>
              <a:buNone/>
            </a:pPr>
            <a:r>
              <a:rPr lang="en-US" smtClean="0"/>
              <a:t> 	continues process of observing, recording and reporting on the activities of the organization or project</a:t>
            </a:r>
          </a:p>
          <a:p>
            <a:pPr eaLnBrk="1" hangingPunct="1">
              <a:buFont typeface="Arial" charset="0"/>
              <a:buNone/>
            </a:pPr>
            <a:endParaRPr lang="en-US" smtClean="0"/>
          </a:p>
          <a:p>
            <a:pPr eaLnBrk="1" hangingPunct="1">
              <a:buFont typeface="Arial" charset="0"/>
              <a:buNone/>
            </a:pPr>
            <a:r>
              <a:rPr lang="en-US" smtClean="0"/>
              <a:t>8. Evaluation </a:t>
            </a:r>
          </a:p>
          <a:p>
            <a:pPr eaLnBrk="1" hangingPunct="1">
              <a:buFont typeface="Arial" charset="0"/>
              <a:buNone/>
            </a:pPr>
            <a:r>
              <a:rPr lang="en-US" smtClean="0"/>
              <a:t>	measures the degree to which objectives and targets are fulfilled and the quality of results obtained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smtClean="0"/>
              <a:t>Dictated by </a:t>
            </a:r>
          </a:p>
        </p:txBody>
      </p:sp>
      <p:sp>
        <p:nvSpPr>
          <p:cNvPr id="18435" name="Content Placeholder 2"/>
          <p:cNvSpPr>
            <a:spLocks noGrp="1"/>
          </p:cNvSpPr>
          <p:nvPr>
            <p:ph idx="1"/>
          </p:nvPr>
        </p:nvSpPr>
        <p:spPr/>
        <p:txBody>
          <a:bodyPr/>
          <a:lstStyle/>
          <a:p>
            <a:pPr eaLnBrk="1" hangingPunct="1"/>
            <a:r>
              <a:rPr lang="en-US" smtClean="0"/>
              <a:t>Central policies</a:t>
            </a:r>
          </a:p>
          <a:p>
            <a:pPr eaLnBrk="1" hangingPunct="1"/>
            <a:r>
              <a:rPr lang="en-US" smtClean="0"/>
              <a:t>National policies </a:t>
            </a:r>
          </a:p>
          <a:p>
            <a:pPr eaLnBrk="1" hangingPunct="1"/>
            <a:r>
              <a:rPr lang="en-US" smtClean="0"/>
              <a:t>Local health need (HNA)</a:t>
            </a:r>
          </a:p>
          <a:p>
            <a:pPr eaLnBrk="1" hangingPunct="1"/>
            <a:r>
              <a:rPr lang="en-US" smtClean="0"/>
              <a:t>Man power </a:t>
            </a:r>
          </a:p>
          <a:p>
            <a:pPr eaLnBrk="1" hangingPunct="1"/>
            <a:r>
              <a:rPr lang="en-US" smtClean="0"/>
              <a:t>Pressure </a:t>
            </a:r>
          </a:p>
          <a:p>
            <a:pPr lvl="1" eaLnBrk="1" hangingPunct="1"/>
            <a:r>
              <a:rPr lang="en-US" smtClean="0"/>
              <a:t>Local</a:t>
            </a:r>
          </a:p>
          <a:p>
            <a:pPr lvl="1" eaLnBrk="1" hangingPunct="1"/>
            <a:r>
              <a:rPr lang="en-US" smtClean="0"/>
              <a:t>National</a:t>
            </a:r>
          </a:p>
          <a:p>
            <a:pPr lvl="1" eaLnBrk="1" hangingPunct="1"/>
            <a:r>
              <a:rPr lang="en-US" smtClean="0"/>
              <a:t>Politocal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p:cNvSpPr>
            <a:spLocks noGrp="1"/>
          </p:cNvSpPr>
          <p:nvPr>
            <p:ph idx="1"/>
          </p:nvPr>
        </p:nvSpPr>
        <p:spPr/>
        <p:txBody>
          <a:bodyPr/>
          <a:lstStyle/>
          <a:p>
            <a:pPr eaLnBrk="1" hangingPunct="1"/>
            <a:r>
              <a:rPr lang="en-US" smtClean="0"/>
              <a:t>Planning  is for tomorrow</a:t>
            </a:r>
          </a:p>
          <a:p>
            <a:pPr eaLnBrk="1" hangingPunct="1"/>
            <a:endParaRPr lang="en-US" smtClean="0"/>
          </a:p>
          <a:p>
            <a:pPr eaLnBrk="1" hangingPunct="1"/>
            <a:r>
              <a:rPr lang="en-US" smtClean="0"/>
              <a:t>Planning includes 3 steps</a:t>
            </a:r>
          </a:p>
          <a:p>
            <a:pPr lvl="1" eaLnBrk="1" hangingPunct="1"/>
            <a:r>
              <a:rPr lang="en-US" smtClean="0"/>
              <a:t>Plan formulation</a:t>
            </a:r>
          </a:p>
          <a:p>
            <a:pPr lvl="1" eaLnBrk="1" hangingPunct="1"/>
            <a:r>
              <a:rPr lang="en-US" smtClean="0"/>
              <a:t>Execution</a:t>
            </a:r>
          </a:p>
          <a:p>
            <a:pPr lvl="1" eaLnBrk="1" hangingPunct="1"/>
            <a:r>
              <a:rPr lang="en-US" smtClean="0"/>
              <a:t>Evaluation  </a:t>
            </a:r>
          </a:p>
          <a:p>
            <a:pPr eaLnBrk="1" hangingPunct="1"/>
            <a:r>
              <a:rPr lang="en-US" smtClean="0"/>
              <a:t>No planning  No Development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smtClean="0"/>
              <a:t>Planning</a:t>
            </a:r>
          </a:p>
        </p:txBody>
      </p:sp>
      <p:sp>
        <p:nvSpPr>
          <p:cNvPr id="6147" name="Content Placeholder 2"/>
          <p:cNvSpPr>
            <a:spLocks noGrp="1"/>
          </p:cNvSpPr>
          <p:nvPr>
            <p:ph idx="1"/>
          </p:nvPr>
        </p:nvSpPr>
        <p:spPr/>
        <p:txBody>
          <a:bodyPr/>
          <a:lstStyle/>
          <a:p>
            <a:pPr eaLnBrk="1" hangingPunct="1"/>
            <a:r>
              <a:rPr lang="en-US" smtClean="0"/>
              <a:t>The  process of setting goals, developing strategies, and outlining tasks and schedules to accomplish the goals.</a:t>
            </a:r>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p:txBody>
          <a:bodyPr/>
          <a:lstStyle/>
          <a:p>
            <a:pPr eaLnBrk="1" hangingPunct="1">
              <a:lnSpc>
                <a:spcPct val="150000"/>
              </a:lnSpc>
            </a:pPr>
            <a:r>
              <a:rPr lang="en-US" smtClean="0"/>
              <a:t>Planning is deciding in advance what to do, how to do and who is to do it. Planning bridges the gap between where we are to, where we want to go. It makes possible things to occur which would not otherwise occur.</a:t>
            </a:r>
          </a:p>
          <a:p>
            <a:pPr eaLnBrk="1" hangingPunct="1">
              <a:buFont typeface="Arial" charset="0"/>
              <a:buNone/>
            </a:pPr>
            <a:endParaRPr lang="en-US"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smtClean="0"/>
              <a:t> Health care Planning </a:t>
            </a:r>
          </a:p>
        </p:txBody>
      </p:sp>
      <p:sp>
        <p:nvSpPr>
          <p:cNvPr id="8195" name="Content Placeholder 2"/>
          <p:cNvSpPr>
            <a:spLocks noGrp="1"/>
          </p:cNvSpPr>
          <p:nvPr>
            <p:ph idx="1"/>
          </p:nvPr>
        </p:nvSpPr>
        <p:spPr/>
        <p:txBody>
          <a:bodyPr/>
          <a:lstStyle/>
          <a:p>
            <a:pPr eaLnBrk="1" hangingPunct="1"/>
            <a:r>
              <a:rPr lang="en-US" smtClean="0"/>
              <a:t>Orderly process of </a:t>
            </a:r>
          </a:p>
          <a:p>
            <a:pPr lvl="1" eaLnBrk="1" hangingPunct="1"/>
            <a:r>
              <a:rPr lang="en-US" smtClean="0"/>
              <a:t>defining community health problems, </a:t>
            </a:r>
          </a:p>
          <a:p>
            <a:pPr lvl="1" eaLnBrk="1" hangingPunct="1"/>
            <a:r>
              <a:rPr lang="en-US" smtClean="0"/>
              <a:t>identifying unmet needs and</a:t>
            </a:r>
          </a:p>
          <a:p>
            <a:pPr lvl="1" eaLnBrk="1" hangingPunct="1"/>
            <a:r>
              <a:rPr lang="en-US" smtClean="0"/>
              <a:t> surveying resources to meet them, </a:t>
            </a:r>
          </a:p>
          <a:p>
            <a:pPr lvl="1" eaLnBrk="1" hangingPunct="1"/>
            <a:r>
              <a:rPr lang="en-US" smtClean="0"/>
              <a:t>establishing priority goals, that are realistic and feasible and </a:t>
            </a:r>
          </a:p>
          <a:p>
            <a:pPr lvl="1" eaLnBrk="1" hangingPunct="1"/>
            <a:r>
              <a:rPr lang="en-US" smtClean="0"/>
              <a:t>projecting administrative action to accomplish the purpose of proposed programs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mtClean="0"/>
              <a:t>Elements </a:t>
            </a:r>
          </a:p>
        </p:txBody>
      </p:sp>
      <p:sp>
        <p:nvSpPr>
          <p:cNvPr id="9219" name="Content Placeholder 2"/>
          <p:cNvSpPr>
            <a:spLocks noGrp="1"/>
          </p:cNvSpPr>
          <p:nvPr>
            <p:ph idx="1"/>
          </p:nvPr>
        </p:nvSpPr>
        <p:spPr/>
        <p:txBody>
          <a:bodyPr/>
          <a:lstStyle/>
          <a:p>
            <a:pPr eaLnBrk="1" hangingPunct="1"/>
            <a:r>
              <a:rPr lang="en-US" smtClean="0"/>
              <a:t>Objectives</a:t>
            </a:r>
          </a:p>
          <a:p>
            <a:pPr eaLnBrk="1" hangingPunct="1"/>
            <a:r>
              <a:rPr lang="en-US" smtClean="0"/>
              <a:t>Policies</a:t>
            </a:r>
          </a:p>
          <a:p>
            <a:pPr eaLnBrk="1" hangingPunct="1"/>
            <a:r>
              <a:rPr lang="en-US" smtClean="0"/>
              <a:t>Programs</a:t>
            </a:r>
          </a:p>
          <a:p>
            <a:pPr eaLnBrk="1" hangingPunct="1"/>
            <a:r>
              <a:rPr lang="en-US" smtClean="0"/>
              <a:t>Schedules</a:t>
            </a:r>
          </a:p>
          <a:p>
            <a:pPr eaLnBrk="1" hangingPunct="1"/>
            <a:r>
              <a:rPr lang="en-US" smtClean="0"/>
              <a:t>Budget</a:t>
            </a:r>
          </a:p>
          <a:p>
            <a:pPr eaLnBrk="1" hangingPunct="1">
              <a:buFont typeface="Arial" charset="0"/>
              <a:buNone/>
            </a:pPr>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52400"/>
            <a:ext cx="8229600" cy="590550"/>
          </a:xfrm>
        </p:spPr>
        <p:txBody>
          <a:bodyPr/>
          <a:lstStyle/>
          <a:p>
            <a:pPr eaLnBrk="1" hangingPunct="1"/>
            <a:r>
              <a:rPr lang="en-US" smtClean="0"/>
              <a:t>Planning cycle</a:t>
            </a:r>
          </a:p>
        </p:txBody>
      </p:sp>
      <p:graphicFrame>
        <p:nvGraphicFramePr>
          <p:cNvPr id="4" name="Content Placeholder 3"/>
          <p:cNvGraphicFramePr>
            <a:graphicFrameLocks noGrp="1"/>
          </p:cNvGraphicFramePr>
          <p:nvPr>
            <p:ph idx="1"/>
          </p:nvPr>
        </p:nvGraphicFramePr>
        <p:xfrm>
          <a:off x="-838200" y="685800"/>
          <a:ext cx="10210800" cy="6172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381000"/>
            <a:ext cx="8229600" cy="438150"/>
          </a:xfrm>
        </p:spPr>
        <p:txBody>
          <a:bodyPr/>
          <a:lstStyle/>
          <a:p>
            <a:pPr eaLnBrk="1" hangingPunct="1"/>
            <a:r>
              <a:rPr lang="en-US" smtClean="0"/>
              <a:t>Planning cycle</a:t>
            </a:r>
          </a:p>
        </p:txBody>
      </p:sp>
      <p:graphicFrame>
        <p:nvGraphicFramePr>
          <p:cNvPr id="4" name="Content Placeholder 3"/>
          <p:cNvGraphicFramePr>
            <a:graphicFrameLocks noGrp="1"/>
          </p:cNvGraphicFramePr>
          <p:nvPr>
            <p:ph idx="1"/>
          </p:nvPr>
        </p:nvGraphicFramePr>
        <p:xfrm>
          <a:off x="-381000" y="838200"/>
          <a:ext cx="9906000" cy="5791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smtClean="0"/>
              <a:t>Planning cycle </a:t>
            </a:r>
          </a:p>
        </p:txBody>
      </p:sp>
      <p:sp>
        <p:nvSpPr>
          <p:cNvPr id="12291" name="Content Placeholder 2"/>
          <p:cNvSpPr>
            <a:spLocks noGrp="1"/>
          </p:cNvSpPr>
          <p:nvPr>
            <p:ph idx="1"/>
          </p:nvPr>
        </p:nvSpPr>
        <p:spPr/>
        <p:txBody>
          <a:bodyPr/>
          <a:lstStyle/>
          <a:p>
            <a:pPr marL="514350" indent="-514350" eaLnBrk="1" hangingPunct="1">
              <a:buFont typeface="Calibri" pitchFamily="34" charset="0"/>
              <a:buAutoNum type="arabicPeriod"/>
            </a:pPr>
            <a:r>
              <a:rPr lang="en-US" smtClean="0"/>
              <a:t> Analysis of the health situation</a:t>
            </a:r>
          </a:p>
          <a:p>
            <a:pPr marL="914400" lvl="1" indent="-514350" eaLnBrk="1" hangingPunct="1">
              <a:buFont typeface="Calibri" pitchFamily="34" charset="0"/>
              <a:buAutoNum type="arabicPeriod"/>
            </a:pPr>
            <a:r>
              <a:rPr lang="en-US" smtClean="0"/>
              <a:t>Population</a:t>
            </a:r>
          </a:p>
          <a:p>
            <a:pPr marL="914400" lvl="1" indent="-514350" eaLnBrk="1" hangingPunct="1">
              <a:buFont typeface="Calibri" pitchFamily="34" charset="0"/>
              <a:buAutoNum type="arabicPeriod"/>
            </a:pPr>
            <a:r>
              <a:rPr lang="en-US" smtClean="0"/>
              <a:t>Statistics of morbidity and mortality</a:t>
            </a:r>
          </a:p>
          <a:p>
            <a:pPr marL="914400" lvl="1" indent="-514350" eaLnBrk="1" hangingPunct="1">
              <a:buFont typeface="Calibri" pitchFamily="34" charset="0"/>
              <a:buAutoNum type="arabicPeriod"/>
            </a:pPr>
            <a:r>
              <a:rPr lang="en-US" smtClean="0"/>
              <a:t>Epidemiology</a:t>
            </a:r>
          </a:p>
          <a:p>
            <a:pPr marL="914400" lvl="1" indent="-514350" eaLnBrk="1" hangingPunct="1">
              <a:buFont typeface="Calibri" pitchFamily="34" charset="0"/>
              <a:buAutoNum type="arabicPeriod"/>
            </a:pPr>
            <a:r>
              <a:rPr lang="en-US" smtClean="0"/>
              <a:t>Medical care facilities </a:t>
            </a:r>
          </a:p>
          <a:p>
            <a:pPr marL="914400" lvl="1" indent="-514350" eaLnBrk="1" hangingPunct="1">
              <a:buFont typeface="Calibri" pitchFamily="34" charset="0"/>
              <a:buAutoNum type="arabicPeriod"/>
            </a:pPr>
            <a:r>
              <a:rPr lang="en-US" smtClean="0"/>
              <a:t>Manpower (HR)</a:t>
            </a:r>
          </a:p>
          <a:p>
            <a:pPr marL="914400" lvl="1" indent="-514350" eaLnBrk="1" hangingPunct="1">
              <a:buFont typeface="Calibri" pitchFamily="34" charset="0"/>
              <a:buAutoNum type="arabicPeriod"/>
            </a:pPr>
            <a:r>
              <a:rPr lang="en-US" smtClean="0"/>
              <a:t> Attitudes and beliefs </a:t>
            </a:r>
          </a:p>
          <a:p>
            <a:pPr marL="914400" lvl="1" indent="-514350" eaLnBrk="1" hangingPunct="1">
              <a:buFont typeface="Calibri" pitchFamily="34" charset="0"/>
              <a:buAutoNum type="arabicPeriod"/>
            </a:pPr>
            <a:endParaRPr lang="en-US" smtClean="0"/>
          </a:p>
          <a:p>
            <a:pPr marL="514350" indent="-514350" eaLnBrk="1" hangingPunct="1">
              <a:buFont typeface="Arial" charset="0"/>
              <a:buNone/>
            </a:pPr>
            <a:endParaRPr lang="en-US" smtClean="0"/>
          </a:p>
          <a:p>
            <a:pPr marL="514350" indent="-514350" eaLnBrk="1" hangingPunct="1">
              <a:buFont typeface="Arial" charset="0"/>
              <a:buNone/>
            </a:pPr>
            <a:endParaRPr lang="en-US" smtClean="0"/>
          </a:p>
        </p:txBody>
      </p:sp>
      <p:graphicFrame>
        <p:nvGraphicFramePr>
          <p:cNvPr id="4" name="Content Placeholder 3"/>
          <p:cNvGraphicFramePr>
            <a:graphicFrameLocks/>
          </p:cNvGraphicFramePr>
          <p:nvPr/>
        </p:nvGraphicFramePr>
        <p:xfrm>
          <a:off x="5715000" y="2514600"/>
          <a:ext cx="3429000"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p:cNvSpPr>
            <a:spLocks noGrp="1"/>
          </p:cNvSpPr>
          <p:nvPr>
            <p:ph idx="1"/>
          </p:nvPr>
        </p:nvSpPr>
        <p:spPr/>
        <p:txBody>
          <a:bodyPr/>
          <a:lstStyle/>
          <a:p>
            <a:pPr eaLnBrk="1" hangingPunct="1">
              <a:buFont typeface="Arial" charset="0"/>
              <a:buNone/>
            </a:pPr>
            <a:r>
              <a:rPr lang="en-US" smtClean="0"/>
              <a:t>2. Establishment  of objectives and goals</a:t>
            </a:r>
          </a:p>
          <a:p>
            <a:pPr marL="971550" lvl="1" indent="-514350" eaLnBrk="1" hangingPunct="1">
              <a:buFont typeface="Calibri" pitchFamily="34" charset="0"/>
              <a:buAutoNum type="arabicPeriod"/>
            </a:pPr>
            <a:r>
              <a:rPr lang="en-US" smtClean="0"/>
              <a:t>It should be set by a person having authority. </a:t>
            </a:r>
          </a:p>
          <a:p>
            <a:pPr marL="971550" lvl="1" indent="-514350" eaLnBrk="1" hangingPunct="1">
              <a:buFont typeface="Calibri" pitchFamily="34" charset="0"/>
              <a:buAutoNum type="arabicPeriod"/>
            </a:pPr>
            <a:r>
              <a:rPr lang="en-US" smtClean="0"/>
              <a:t>The goal should be realistic. </a:t>
            </a:r>
          </a:p>
          <a:p>
            <a:pPr marL="971550" lvl="1" indent="-514350" eaLnBrk="1" hangingPunct="1">
              <a:buFont typeface="Calibri" pitchFamily="34" charset="0"/>
              <a:buAutoNum type="arabicPeriod"/>
            </a:pPr>
            <a:r>
              <a:rPr lang="en-US" smtClean="0"/>
              <a:t>It should be specific. </a:t>
            </a:r>
          </a:p>
          <a:p>
            <a:pPr marL="971550" lvl="1" indent="-514350" eaLnBrk="1" hangingPunct="1">
              <a:buFont typeface="Calibri" pitchFamily="34" charset="0"/>
              <a:buAutoNum type="arabicPeriod"/>
            </a:pPr>
            <a:r>
              <a:rPr lang="en-US" smtClean="0"/>
              <a:t>Acceptability </a:t>
            </a:r>
          </a:p>
          <a:p>
            <a:pPr marL="971550" lvl="1" indent="-514350" eaLnBrk="1" hangingPunct="1">
              <a:buFont typeface="Calibri" pitchFamily="34" charset="0"/>
              <a:buAutoNum type="arabicPeriod"/>
            </a:pPr>
            <a:r>
              <a:rPr lang="en-US" smtClean="0"/>
              <a:t>Easily measurable </a:t>
            </a:r>
          </a:p>
          <a:p>
            <a:pPr eaLnBrk="1" hangingPunct="1">
              <a:buFont typeface="Arial" charset="0"/>
              <a:buNone/>
            </a:pPr>
            <a:endParaRPr lang="en-US" smtClean="0"/>
          </a:p>
        </p:txBody>
      </p:sp>
      <p:graphicFrame>
        <p:nvGraphicFramePr>
          <p:cNvPr id="4" name="Content Placeholder 3"/>
          <p:cNvGraphicFramePr>
            <a:graphicFrameLocks/>
          </p:cNvGraphicFramePr>
          <p:nvPr/>
        </p:nvGraphicFramePr>
        <p:xfrm>
          <a:off x="5334000" y="2971800"/>
          <a:ext cx="38100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246</TotalTime>
  <Words>435</Words>
  <Application>Microsoft Office PowerPoint</Application>
  <PresentationFormat>On-screen Show (4:3)</PresentationFormat>
  <Paragraphs>148</Paragraphs>
  <Slides>15</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Constantia</vt:lpstr>
      <vt:lpstr>Wingdings 2</vt:lpstr>
      <vt:lpstr>Flow</vt:lpstr>
      <vt:lpstr>Health care planning</vt:lpstr>
      <vt:lpstr>Planning</vt:lpstr>
      <vt:lpstr>Slide 3</vt:lpstr>
      <vt:lpstr> Health care Planning </vt:lpstr>
      <vt:lpstr>Elements </vt:lpstr>
      <vt:lpstr>Planning cycle</vt:lpstr>
      <vt:lpstr>Planning cycle</vt:lpstr>
      <vt:lpstr>Planning cycle </vt:lpstr>
      <vt:lpstr>Slide 9</vt:lpstr>
      <vt:lpstr>Slide 10</vt:lpstr>
      <vt:lpstr>Slide 11</vt:lpstr>
      <vt:lpstr>Slide 12</vt:lpstr>
      <vt:lpstr>Slide 13</vt:lpstr>
      <vt:lpstr>Dictated by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planning</dc:title>
  <dc:creator>Hamda Qotba</dc:creator>
  <cp:lastModifiedBy>Dr. Abdulsalam</cp:lastModifiedBy>
  <cp:revision>30</cp:revision>
  <dcterms:created xsi:type="dcterms:W3CDTF">2009-12-15T17:07:25Z</dcterms:created>
  <dcterms:modified xsi:type="dcterms:W3CDTF">2018-09-24T07:04:14Z</dcterms:modified>
</cp:coreProperties>
</file>