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06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8DDC0B-9000-4772-84C5-3272BCCB7224}" type="datetimeFigureOut">
              <a:rPr lang="en-US" smtClean="0"/>
              <a:t>8/11/2015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6E0D09-9200-4046-B96D-3CF5B862DA5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4C66F4-2B69-497B-89C1-89C7F7AAC3B4}" type="slidenum">
              <a:rPr lang="en-US"/>
              <a:pPr/>
              <a:t>1</a:t>
            </a:fld>
            <a:endParaRPr lang="en-US"/>
          </a:p>
        </p:txBody>
      </p:sp>
      <p:sp>
        <p:nvSpPr>
          <p:cNvPr id="11161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1169AF-1519-4854-9B84-0C0B4418D82A}" type="slidenum">
              <a:rPr lang="en-US"/>
              <a:pPr/>
              <a:t>10</a:t>
            </a:fld>
            <a:endParaRPr lang="en-US"/>
          </a:p>
        </p:txBody>
      </p:sp>
      <p:sp>
        <p:nvSpPr>
          <p:cNvPr id="20685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E03A49-4F1A-4C50-9C47-CA398DBE411B}" type="slidenum">
              <a:rPr lang="en-US"/>
              <a:pPr/>
              <a:t>11</a:t>
            </a:fld>
            <a:endParaRPr lang="en-US"/>
          </a:p>
        </p:txBody>
      </p:sp>
      <p:sp>
        <p:nvSpPr>
          <p:cNvPr id="20787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FA5DE7-F8C3-45C8-AE90-C55DD2BD342E}" type="slidenum">
              <a:rPr lang="en-US"/>
              <a:pPr/>
              <a:t>12</a:t>
            </a:fld>
            <a:endParaRPr lang="en-US"/>
          </a:p>
        </p:txBody>
      </p:sp>
      <p:sp>
        <p:nvSpPr>
          <p:cNvPr id="20889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44FC4A-856B-4E14-B51F-D67E50988D87}" type="slidenum">
              <a:rPr lang="en-US"/>
              <a:pPr/>
              <a:t>13</a:t>
            </a:fld>
            <a:endParaRPr lang="en-US"/>
          </a:p>
        </p:txBody>
      </p:sp>
      <p:sp>
        <p:nvSpPr>
          <p:cNvPr id="20992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1793AA-0B39-4762-AC72-302A21B8E7B7}" type="slidenum">
              <a:rPr lang="en-US"/>
              <a:pPr/>
              <a:t>14</a:t>
            </a:fld>
            <a:endParaRPr lang="en-US"/>
          </a:p>
        </p:txBody>
      </p:sp>
      <p:sp>
        <p:nvSpPr>
          <p:cNvPr id="21094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6E4345-419A-4684-B2C6-49550458EA51}" type="slidenum">
              <a:rPr lang="en-US"/>
              <a:pPr/>
              <a:t>15</a:t>
            </a:fld>
            <a:endParaRPr lang="en-US"/>
          </a:p>
        </p:txBody>
      </p:sp>
      <p:sp>
        <p:nvSpPr>
          <p:cNvPr id="21197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8F3FDC-E37F-450B-BF9A-906B771C6254}" type="slidenum">
              <a:rPr lang="en-US"/>
              <a:pPr/>
              <a:t>16</a:t>
            </a:fld>
            <a:endParaRPr lang="en-US"/>
          </a:p>
        </p:txBody>
      </p:sp>
      <p:sp>
        <p:nvSpPr>
          <p:cNvPr id="21299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69CFF4-44E5-4709-8387-F0B34AD8A4B3}" type="slidenum">
              <a:rPr lang="en-US"/>
              <a:pPr/>
              <a:t>17</a:t>
            </a:fld>
            <a:endParaRPr lang="en-US"/>
          </a:p>
        </p:txBody>
      </p:sp>
      <p:sp>
        <p:nvSpPr>
          <p:cNvPr id="21401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2BF81A-A7A0-49A2-96B6-E1E484657551}" type="slidenum">
              <a:rPr lang="en-US"/>
              <a:pPr/>
              <a:t>18</a:t>
            </a:fld>
            <a:endParaRPr lang="en-US"/>
          </a:p>
        </p:txBody>
      </p:sp>
      <p:sp>
        <p:nvSpPr>
          <p:cNvPr id="21504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3EACE4-91DF-4342-9D8D-0B529927B24C}" type="slidenum">
              <a:rPr lang="en-US"/>
              <a:pPr/>
              <a:t>19</a:t>
            </a:fld>
            <a:endParaRPr lang="en-US"/>
          </a:p>
        </p:txBody>
      </p:sp>
      <p:sp>
        <p:nvSpPr>
          <p:cNvPr id="21606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82319E-9B29-49B2-9B1B-E2F89E5B2057}" type="slidenum">
              <a:rPr lang="en-US"/>
              <a:pPr/>
              <a:t>2</a:t>
            </a:fld>
            <a:endParaRPr lang="en-US"/>
          </a:p>
        </p:txBody>
      </p:sp>
      <p:sp>
        <p:nvSpPr>
          <p:cNvPr id="19865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4970E6-7054-4CEB-A62C-9E49823879CF}" type="slidenum">
              <a:rPr lang="en-US"/>
              <a:pPr/>
              <a:t>20</a:t>
            </a:fld>
            <a:endParaRPr lang="en-US"/>
          </a:p>
        </p:txBody>
      </p:sp>
      <p:sp>
        <p:nvSpPr>
          <p:cNvPr id="21709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4CF1FD-8700-46B0-BF93-E9BEABD3545B}" type="slidenum">
              <a:rPr lang="en-US"/>
              <a:pPr/>
              <a:t>21</a:t>
            </a:fld>
            <a:endParaRPr lang="en-US"/>
          </a:p>
        </p:txBody>
      </p:sp>
      <p:sp>
        <p:nvSpPr>
          <p:cNvPr id="21811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3C6389-697B-4CD1-94A9-3C8886A7AF88}" type="slidenum">
              <a:rPr lang="en-US"/>
              <a:pPr/>
              <a:t>22</a:t>
            </a:fld>
            <a:endParaRPr lang="en-US"/>
          </a:p>
        </p:txBody>
      </p:sp>
      <p:sp>
        <p:nvSpPr>
          <p:cNvPr id="21913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1A1637-BBA0-4067-B042-1714A7B104D8}" type="slidenum">
              <a:rPr lang="en-US"/>
              <a:pPr/>
              <a:t>23</a:t>
            </a:fld>
            <a:endParaRPr lang="en-US"/>
          </a:p>
        </p:txBody>
      </p:sp>
      <p:sp>
        <p:nvSpPr>
          <p:cNvPr id="22016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15E567-8F13-472D-9F58-7432CBD97724}" type="slidenum">
              <a:rPr lang="en-US"/>
              <a:pPr/>
              <a:t>24</a:t>
            </a:fld>
            <a:endParaRPr lang="en-US"/>
          </a:p>
        </p:txBody>
      </p:sp>
      <p:sp>
        <p:nvSpPr>
          <p:cNvPr id="22118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2BE66C-AF6A-450C-8E33-DBB4C3644E00}" type="slidenum">
              <a:rPr lang="en-US"/>
              <a:pPr/>
              <a:t>25</a:t>
            </a:fld>
            <a:endParaRPr lang="en-US"/>
          </a:p>
        </p:txBody>
      </p:sp>
      <p:sp>
        <p:nvSpPr>
          <p:cNvPr id="22221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331BA5-53F5-409A-B621-0FF803EB1291}" type="slidenum">
              <a:rPr lang="en-US"/>
              <a:pPr/>
              <a:t>26</a:t>
            </a:fld>
            <a:endParaRPr lang="en-US"/>
          </a:p>
        </p:txBody>
      </p:sp>
      <p:sp>
        <p:nvSpPr>
          <p:cNvPr id="22323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48ACB6-8179-49B5-9650-837D51BC597A}" type="slidenum">
              <a:rPr lang="en-US"/>
              <a:pPr/>
              <a:t>27</a:t>
            </a:fld>
            <a:endParaRPr lang="en-US"/>
          </a:p>
        </p:txBody>
      </p:sp>
      <p:sp>
        <p:nvSpPr>
          <p:cNvPr id="22425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2B4E61-3A33-4200-B7B1-105550A25D6B}" type="slidenum">
              <a:rPr lang="en-US"/>
              <a:pPr/>
              <a:t>28</a:t>
            </a:fld>
            <a:endParaRPr lang="en-US"/>
          </a:p>
        </p:txBody>
      </p:sp>
      <p:sp>
        <p:nvSpPr>
          <p:cNvPr id="22528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BF5795-D720-421A-ADE8-A8A585C47470}" type="slidenum">
              <a:rPr lang="en-US"/>
              <a:pPr/>
              <a:t>29</a:t>
            </a:fld>
            <a:endParaRPr lang="en-US"/>
          </a:p>
        </p:txBody>
      </p:sp>
      <p:sp>
        <p:nvSpPr>
          <p:cNvPr id="22630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2D38AE-C203-466C-A4BA-0FEA12DA6809}" type="slidenum">
              <a:rPr lang="en-US"/>
              <a:pPr/>
              <a:t>3</a:t>
            </a:fld>
            <a:endParaRPr lang="en-US"/>
          </a:p>
        </p:txBody>
      </p:sp>
      <p:sp>
        <p:nvSpPr>
          <p:cNvPr id="19968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4A181C-2006-4289-A11B-99714A1A9148}" type="slidenum">
              <a:rPr lang="en-US"/>
              <a:pPr/>
              <a:t>30</a:t>
            </a:fld>
            <a:endParaRPr lang="en-US"/>
          </a:p>
        </p:txBody>
      </p:sp>
      <p:sp>
        <p:nvSpPr>
          <p:cNvPr id="22733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72E120-0E38-4B4E-928E-67BB81A257D2}" type="slidenum">
              <a:rPr lang="en-US"/>
              <a:pPr/>
              <a:t>31</a:t>
            </a:fld>
            <a:endParaRPr lang="en-US"/>
          </a:p>
        </p:txBody>
      </p:sp>
      <p:sp>
        <p:nvSpPr>
          <p:cNvPr id="22835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AAAD2A-BA14-4E1E-924D-73D59CB4F40B}" type="slidenum">
              <a:rPr lang="en-US"/>
              <a:pPr/>
              <a:t>32</a:t>
            </a:fld>
            <a:endParaRPr lang="en-US"/>
          </a:p>
        </p:txBody>
      </p:sp>
      <p:sp>
        <p:nvSpPr>
          <p:cNvPr id="22937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622BEC-EA9E-43DC-9F64-7F5AFBC890BD}" type="slidenum">
              <a:rPr lang="en-US"/>
              <a:pPr/>
              <a:t>33</a:t>
            </a:fld>
            <a:endParaRPr lang="en-US"/>
          </a:p>
        </p:txBody>
      </p:sp>
      <p:sp>
        <p:nvSpPr>
          <p:cNvPr id="23040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F3F7C8-5CB1-4CC3-8157-60B57BD7D0BA}" type="slidenum">
              <a:rPr lang="en-US"/>
              <a:pPr/>
              <a:t>34</a:t>
            </a:fld>
            <a:endParaRPr lang="en-US"/>
          </a:p>
        </p:txBody>
      </p:sp>
      <p:sp>
        <p:nvSpPr>
          <p:cNvPr id="23142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4565B5-ED3E-48E1-95CC-7A4F84B2A5CF}" type="slidenum">
              <a:rPr lang="en-US"/>
              <a:pPr/>
              <a:t>35</a:t>
            </a:fld>
            <a:endParaRPr lang="en-US"/>
          </a:p>
        </p:txBody>
      </p:sp>
      <p:sp>
        <p:nvSpPr>
          <p:cNvPr id="23245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9C7CCB-3619-4C65-8E49-1D9ED4C0EDD0}" type="slidenum">
              <a:rPr lang="en-US"/>
              <a:pPr/>
              <a:t>36</a:t>
            </a:fld>
            <a:endParaRPr lang="en-US"/>
          </a:p>
        </p:txBody>
      </p:sp>
      <p:sp>
        <p:nvSpPr>
          <p:cNvPr id="23347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F0DA38-16F6-4EB7-9449-026F5196D73D}" type="slidenum">
              <a:rPr lang="en-US"/>
              <a:pPr/>
              <a:t>37</a:t>
            </a:fld>
            <a:endParaRPr lang="en-US"/>
          </a:p>
        </p:txBody>
      </p:sp>
      <p:sp>
        <p:nvSpPr>
          <p:cNvPr id="23449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90A957-585A-4834-8EBC-9A716A688D57}" type="slidenum">
              <a:rPr lang="en-US"/>
              <a:pPr/>
              <a:t>38</a:t>
            </a:fld>
            <a:endParaRPr lang="en-US"/>
          </a:p>
        </p:txBody>
      </p:sp>
      <p:sp>
        <p:nvSpPr>
          <p:cNvPr id="23552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AC6929-5817-45D0-A02C-A9A64B1F3DA4}" type="slidenum">
              <a:rPr lang="en-US"/>
              <a:pPr/>
              <a:t>39</a:t>
            </a:fld>
            <a:endParaRPr lang="en-US"/>
          </a:p>
        </p:txBody>
      </p:sp>
      <p:sp>
        <p:nvSpPr>
          <p:cNvPr id="23654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50F806-63B3-46AA-8B36-E970A4E7DF4C}" type="slidenum">
              <a:rPr lang="en-US"/>
              <a:pPr/>
              <a:t>4</a:t>
            </a:fld>
            <a:endParaRPr lang="en-US"/>
          </a:p>
        </p:txBody>
      </p:sp>
      <p:sp>
        <p:nvSpPr>
          <p:cNvPr id="20070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69FDBD-4439-4665-A261-CAB8E6196A69}" type="slidenum">
              <a:rPr lang="en-US"/>
              <a:pPr/>
              <a:t>40</a:t>
            </a:fld>
            <a:endParaRPr lang="en-US"/>
          </a:p>
        </p:txBody>
      </p:sp>
      <p:sp>
        <p:nvSpPr>
          <p:cNvPr id="23757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5B0C75-6758-471A-8A44-30EB73D84B5C}" type="slidenum">
              <a:rPr lang="en-US"/>
              <a:pPr/>
              <a:t>41</a:t>
            </a:fld>
            <a:endParaRPr lang="en-US"/>
          </a:p>
        </p:txBody>
      </p:sp>
      <p:sp>
        <p:nvSpPr>
          <p:cNvPr id="23859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52A79D-E5CE-4134-97F4-DC33278A7A74}" type="slidenum">
              <a:rPr lang="en-US"/>
              <a:pPr/>
              <a:t>5</a:t>
            </a:fld>
            <a:endParaRPr lang="en-US"/>
          </a:p>
        </p:txBody>
      </p:sp>
      <p:sp>
        <p:nvSpPr>
          <p:cNvPr id="20173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D6C50A-A948-4102-B407-6928B7329B9A}" type="slidenum">
              <a:rPr lang="en-US"/>
              <a:pPr/>
              <a:t>6</a:t>
            </a:fld>
            <a:endParaRPr lang="en-US"/>
          </a:p>
        </p:txBody>
      </p:sp>
      <p:sp>
        <p:nvSpPr>
          <p:cNvPr id="20275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38BA4A-0115-4134-B571-35FE4419DA1F}" type="slidenum">
              <a:rPr lang="en-US"/>
              <a:pPr/>
              <a:t>7</a:t>
            </a:fld>
            <a:endParaRPr lang="en-US"/>
          </a:p>
        </p:txBody>
      </p:sp>
      <p:sp>
        <p:nvSpPr>
          <p:cNvPr id="20377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7E78B3-DA33-451B-890F-394C28B06734}" type="slidenum">
              <a:rPr lang="en-US"/>
              <a:pPr/>
              <a:t>8</a:t>
            </a:fld>
            <a:endParaRPr lang="en-US"/>
          </a:p>
        </p:txBody>
      </p:sp>
      <p:sp>
        <p:nvSpPr>
          <p:cNvPr id="20480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7D1AF0-F38D-4B16-8E23-269D39C5AE09}" type="slidenum">
              <a:rPr lang="en-US"/>
              <a:pPr/>
              <a:t>9</a:t>
            </a:fld>
            <a:endParaRPr lang="en-US"/>
          </a:p>
        </p:txBody>
      </p:sp>
      <p:sp>
        <p:nvSpPr>
          <p:cNvPr id="20582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2F396-3EBD-4C74-842C-675CD2D8A8FC}" type="datetimeFigureOut">
              <a:rPr lang="en-US" smtClean="0"/>
              <a:t>8/11/2015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41268-682E-4F03-A1F1-4FBE9EAA6C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2F396-3EBD-4C74-842C-675CD2D8A8FC}" type="datetimeFigureOut">
              <a:rPr lang="en-US" smtClean="0"/>
              <a:t>8/11/2015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41268-682E-4F03-A1F1-4FBE9EAA6C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2F396-3EBD-4C74-842C-675CD2D8A8FC}" type="datetimeFigureOut">
              <a:rPr lang="en-US" smtClean="0"/>
              <a:t>8/11/2015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41268-682E-4F03-A1F1-4FBE9EAA6C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2F396-3EBD-4C74-842C-675CD2D8A8FC}" type="datetimeFigureOut">
              <a:rPr lang="en-US" smtClean="0"/>
              <a:t>8/11/2015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41268-682E-4F03-A1F1-4FBE9EAA6C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2F396-3EBD-4C74-842C-675CD2D8A8FC}" type="datetimeFigureOut">
              <a:rPr lang="en-US" smtClean="0"/>
              <a:t>8/11/2015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41268-682E-4F03-A1F1-4FBE9EAA6C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2F396-3EBD-4C74-842C-675CD2D8A8FC}" type="datetimeFigureOut">
              <a:rPr lang="en-US" smtClean="0"/>
              <a:t>8/11/2015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41268-682E-4F03-A1F1-4FBE9EAA6C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2F396-3EBD-4C74-842C-675CD2D8A8FC}" type="datetimeFigureOut">
              <a:rPr lang="en-US" smtClean="0"/>
              <a:t>8/11/2015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41268-682E-4F03-A1F1-4FBE9EAA6C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2F396-3EBD-4C74-842C-675CD2D8A8FC}" type="datetimeFigureOut">
              <a:rPr lang="en-US" smtClean="0"/>
              <a:t>8/11/2015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41268-682E-4F03-A1F1-4FBE9EAA6C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2F396-3EBD-4C74-842C-675CD2D8A8FC}" type="datetimeFigureOut">
              <a:rPr lang="en-US" smtClean="0"/>
              <a:t>8/11/2015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41268-682E-4F03-A1F1-4FBE9EAA6C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2F396-3EBD-4C74-842C-675CD2D8A8FC}" type="datetimeFigureOut">
              <a:rPr lang="en-US" smtClean="0"/>
              <a:t>8/11/2015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41268-682E-4F03-A1F1-4FBE9EAA6C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2F396-3EBD-4C74-842C-675CD2D8A8FC}" type="datetimeFigureOut">
              <a:rPr lang="en-US" smtClean="0"/>
              <a:t>8/11/2015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41268-682E-4F03-A1F1-4FBE9EAA6C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A2F396-3EBD-4C74-842C-675CD2D8A8FC}" type="datetimeFigureOut">
              <a:rPr lang="en-US" smtClean="0"/>
              <a:t>8/11/2015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41268-682E-4F03-A1F1-4FBE9EAA6C9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ext Box 2"/>
          <p:cNvSpPr txBox="1">
            <a:spLocks noChangeArrowheads="1"/>
          </p:cNvSpPr>
          <p:nvPr>
            <p:ph type="body" idx="1"/>
          </p:nvPr>
        </p:nvSpPr>
        <p:spPr>
          <a:xfrm>
            <a:off x="0" y="2133600"/>
            <a:ext cx="9145588" cy="1676400"/>
          </a:xfrm>
          <a:noFill/>
          <a:ln/>
        </p:spPr>
        <p:txBody>
          <a:bodyPr>
            <a:normAutofit lnSpcReduction="10000"/>
          </a:bodyPr>
          <a:lstStyle/>
          <a:p>
            <a:pPr algn="ctr">
              <a:lnSpc>
                <a:spcPct val="90000"/>
              </a:lnSpc>
            </a:pPr>
            <a:r>
              <a:rPr lang="en-US" sz="3800" b="1" dirty="0">
                <a:solidFill>
                  <a:schemeClr val="hlink"/>
                </a:solidFill>
              </a:rPr>
              <a:t>LEHNINGER</a:t>
            </a:r>
            <a:r>
              <a:rPr lang="en-US" sz="3800" b="1" dirty="0">
                <a:solidFill>
                  <a:srgbClr val="0076B8"/>
                </a:solidFill>
              </a:rPr>
              <a:t> </a:t>
            </a:r>
          </a:p>
          <a:p>
            <a:pPr algn="ctr">
              <a:lnSpc>
                <a:spcPct val="90000"/>
              </a:lnSpc>
            </a:pPr>
            <a:r>
              <a:rPr lang="en-US" sz="3800" b="1" dirty="0">
                <a:solidFill>
                  <a:srgbClr val="0076B8"/>
                </a:solidFill>
              </a:rPr>
              <a:t>PRINCIPLES OF BIOCHEMISTRY</a:t>
            </a:r>
          </a:p>
          <a:p>
            <a:pPr algn="ctr">
              <a:lnSpc>
                <a:spcPct val="90000"/>
              </a:lnSpc>
            </a:pPr>
            <a:r>
              <a:rPr lang="en-US" sz="2800" b="1" dirty="0"/>
              <a:t>Sixth Edition</a:t>
            </a:r>
            <a:endParaRPr lang="en-US" sz="2200" dirty="0"/>
          </a:p>
        </p:txBody>
      </p:sp>
      <p:sp>
        <p:nvSpPr>
          <p:cNvPr id="104461" name="Text Box 13"/>
          <p:cNvSpPr txBox="1">
            <a:spLocks noChangeArrowheads="1"/>
          </p:cNvSpPr>
          <p:nvPr/>
        </p:nvSpPr>
        <p:spPr bwMode="auto">
          <a:xfrm>
            <a:off x="1588" y="1447800"/>
            <a:ext cx="91440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200" b="1">
                <a:latin typeface="Arial" charset="0"/>
              </a:rPr>
              <a:t>David L. Nelson and Michael M. Cox</a:t>
            </a:r>
          </a:p>
        </p:txBody>
      </p:sp>
      <p:sp>
        <p:nvSpPr>
          <p:cNvPr id="104463" name="Text Box 15"/>
          <p:cNvSpPr txBox="1">
            <a:spLocks noChangeArrowheads="1"/>
          </p:cNvSpPr>
          <p:nvPr/>
        </p:nvSpPr>
        <p:spPr bwMode="auto">
          <a:xfrm>
            <a:off x="1588" y="6477000"/>
            <a:ext cx="914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400" b="1">
                <a:latin typeface="Arial" charset="0"/>
              </a:rPr>
              <a:t>© 2013 W. H. Freeman and Company</a:t>
            </a:r>
          </a:p>
        </p:txBody>
      </p:sp>
      <p:sp>
        <p:nvSpPr>
          <p:cNvPr id="104464" name="Text Box 16"/>
          <p:cNvSpPr txBox="1">
            <a:spLocks noChangeArrowheads="1"/>
          </p:cNvSpPr>
          <p:nvPr/>
        </p:nvSpPr>
        <p:spPr bwMode="auto">
          <a:xfrm>
            <a:off x="420688" y="4114800"/>
            <a:ext cx="83058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3200" b="1" dirty="0">
                <a:latin typeface="Arial" charset="0"/>
              </a:rPr>
              <a:t>CHAPTER 1</a:t>
            </a:r>
          </a:p>
          <a:p>
            <a:pPr algn="ctr"/>
            <a:r>
              <a:rPr lang="en-US" sz="3600" dirty="0">
                <a:latin typeface="Arial" charset="0"/>
              </a:rPr>
              <a:t>The Foundations of Biochemistry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figure_01_06bc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2000" y="152400"/>
            <a:ext cx="5084763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figure_01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6700" y="152400"/>
            <a:ext cx="6078538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figure_01_07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93700"/>
            <a:ext cx="8531225" cy="606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figure_01_07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04800"/>
            <a:ext cx="8531225" cy="624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figure_01_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7600" y="152400"/>
            <a:ext cx="4381500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figure_01_09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1500" y="165100"/>
            <a:ext cx="5461000" cy="653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figure_01_09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1500" y="165100"/>
            <a:ext cx="5461000" cy="653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figure_01_10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7300" y="152400"/>
            <a:ext cx="6635750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figure_01_10bc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19100"/>
            <a:ext cx="8531225" cy="602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figure_01_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939800"/>
            <a:ext cx="8531225" cy="499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figure_01_01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2200" y="165100"/>
            <a:ext cx="6965950" cy="653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4" name="Picture 4" descr="figure_01_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213" y="381000"/>
            <a:ext cx="8535987" cy="60944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 descr="figure_01_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270000"/>
            <a:ext cx="853122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figure_01_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409700"/>
            <a:ext cx="8531225" cy="404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figure_01_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52400"/>
            <a:ext cx="7616825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 descr="figure_01_15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7700" y="152400"/>
            <a:ext cx="5308600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figure_01_15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77800"/>
            <a:ext cx="8531225" cy="651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figure_01_15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295400"/>
            <a:ext cx="8531225" cy="428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 descr="figure_01_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52400"/>
            <a:ext cx="6700838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figure_01_16_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152400"/>
            <a:ext cx="4433888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 descr="figure_01_16_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52400"/>
            <a:ext cx="6721475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figure_01_01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93900" y="165100"/>
            <a:ext cx="5173663" cy="653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figure_01_16_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700" y="152400"/>
            <a:ext cx="8099425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 descr="figure_01_16_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3500" y="152400"/>
            <a:ext cx="6478588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 descr="figure_01_16_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5100" y="152400"/>
            <a:ext cx="6286500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 descr="figure_01_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927100"/>
            <a:ext cx="8531225" cy="501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 descr="table_01_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6100" y="152400"/>
            <a:ext cx="8047038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 descr="figure_01_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054100"/>
            <a:ext cx="8531225" cy="474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 descr="figure_01_19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31800"/>
            <a:ext cx="8531225" cy="598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7" name="Picture 3" descr="figure_01_19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213" y="1214438"/>
            <a:ext cx="8535987" cy="4429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 descr="figure_01_20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0300" y="152400"/>
            <a:ext cx="6889750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 descr="figure_01_20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2200" y="152400"/>
            <a:ext cx="6959600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figure_01_01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700" y="165100"/>
            <a:ext cx="8372475" cy="653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 descr="figure_01_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171700"/>
            <a:ext cx="8531225" cy="251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box_01_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4000" y="165100"/>
            <a:ext cx="3571875" cy="653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figure_01_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2700" y="165100"/>
            <a:ext cx="6581775" cy="653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figure_01_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155700"/>
            <a:ext cx="8531225" cy="456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figure_01_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130300"/>
            <a:ext cx="8531225" cy="459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figure_01_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800" y="152400"/>
            <a:ext cx="8034338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figure_01_06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7600" y="152400"/>
            <a:ext cx="4375150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71</Words>
  <Application>Microsoft Office PowerPoint</Application>
  <PresentationFormat>On-screen Show (4:3)</PresentationFormat>
  <Paragraphs>48</Paragraphs>
  <Slides>41</Slides>
  <Notes>41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</vt:vector>
  </TitlesOfParts>
  <Company>gg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Administrator</dc:creator>
  <cp:lastModifiedBy>Administrator</cp:lastModifiedBy>
  <cp:revision>1</cp:revision>
  <dcterms:created xsi:type="dcterms:W3CDTF">2015-08-11T06:14:53Z</dcterms:created>
  <dcterms:modified xsi:type="dcterms:W3CDTF">2015-08-11T06:20:24Z</dcterms:modified>
</cp:coreProperties>
</file>