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EDEBE-29D9-48CA-BFC1-6C03FBD0ED1E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79942-AB12-4E4B-A57F-B86B9F007C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1FD89-3C0B-4454-969A-4CE7A541BBCF}" type="slidenum">
              <a:rPr lang="en-US"/>
              <a:pPr/>
              <a:t>1</a:t>
            </a:fld>
            <a:endParaRPr lang="en-US"/>
          </a:p>
        </p:txBody>
      </p:sp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43F31-65DC-4AB2-ABE1-58E64F344A88}" type="slidenum">
              <a:rPr lang="en-US"/>
              <a:pPr/>
              <a:t>10</a:t>
            </a:fld>
            <a:endParaRPr lang="en-US"/>
          </a:p>
        </p:txBody>
      </p:sp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C8CD-EBE6-4B56-ACA3-1A5D49E9CC70}" type="slidenum">
              <a:rPr lang="en-US"/>
              <a:pPr/>
              <a:t>11</a:t>
            </a:fld>
            <a:endParaRPr lang="en-US"/>
          </a:p>
        </p:txBody>
      </p:sp>
      <p:sp>
        <p:nvSpPr>
          <p:cNvPr id="2078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97459-676E-45B0-9B0D-C7244D9A9EF4}" type="slidenum">
              <a:rPr lang="en-US"/>
              <a:pPr/>
              <a:t>12</a:t>
            </a:fld>
            <a:endParaRPr lang="en-US"/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1598C-94D7-4DF2-9F3F-A82C37710BFD}" type="slidenum">
              <a:rPr lang="en-US"/>
              <a:pPr/>
              <a:t>13</a:t>
            </a:fld>
            <a:endParaRPr lang="en-US"/>
          </a:p>
        </p:txBody>
      </p:sp>
      <p:sp>
        <p:nvSpPr>
          <p:cNvPr id="209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3FD26-5D4C-4C4D-877E-66799D8735D8}" type="slidenum">
              <a:rPr lang="en-US"/>
              <a:pPr/>
              <a:t>14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F82F3-B610-4888-AFCA-60DA3A087CBB}" type="slidenum">
              <a:rPr lang="en-US"/>
              <a:pPr/>
              <a:t>15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87794-7572-411D-A823-321135411155}" type="slidenum">
              <a:rPr lang="en-US"/>
              <a:pPr/>
              <a:t>16</a:t>
            </a:fld>
            <a:endParaRPr lang="en-US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63E93-8339-4891-90E0-FD5CD429D58F}" type="slidenum">
              <a:rPr lang="en-US"/>
              <a:pPr/>
              <a:t>17</a:t>
            </a:fld>
            <a:endParaRPr lang="en-US"/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5C0FF-FD7E-4502-98AA-D7D0AD7D9556}" type="slidenum">
              <a:rPr lang="en-US"/>
              <a:pPr/>
              <a:t>18</a:t>
            </a:fld>
            <a:endParaRPr lang="en-US"/>
          </a:p>
        </p:txBody>
      </p:sp>
      <p:sp>
        <p:nvSpPr>
          <p:cNvPr id="215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21ACF-32BC-4504-A797-29080E35A56F}" type="slidenum">
              <a:rPr lang="en-US"/>
              <a:pPr/>
              <a:t>19</a:t>
            </a:fld>
            <a:endParaRPr lang="en-US"/>
          </a:p>
        </p:txBody>
      </p:sp>
      <p:sp>
        <p:nvSpPr>
          <p:cNvPr id="216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988F1-F0B5-4DBC-B515-71170FECDE4D}" type="slidenum">
              <a:rPr lang="en-US"/>
              <a:pPr/>
              <a:t>2</a:t>
            </a:fld>
            <a:endParaRPr lang="en-US"/>
          </a:p>
        </p:txBody>
      </p:sp>
      <p:sp>
        <p:nvSpPr>
          <p:cNvPr id="1986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537EE-3DFF-4CFF-A69B-C5FAE66283F6}" type="slidenum">
              <a:rPr lang="en-US"/>
              <a:pPr/>
              <a:t>20</a:t>
            </a:fld>
            <a:endParaRPr lang="en-US"/>
          </a:p>
        </p:txBody>
      </p:sp>
      <p:sp>
        <p:nvSpPr>
          <p:cNvPr id="217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CF63A-545D-433F-AE4C-EC55D8DBEDDC}" type="slidenum">
              <a:rPr lang="en-US"/>
              <a:pPr/>
              <a:t>21</a:t>
            </a:fld>
            <a:endParaRPr lang="en-US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B688A-80C2-464B-914F-8785E5FE8D06}" type="slidenum">
              <a:rPr lang="en-US"/>
              <a:pPr/>
              <a:t>22</a:t>
            </a:fld>
            <a:endParaRPr lang="en-US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054B7-2928-4FAD-B6F6-99D0EA524E74}" type="slidenum">
              <a:rPr lang="en-US"/>
              <a:pPr/>
              <a:t>23</a:t>
            </a:fld>
            <a:endParaRPr lang="en-US"/>
          </a:p>
        </p:txBody>
      </p:sp>
      <p:sp>
        <p:nvSpPr>
          <p:cNvPr id="220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2F4294-06F6-4612-B306-5EFC484EAD6D}" type="slidenum">
              <a:rPr lang="en-US"/>
              <a:pPr/>
              <a:t>24</a:t>
            </a:fld>
            <a:endParaRPr lang="en-US"/>
          </a:p>
        </p:txBody>
      </p:sp>
      <p:sp>
        <p:nvSpPr>
          <p:cNvPr id="221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29E59-3BA6-493B-B8DB-27B96BFA1C6C}" type="slidenum">
              <a:rPr lang="en-US"/>
              <a:pPr/>
              <a:t>25</a:t>
            </a:fld>
            <a:endParaRPr lang="en-US"/>
          </a:p>
        </p:txBody>
      </p:sp>
      <p:sp>
        <p:nvSpPr>
          <p:cNvPr id="222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01E0A-D0BC-4F93-B6D0-95EC01969975}" type="slidenum">
              <a:rPr lang="en-US"/>
              <a:pPr/>
              <a:t>26</a:t>
            </a:fld>
            <a:endParaRPr lang="en-US"/>
          </a:p>
        </p:txBody>
      </p:sp>
      <p:sp>
        <p:nvSpPr>
          <p:cNvPr id="2232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99A9D-C857-4CF5-AAB1-E2643B51F724}" type="slidenum">
              <a:rPr lang="en-US"/>
              <a:pPr/>
              <a:t>27</a:t>
            </a:fld>
            <a:endParaRPr lang="en-US"/>
          </a:p>
        </p:txBody>
      </p:sp>
      <p:sp>
        <p:nvSpPr>
          <p:cNvPr id="224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CC672-54A9-4EA1-BE93-43794E6DB93C}" type="slidenum">
              <a:rPr lang="en-US"/>
              <a:pPr/>
              <a:t>28</a:t>
            </a:fld>
            <a:endParaRPr lang="en-US"/>
          </a:p>
        </p:txBody>
      </p:sp>
      <p:sp>
        <p:nvSpPr>
          <p:cNvPr id="225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1F075-FC50-4BD8-82CA-04D6CE4BC213}" type="slidenum">
              <a:rPr lang="en-US"/>
              <a:pPr/>
              <a:t>29</a:t>
            </a:fld>
            <a:endParaRPr lang="en-US"/>
          </a:p>
        </p:txBody>
      </p:sp>
      <p:sp>
        <p:nvSpPr>
          <p:cNvPr id="226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FB1B4-FB1B-4602-9623-9CDC032C4ABA}" type="slidenum">
              <a:rPr lang="en-US"/>
              <a:pPr/>
              <a:t>3</a:t>
            </a:fld>
            <a:endParaRPr lang="en-US"/>
          </a:p>
        </p:txBody>
      </p:sp>
      <p:sp>
        <p:nvSpPr>
          <p:cNvPr id="199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659FB-2027-44EA-9AF9-88376AD84122}" type="slidenum">
              <a:rPr lang="en-US"/>
              <a:pPr/>
              <a:t>30</a:t>
            </a:fld>
            <a:endParaRPr lang="en-US"/>
          </a:p>
        </p:txBody>
      </p:sp>
      <p:sp>
        <p:nvSpPr>
          <p:cNvPr id="227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FF4DB-CE83-45CE-8474-8A83777D5878}" type="slidenum">
              <a:rPr lang="en-US"/>
              <a:pPr/>
              <a:t>31</a:t>
            </a:fld>
            <a:endParaRPr lang="en-US"/>
          </a:p>
        </p:txBody>
      </p:sp>
      <p:sp>
        <p:nvSpPr>
          <p:cNvPr id="228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8E438-230E-420E-912F-CA06C8D1DAE1}" type="slidenum">
              <a:rPr lang="en-US"/>
              <a:pPr/>
              <a:t>32</a:t>
            </a:fld>
            <a:endParaRPr lang="en-US"/>
          </a:p>
        </p:txBody>
      </p:sp>
      <p:sp>
        <p:nvSpPr>
          <p:cNvPr id="229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1681E-E443-4952-9CA4-5B9CD28D1D82}" type="slidenum">
              <a:rPr lang="en-US"/>
              <a:pPr/>
              <a:t>33</a:t>
            </a:fld>
            <a:endParaRPr lang="en-US"/>
          </a:p>
        </p:txBody>
      </p:sp>
      <p:sp>
        <p:nvSpPr>
          <p:cNvPr id="230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C4617-F727-453B-AADD-E7B6CFD3C813}" type="slidenum">
              <a:rPr lang="en-US"/>
              <a:pPr/>
              <a:t>34</a:t>
            </a:fld>
            <a:endParaRPr lang="en-US"/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D8024-B6BF-415E-A629-9778A037C1C9}" type="slidenum">
              <a:rPr lang="en-US"/>
              <a:pPr/>
              <a:t>35</a:t>
            </a:fld>
            <a:endParaRPr lang="en-US"/>
          </a:p>
        </p:txBody>
      </p:sp>
      <p:sp>
        <p:nvSpPr>
          <p:cNvPr id="232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EF92-6BA0-4CA5-AEA2-863588704A30}" type="slidenum">
              <a:rPr lang="en-US"/>
              <a:pPr/>
              <a:t>36</a:t>
            </a:fld>
            <a:endParaRPr lang="en-US"/>
          </a:p>
        </p:txBody>
      </p:sp>
      <p:sp>
        <p:nvSpPr>
          <p:cNvPr id="233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12B2F4-A935-4BED-A932-A76F6264E59F}" type="slidenum">
              <a:rPr lang="en-US"/>
              <a:pPr/>
              <a:t>37</a:t>
            </a:fld>
            <a:endParaRPr lang="en-US"/>
          </a:p>
        </p:txBody>
      </p:sp>
      <p:sp>
        <p:nvSpPr>
          <p:cNvPr id="234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937C6-588B-4021-A6BC-38F866AB7DE5}" type="slidenum">
              <a:rPr lang="en-US"/>
              <a:pPr/>
              <a:t>38</a:t>
            </a:fld>
            <a:endParaRPr lang="en-US"/>
          </a:p>
        </p:txBody>
      </p:sp>
      <p:sp>
        <p:nvSpPr>
          <p:cNvPr id="2355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3E586B-A0C2-47D2-8280-AFC583C18365}" type="slidenum">
              <a:rPr lang="en-US"/>
              <a:pPr/>
              <a:t>39</a:t>
            </a:fld>
            <a:endParaRPr lang="en-US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D5F72-65F6-449D-80FE-0E639FBAF9F8}" type="slidenum">
              <a:rPr lang="en-US"/>
              <a:pPr/>
              <a:t>4</a:t>
            </a:fld>
            <a:endParaRPr lang="en-US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4427B-161E-4B17-AC59-717D11088EFD}" type="slidenum">
              <a:rPr lang="en-US"/>
              <a:pPr/>
              <a:t>40</a:t>
            </a:fld>
            <a:endParaRPr lang="en-US"/>
          </a:p>
        </p:txBody>
      </p:sp>
      <p:sp>
        <p:nvSpPr>
          <p:cNvPr id="237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9F693-D2CD-4B0E-8AC1-7643CE3B4ED0}" type="slidenum">
              <a:rPr lang="en-US"/>
              <a:pPr/>
              <a:t>5</a:t>
            </a:fld>
            <a:endParaRPr lang="en-US"/>
          </a:p>
        </p:txBody>
      </p:sp>
      <p:sp>
        <p:nvSpPr>
          <p:cNvPr id="2017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28AF1-528B-4BD7-9714-BAC65A7AD3B1}" type="slidenum">
              <a:rPr lang="en-US"/>
              <a:pPr/>
              <a:t>6</a:t>
            </a:fld>
            <a:endParaRPr lang="en-US"/>
          </a:p>
        </p:txBody>
      </p:sp>
      <p:sp>
        <p:nvSpPr>
          <p:cNvPr id="202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D1E77-0370-4ABD-92FE-43183331F925}" type="slidenum">
              <a:rPr lang="en-US"/>
              <a:pPr/>
              <a:t>7</a:t>
            </a:fld>
            <a:endParaRPr lang="en-US"/>
          </a:p>
        </p:txBody>
      </p:sp>
      <p:sp>
        <p:nvSpPr>
          <p:cNvPr id="203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E1C093-0B15-449F-8AEB-8B910D99F104}" type="slidenum">
              <a:rPr lang="en-US"/>
              <a:pPr/>
              <a:t>8</a:t>
            </a:fld>
            <a:endParaRPr lang="en-US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313C8-87F8-4F11-B50B-EC76DCCF4C0B}" type="slidenum">
              <a:rPr lang="en-US"/>
              <a:pPr/>
              <a:t>9</a:t>
            </a:fld>
            <a:endParaRPr lang="en-US"/>
          </a:p>
        </p:txBody>
      </p:sp>
      <p:sp>
        <p:nvSpPr>
          <p:cNvPr id="205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46B2F-DFA5-441B-BB08-6E6F9048EBB9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B54B0-2B8B-42F3-B35A-6D3BAE17B45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>
            <p:ph type="body" idx="1"/>
          </p:nvPr>
        </p:nvSpPr>
        <p:spPr>
          <a:xfrm>
            <a:off x="0" y="2133600"/>
            <a:ext cx="9145588" cy="1676400"/>
          </a:xfrm>
          <a:noFill/>
          <a:ln/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3800" b="1">
                <a:solidFill>
                  <a:schemeClr val="hlink"/>
                </a:solidFill>
              </a:rPr>
              <a:t>LEHNINGER</a:t>
            </a:r>
            <a:r>
              <a:rPr lang="en-US" sz="3800" b="1">
                <a:solidFill>
                  <a:srgbClr val="0076B8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3800" b="1">
                <a:solidFill>
                  <a:srgbClr val="0076B8"/>
                </a:solidFill>
              </a:rPr>
              <a:t>PRINCIPLES OF BIOCHEMISTRY</a:t>
            </a:r>
          </a:p>
          <a:p>
            <a:pPr algn="ctr">
              <a:lnSpc>
                <a:spcPct val="90000"/>
              </a:lnSpc>
            </a:pPr>
            <a:r>
              <a:rPr lang="en-US" sz="2800" b="1"/>
              <a:t>Sixth Edition</a:t>
            </a:r>
            <a:endParaRPr lang="en-US" sz="2200"/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1588" y="144780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Arial" charset="0"/>
              </a:rPr>
              <a:t>David L. Nelson and Michael M. Cox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1588" y="64770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© 2013 W. H. Freeman and Company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420688" y="411480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Arial" charset="0"/>
              </a:rPr>
              <a:t>CHAPTER 7</a:t>
            </a:r>
          </a:p>
          <a:p>
            <a:pPr algn="ctr"/>
            <a:r>
              <a:rPr lang="en-US" sz="3600">
                <a:latin typeface="Arial" charset="0"/>
              </a:rPr>
              <a:t>Carbohydrates and Glycobiology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unnumbered_07_2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03200"/>
            <a:ext cx="3519488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7_03a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12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igure_07_03a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22300"/>
            <a:ext cx="8531225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gure_07_03a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5800" y="152400"/>
            <a:ext cx="52260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ure_07_03b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31225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ure_07_03b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152400"/>
            <a:ext cx="58388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_07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39800"/>
            <a:ext cx="8531225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07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54100"/>
            <a:ext cx="853122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07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152400"/>
            <a:ext cx="44942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unnumbered_07_2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08000"/>
            <a:ext cx="8531225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gure_07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0" y="152400"/>
            <a:ext cx="6661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_07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8200" y="152400"/>
            <a:ext cx="49212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unnumbered_07_2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"/>
            <a:ext cx="83883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igure_07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152400"/>
            <a:ext cx="67849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7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52400"/>
            <a:ext cx="75596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ox_07_01_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4000"/>
            <a:ext cx="85312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box_07_0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52400"/>
            <a:ext cx="54816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gure_07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0" y="152400"/>
            <a:ext cx="66706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table_07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800" y="165100"/>
            <a:ext cx="5988050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gure_07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152400"/>
            <a:ext cx="36845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box_07_0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65100"/>
            <a:ext cx="8123238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7_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"/>
            <a:ext cx="85312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box_07_02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152400"/>
            <a:ext cx="63325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box_07_02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81100"/>
            <a:ext cx="8531225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7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52400"/>
            <a:ext cx="6518275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igure_07_1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35200"/>
            <a:ext cx="85312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gure_07_1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3200"/>
            <a:ext cx="731837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7_1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98600"/>
            <a:ext cx="8531225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gure_07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14500"/>
            <a:ext cx="8531225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gure_07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0" y="165100"/>
            <a:ext cx="67341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_07_1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01800"/>
            <a:ext cx="853122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igure_07_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520700"/>
            <a:ext cx="837247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7_0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52400"/>
            <a:ext cx="66309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igure_07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0" y="165100"/>
            <a:ext cx="4705350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7_0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152400"/>
            <a:ext cx="84248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7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9100" y="152400"/>
            <a:ext cx="3232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07_0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52400"/>
            <a:ext cx="66389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7_02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92200"/>
            <a:ext cx="85312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7_02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8531225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</Words>
  <Application>Microsoft Office PowerPoint</Application>
  <PresentationFormat>On-screen Show (4:3)</PresentationFormat>
  <Paragraphs>47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gg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</cp:revision>
  <dcterms:created xsi:type="dcterms:W3CDTF">2015-08-19T09:33:05Z</dcterms:created>
  <dcterms:modified xsi:type="dcterms:W3CDTF">2015-08-19T09:35:10Z</dcterms:modified>
</cp:coreProperties>
</file>