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85918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3929066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790557"/>
            <a:ext cx="5643602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3: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Skeletal System</a:t>
            </a:r>
          </a:p>
          <a:p>
            <a:pPr algn="ctr"/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5: Axial Skeleton: Vertebral Column, and Bony Thorax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32" y="1639661"/>
            <a:ext cx="4500594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Vertebral Column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0034" y="2525152"/>
            <a:ext cx="41306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Vertebrae separated by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intervertebral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discs</a:t>
            </a:r>
          </a:p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spine has a normal curvature</a:t>
            </a:r>
          </a:p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 vertebrae is given a name according to its location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3400"/>
            <a:ext cx="3071834" cy="6592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952480" y="441309"/>
            <a:ext cx="8382000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Structure of a Typical Vertebrae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39" y="1285860"/>
            <a:ext cx="7156347" cy="498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2282" y="2714620"/>
            <a:ext cx="2357422" cy="13849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Regional Characteristics of Vertebrae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945" y="170748"/>
            <a:ext cx="6664905" cy="657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42908" y="142852"/>
            <a:ext cx="8656248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Regional Characteristics of Vertebrae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b="4327"/>
          <a:stretch>
            <a:fillRect/>
          </a:stretch>
        </p:blipFill>
        <p:spPr bwMode="auto">
          <a:xfrm>
            <a:off x="1571604" y="928670"/>
            <a:ext cx="5286375" cy="568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42908" y="142852"/>
            <a:ext cx="8382000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Bony Thorax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5972"/>
          <a:stretch>
            <a:fillRect/>
          </a:stretch>
        </p:blipFill>
        <p:spPr bwMode="auto">
          <a:xfrm>
            <a:off x="214282" y="1000132"/>
            <a:ext cx="7712309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2012-07-30T12:40:16Z</dcterms:created>
  <dcterms:modified xsi:type="dcterms:W3CDTF">2012-07-30T12:41:56Z</dcterms:modified>
</cp:coreProperties>
</file>