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D80DA-0F00-4689-A761-D1714B8E3AD5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A83B5-0B3A-4351-986C-2128EA738AA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643050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3714752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4500570"/>
            <a:ext cx="5643602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1: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human Body: An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</a:p>
          <a:p>
            <a:pPr algn="ctr"/>
            <a:r>
              <a:rPr lang="en-US" sz="36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4: </a:t>
            </a:r>
            <a:r>
              <a:rPr lang="en-US" sz="28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Homeostasis</a:t>
            </a:r>
            <a:endParaRPr lang="ar-SA" sz="2800" i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84243" y="2071678"/>
            <a:ext cx="8245475" cy="285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Maintenance of a stable internal environment = a dynamic state of equilibrium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Homeostasis must be maintained for normal body functioning and to sustain life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Homeostatic imbalance – a disturbance in homeostasis resulting in disease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124" y="381000"/>
            <a:ext cx="4714876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Brace 13"/>
          <p:cNvSpPr/>
          <p:nvPr/>
        </p:nvSpPr>
        <p:spPr>
          <a:xfrm>
            <a:off x="900113" y="242888"/>
            <a:ext cx="345757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Homeostasis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/>
          <a:srcRect l="4620" t="1210" r="3795" b="3479"/>
          <a:stretch>
            <a:fillRect/>
          </a:stretch>
        </p:blipFill>
        <p:spPr bwMode="auto">
          <a:xfrm>
            <a:off x="1428728" y="961493"/>
            <a:ext cx="6564642" cy="4967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714480" y="6000768"/>
            <a:ext cx="5643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Elements of a homeostasis control system</a:t>
            </a:r>
            <a:endParaRPr lang="ar-SA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58214" y="381000"/>
            <a:ext cx="785786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uble Brace 20"/>
          <p:cNvSpPr/>
          <p:nvPr/>
        </p:nvSpPr>
        <p:spPr>
          <a:xfrm>
            <a:off x="900113" y="242888"/>
            <a:ext cx="738666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Homeostatic Control Mechanisms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58214" y="381000"/>
            <a:ext cx="785786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738666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Homeostatic Control Mechanisms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14283" y="2386964"/>
            <a:ext cx="3857651" cy="254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 i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1. Negative feedback:</a:t>
            </a:r>
            <a:endParaRPr lang="en-US" sz="2800" i="1" u="sng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Includes most homeostatic control mechanisms</a:t>
            </a: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Shuts off the original stimulus, or reduces its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intensity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33798" name="Picture 6" descr="http://bioserv.fiu.edu/~walterm/B/homeostasis/lectur33.jpg"/>
          <p:cNvPicPr>
            <a:picLocks noChangeAspect="1" noChangeArrowheads="1"/>
          </p:cNvPicPr>
          <p:nvPr/>
        </p:nvPicPr>
        <p:blipFill>
          <a:blip r:embed="rId3"/>
          <a:srcRect b="4156"/>
          <a:stretch>
            <a:fillRect/>
          </a:stretch>
        </p:blipFill>
        <p:spPr bwMode="auto">
          <a:xfrm>
            <a:off x="3857652" y="1200773"/>
            <a:ext cx="5143504" cy="4942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58214" y="381000"/>
            <a:ext cx="785786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738666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Homeostatic Control Mechanisms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1000" y="1071546"/>
            <a:ext cx="8245475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 i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Positive feedback:</a:t>
            </a:r>
            <a:endParaRPr lang="en-US" sz="2800" i="1" u="sng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Increases the original stimulus to push the variable farther</a:t>
            </a: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the body this only occurs in blood clotting and birth of a baby</a:t>
            </a:r>
          </a:p>
        </p:txBody>
      </p:sp>
      <p:pic>
        <p:nvPicPr>
          <p:cNvPr id="69634" name="Picture 2" descr="http://daphne.palomar.edu/rmorrissette/Lectures/Physio/210Endocrinology_files/slide0127_image0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7053" y="3143248"/>
            <a:ext cx="5703905" cy="3357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2012-07-22T08:20:10Z</dcterms:created>
  <dcterms:modified xsi:type="dcterms:W3CDTF">2012-07-22T08:21:17Z</dcterms:modified>
</cp:coreProperties>
</file>