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97" autoAdjust="0"/>
  </p:normalViewPr>
  <p:slideViewPr>
    <p:cSldViewPr>
      <p:cViewPr varScale="1">
        <p:scale>
          <a:sx n="79" d="100"/>
          <a:sy n="79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3D8D4-1A77-4020-9A92-843856798258}" type="datetimeFigureOut">
              <a:rPr lang="en-GB" smtClean="0"/>
              <a:pPr/>
              <a:t>18/12/2011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350C-8EF7-4471-A3A5-0373A84DF76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Challenges in Nursing education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b="1" i="1" dirty="0"/>
              <a:t>Aidah Abu Elsoud Alkaissi</a:t>
            </a:r>
            <a:endParaRPr lang="en-GB" dirty="0"/>
          </a:p>
          <a:p>
            <a:r>
              <a:rPr lang="fi-FI" b="1" i="1" dirty="0"/>
              <a:t>BSc law, RN, RNT, BSN, MSN,  CCRN, CRNA, PhD</a:t>
            </a:r>
            <a:endParaRPr lang="en-GB" dirty="0"/>
          </a:p>
          <a:p>
            <a:r>
              <a:rPr lang="fi-FI" b="1" i="1" dirty="0"/>
              <a:t>Head of Nursing &amp; Midwifery Department</a:t>
            </a:r>
            <a:endParaRPr lang="en-GB" dirty="0"/>
          </a:p>
          <a:p>
            <a:r>
              <a:rPr lang="fi-FI" b="1" i="1" dirty="0"/>
              <a:t>Faculty of Medicine &amp; Health Sciences</a:t>
            </a:r>
            <a:endParaRPr lang="en-GB" dirty="0"/>
          </a:p>
          <a:p>
            <a:r>
              <a:rPr lang="fi-FI" b="1" i="1" dirty="0"/>
              <a:t>An-Najah National University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Curricula will emphasize community based care  traditional hospital based care </a:t>
            </a:r>
          </a:p>
          <a:p>
            <a:r>
              <a:rPr lang="en-GB" dirty="0" smtClean="0"/>
              <a:t>Educational programs will develop and expand multicultural courses</a:t>
            </a:r>
          </a:p>
          <a:p>
            <a:endParaRPr lang="en-GB" dirty="0"/>
          </a:p>
          <a:p>
            <a:r>
              <a:rPr lang="en-GB" dirty="0" smtClean="0"/>
              <a:t>Foreign language will become a graduation requirement in baccalaureate program</a:t>
            </a:r>
          </a:p>
          <a:p>
            <a:endParaRPr lang="en-GB" dirty="0"/>
          </a:p>
          <a:p>
            <a:r>
              <a:rPr lang="en-GB" dirty="0" smtClean="0"/>
              <a:t>International educational opportunities will increase as the global village concept becomes a reality</a:t>
            </a:r>
          </a:p>
          <a:p>
            <a:r>
              <a:rPr lang="en-GB" dirty="0" smtClean="0"/>
              <a:t>Every nursing program will have the provision of culturally competent care as an outcome criterion for its graduate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Technology and nursing informatics´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Faculty will be challenged to keep pace with student´s acquisition of knowledge from the World Wide Web</a:t>
            </a:r>
          </a:p>
          <a:p>
            <a:r>
              <a:rPr lang="en-GB" dirty="0" smtClean="0"/>
              <a:t>Students will become active in obtaining information from the sources available</a:t>
            </a:r>
          </a:p>
          <a:p>
            <a:r>
              <a:rPr lang="en-GB" dirty="0" smtClean="0"/>
              <a:t>This will enable students to be more engaged in their own learning process and foster active learning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Technology and nursing informatics´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Nursing faculty will be required to practice the profession actively to keep up with rapidly changing technologies. Maintaining faculty currency will become a greater focus in higher education. Active practice in addition to teaching will become an expected part of the faculty role.</a:t>
            </a:r>
          </a:p>
          <a:p>
            <a:r>
              <a:rPr lang="en-GB" dirty="0" smtClean="0"/>
              <a:t>Students will be incorporated into faculty practices to obtain clinical experience. In this regards nursing education will resemble medical education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Technology and nursing informatics´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It will be impossible of nursing education programs to include in their curricula every thing nurses of the future need to know</a:t>
            </a:r>
          </a:p>
          <a:p>
            <a:r>
              <a:rPr lang="en-GB" dirty="0" smtClean="0"/>
              <a:t>If Genomics and disaster nursing are to be added to curricula, what will be removed???</a:t>
            </a:r>
          </a:p>
          <a:p>
            <a:r>
              <a:rPr lang="en-GB" dirty="0" smtClean="0"/>
              <a:t>Nursing students are already overwhelmed with the amount of material they must master</a:t>
            </a:r>
          </a:p>
          <a:p>
            <a:r>
              <a:rPr lang="en-GB" dirty="0" smtClean="0"/>
              <a:t>The solution to this problem is that all nurses must be educated to become life-long learners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Technology and nursing informatics´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must be taught to expect change and be prepared to adapt or retool their skills quickly to respond to health care marketplace demands</a:t>
            </a:r>
          </a:p>
          <a:p>
            <a:r>
              <a:rPr lang="en-GB" dirty="0" smtClean="0"/>
              <a:t>They must become active in their own behalf ,perusing knowledge and refreshing their own knowledge base through vigorous, self motivated continuing education efforts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Technology and nursing informatics´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Licensing examinations will change to reflect the expansion of nursing knowledge and the increase in community-based practice and resulting autonomy. Licensure at multiple levels will become a reality. Employers of new graduates will expect to provide internships designed to enable novices to make the transition from student to practicing nurse effectively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As nurses acquire more education, the resulting knowledge and self confidence will enable them to develop collaborative relationships on an equal footing </a:t>
            </a:r>
            <a:r>
              <a:rPr lang="en-GB" dirty="0" err="1" smtClean="0"/>
              <a:t>wityh</a:t>
            </a:r>
            <a:r>
              <a:rPr lang="en-GB" dirty="0"/>
              <a:t> </a:t>
            </a:r>
            <a:r>
              <a:rPr lang="en-GB" dirty="0" smtClean="0"/>
              <a:t>physicians and other highly educated health care professionals</a:t>
            </a:r>
          </a:p>
          <a:p>
            <a:r>
              <a:rPr lang="en-GB" dirty="0" smtClean="0"/>
              <a:t>This will enable nurses to more assertive in patient advocacy and will improve patient care and strengthen the profession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Nursing faculty, nurse manager, and practicing nurses will join forces to strengthen educational experiences and mentorships for tomorrow´s nurses</a:t>
            </a:r>
          </a:p>
          <a:p>
            <a:r>
              <a:rPr lang="en-GB" dirty="0" smtClean="0"/>
              <a:t>They will collaborate on clinical research that demonstrate the effectiveness of nursing care in terms  of patient outcomes</a:t>
            </a:r>
          </a:p>
          <a:p>
            <a:r>
              <a:rPr lang="en-GB" dirty="0" smtClean="0"/>
              <a:t>They will collaborate with other nurses  and consumer groups to remove regularity restriction that impede  advanced clinical practice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Nurse educators will recognize the need to treat students as </a:t>
            </a:r>
            <a:r>
              <a:rPr lang="en-GB" dirty="0" err="1" smtClean="0"/>
              <a:t>professionas</a:t>
            </a:r>
            <a:r>
              <a:rPr lang="en-GB" dirty="0" smtClean="0"/>
              <a:t> in training and will transform nursing education attitudes from controlling students to </a:t>
            </a:r>
            <a:r>
              <a:rPr lang="en-GB" dirty="0" err="1" smtClean="0"/>
              <a:t>calloborating</a:t>
            </a:r>
            <a:r>
              <a:rPr lang="en-GB" dirty="0" smtClean="0"/>
              <a:t> with them</a:t>
            </a:r>
          </a:p>
          <a:p>
            <a:r>
              <a:rPr lang="en-GB" dirty="0" smtClean="0"/>
              <a:t>This will create a new generation of empowered nursing </a:t>
            </a:r>
            <a:r>
              <a:rPr lang="en-GB" dirty="0" err="1" smtClean="0"/>
              <a:t>proffesion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Disciplinary boundaries are becoming blurred as knowledge from all disciplines is brought to bear of problems of mutual concern</a:t>
            </a:r>
            <a:r>
              <a:rPr lang="en-GB" dirty="0" smtClean="0"/>
              <a:t>, such </a:t>
            </a:r>
            <a:r>
              <a:rPr lang="en-GB" dirty="0" smtClean="0"/>
              <a:t>as breast cancer, domestic violence, </a:t>
            </a:r>
            <a:r>
              <a:rPr lang="en-GB" dirty="0" smtClean="0"/>
              <a:t>and AIDS</a:t>
            </a:r>
            <a:endParaRPr lang="en-GB" dirty="0" smtClean="0"/>
          </a:p>
          <a:p>
            <a:r>
              <a:rPr lang="en-GB" dirty="0" smtClean="0"/>
              <a:t>Nursing must become more interdisciplinary in its focus</a:t>
            </a:r>
          </a:p>
          <a:p>
            <a:r>
              <a:rPr lang="en-GB" smtClean="0"/>
              <a:t>Only </a:t>
            </a:r>
            <a:r>
              <a:rPr lang="en-GB" dirty="0" smtClean="0"/>
              <a:t>nurses with strong sense of personal and professional identity will be able </a:t>
            </a:r>
            <a:r>
              <a:rPr lang="en-GB" smtClean="0"/>
              <a:t>to </a:t>
            </a:r>
            <a:r>
              <a:rPr lang="en-GB" smtClean="0"/>
              <a:t>enter </a:t>
            </a:r>
            <a:r>
              <a:rPr lang="en-GB" dirty="0" smtClean="0"/>
              <a:t>fully into multidisciplinary collaboration</a:t>
            </a:r>
          </a:p>
          <a:p>
            <a:r>
              <a:rPr lang="en-GB" dirty="0" smtClean="0"/>
              <a:t>Those nurses who understand the value of collaboration will become the managers of care using a case management model, and they will thrive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in Nursing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Professional practice: bachelor´s degree</a:t>
            </a:r>
          </a:p>
          <a:p>
            <a:r>
              <a:rPr lang="en-GB" dirty="0" smtClean="0"/>
              <a:t>Advanced practice: master´s degree</a:t>
            </a:r>
          </a:p>
          <a:p>
            <a:r>
              <a:rPr lang="en-GB" dirty="0" smtClean="0"/>
              <a:t>Leadership roles in research, theory development, and teaching: doctoral degree</a:t>
            </a:r>
          </a:p>
          <a:p>
            <a:r>
              <a:rPr lang="en-GB" dirty="0" smtClean="0"/>
              <a:t>In response, college of nursing will expand flexible educational programs to improve access</a:t>
            </a:r>
          </a:p>
          <a:p>
            <a:r>
              <a:rPr lang="en-GB" dirty="0" smtClean="0"/>
              <a:t>Will develop differentiated levels of nursing education that correspond to differentiated level of practice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 based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quality of educational programs will continue to be judged by students competencies</a:t>
            </a:r>
          </a:p>
          <a:p>
            <a:r>
              <a:rPr lang="en-GB" dirty="0" smtClean="0"/>
              <a:t>What students can actually do as a result of education</a:t>
            </a:r>
          </a:p>
          <a:p>
            <a:r>
              <a:rPr lang="en-GB" dirty="0" smtClean="0"/>
              <a:t>They will be required to report on graduates accomplishment as part of the accreditation process</a:t>
            </a:r>
          </a:p>
          <a:p>
            <a:r>
              <a:rPr lang="en-GB" dirty="0" smtClean="0"/>
              <a:t>The emphasis on accountability of nursing education programs will increase as measures of competence in graduates are refined</a:t>
            </a:r>
            <a:r>
              <a:rPr lang="ar-AE" dirty="0" smtClean="0"/>
              <a:t> مكرر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Outcome-based education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Faculty will modify age-old teaching/learning strategies and adopt new pedagogies (teaching methods) proven effective through research (i.e. evidence based teaching) </a:t>
            </a:r>
          </a:p>
          <a:p>
            <a:r>
              <a:rPr lang="en-GB" dirty="0" smtClean="0"/>
              <a:t>Passive learning such as lectures will be deemphasized</a:t>
            </a:r>
          </a:p>
          <a:p>
            <a:r>
              <a:rPr lang="en-GB" dirty="0" smtClean="0"/>
              <a:t>Critical thinking, independent decision making and creative problem solving will assume even greater importance, foster by role playing, simulations and group problem solving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Outcome-based education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Faculty will be required to document evidence based teaching as part of accreditation processes</a:t>
            </a:r>
          </a:p>
          <a:p>
            <a:r>
              <a:rPr lang="en-GB" dirty="0" smtClean="0"/>
              <a:t>Accreditation of nursing education programs will become more difficult to achieve as national accrediting bodies come under increasing pressure to raise standard and to apply standards consistently</a:t>
            </a:r>
          </a:p>
          <a:p>
            <a:r>
              <a:rPr lang="en-GB" dirty="0" smtClean="0"/>
              <a:t>Substandard programs will be closed</a:t>
            </a:r>
          </a:p>
          <a:p>
            <a:r>
              <a:rPr lang="en-GB" dirty="0" smtClean="0"/>
              <a:t>This will strengthen nursing but will not help the nursing shortage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Diversity</a:t>
            </a:r>
            <a:r>
              <a:rPr lang="ar-AE" dirty="0" smtClean="0"/>
              <a:t>تنوع</a:t>
            </a:r>
            <a:br>
              <a:rPr lang="ar-AE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Students in nursing education become more diverse than ever before</a:t>
            </a:r>
          </a:p>
          <a:p>
            <a:r>
              <a:rPr lang="en-GB" dirty="0" smtClean="0"/>
              <a:t>More men, older students, and students with other baccalaureate degrees in other fields will come into nursing because of the emotional rewards</a:t>
            </a:r>
            <a:r>
              <a:rPr lang="ar-AE" dirty="0" smtClean="0"/>
              <a:t> </a:t>
            </a:r>
            <a:r>
              <a:rPr lang="en-GB" dirty="0" smtClean="0"/>
              <a:t>, </a:t>
            </a:r>
            <a:r>
              <a:rPr lang="ar-AE" dirty="0" smtClean="0"/>
              <a:t>المكافآت العاطفية</a:t>
            </a:r>
            <a:r>
              <a:rPr lang="en-GB" dirty="0" smtClean="0"/>
              <a:t> economic stability and professional image</a:t>
            </a:r>
          </a:p>
          <a:p>
            <a:r>
              <a:rPr lang="en-GB" dirty="0" smtClean="0"/>
              <a:t>Student bodies will become more culturally diverse, reflecting the diversity of the nation´s population </a:t>
            </a:r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Access to education for non-traditional and traditional students will be greater issue</a:t>
            </a:r>
          </a:p>
          <a:p>
            <a:r>
              <a:rPr lang="en-GB" dirty="0" smtClean="0"/>
              <a:t>Schools will expand non-traditional curricula that enable adults to work and go to schools simultaneously</a:t>
            </a:r>
          </a:p>
          <a:p>
            <a:r>
              <a:rPr lang="en-GB" dirty="0" smtClean="0"/>
              <a:t>Nursing courses delivered by distance learning technologies such as telecommunication, and satellite linkages will increase access for students living  in remote areas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Cost minded legislator will require that state-supported schools offer fully articulated programs in order to qualify for state funding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ar-AE" dirty="0" smtClean="0"/>
              <a:t>تكلفة المشرع التفكير سوف تتطلب المدارس التي تدعمها الدولة التي تقدم برامج مفصلية بالكامل من أجل التأهل للحصول على تمويل الدولة</a:t>
            </a:r>
          </a:p>
          <a:p>
            <a:pPr>
              <a:buNone/>
            </a:pPr>
            <a:r>
              <a:rPr lang="en-GB" dirty="0" smtClean="0"/>
              <a:t>Schools that fall behind in distance learning offerings will have difficulty filling their classes as more and more students seek </a:t>
            </a:r>
            <a:r>
              <a:rPr lang="en-GB" dirty="0" err="1" smtClean="0"/>
              <a:t>nonresidential</a:t>
            </a:r>
            <a:r>
              <a:rPr lang="en-GB" dirty="0" smtClean="0"/>
              <a:t> education</a:t>
            </a:r>
            <a:r>
              <a:rPr lang="ar-AE" dirty="0" smtClean="0"/>
              <a:t>المدارس وراء هذه القضية في التعلم عن بعد عروض سيجدون صعوبة في تعبئة صفوفهم كطلاب المزيد والمزيد من السعي التعليم غير السكنية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Changes in demographic will affect the content of curricula as well as the methods by which content is delivered</a:t>
            </a:r>
          </a:p>
          <a:p>
            <a:r>
              <a:rPr lang="en-GB" dirty="0" smtClean="0"/>
              <a:t>As the population ages the need for nurses prepared in gerontology, chronic disease management, and hospice care will give emphasis to educational program at both on under graduate and graduate levels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1124</Words>
  <Application>Microsoft Office PowerPoint</Application>
  <PresentationFormat>On-screen Show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Challenges in Nursing education</vt:lpstr>
      <vt:lpstr>Challenges in Nursing Education</vt:lpstr>
      <vt:lpstr>Outcome based education</vt:lpstr>
      <vt:lpstr>Outcome-based education </vt:lpstr>
      <vt:lpstr>Outcome-based education </vt:lpstr>
      <vt:lpstr>Diversityتنوع </vt:lpstr>
      <vt:lpstr>Diversity</vt:lpstr>
      <vt:lpstr>Diversity</vt:lpstr>
      <vt:lpstr>Diversity</vt:lpstr>
      <vt:lpstr>Diversity</vt:lpstr>
      <vt:lpstr>Technology and nursing informatics´ impact</vt:lpstr>
      <vt:lpstr>Technology and nursing informatics´ impact</vt:lpstr>
      <vt:lpstr>Technology and nursing informatics´ impact</vt:lpstr>
      <vt:lpstr>Technology and nursing informatics´ impact</vt:lpstr>
      <vt:lpstr>Technology and nursing informatics´ impact</vt:lpstr>
      <vt:lpstr>Collaboration</vt:lpstr>
      <vt:lpstr>Collaboration</vt:lpstr>
      <vt:lpstr>Collaboration</vt:lpstr>
      <vt:lpstr>Collaboration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Nursing education</dc:title>
  <dc:creator>Dr.Aidah</dc:creator>
  <cp:lastModifiedBy>Dr.Aidah</cp:lastModifiedBy>
  <cp:revision>5</cp:revision>
  <dcterms:created xsi:type="dcterms:W3CDTF">2011-12-18T02:40:01Z</dcterms:created>
  <dcterms:modified xsi:type="dcterms:W3CDTF">2011-12-18T05:10:24Z</dcterms:modified>
</cp:coreProperties>
</file>