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D50A4-C76F-4746-8674-2492A7AAFE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62A65-3043-4752-86AB-9150DF6E1E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D27EF-8CC1-466D-B87A-F7D3B9FFA7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A03E1-2EEC-4622-BBFC-C7F201FADAC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86022-6FF2-4FDA-91DA-94B389B2B4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C4B38-4321-41F6-9716-5DD2FFE0F22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8751D-07D8-4098-B9B7-F333A3E5A4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7230-E868-4AF5-953D-70E590DF081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D45ED-5582-46EC-8F46-0643807771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ECB7F-807C-4073-8660-780FB9DF46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2DFEC-0A1D-41A3-A175-8267535A1F8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D5DBDF-2B88-409C-B3FD-9A6EC859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797300" y="69850"/>
            <a:ext cx="15494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2244725" y="1682750"/>
            <a:ext cx="4627563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rtl="1"/>
            <a:r>
              <a:rPr lang="en-US" sz="28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00">
              <a:solidFill>
                <a:srgbClr val="025198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01900" y="3884613"/>
            <a:ext cx="400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Instructor: Heba Salah</a:t>
            </a:r>
            <a:endParaRPr lang="ar-SA" sz="240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846263" y="4572000"/>
            <a:ext cx="564356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Chapter 5:</a:t>
            </a:r>
          </a:p>
          <a:p>
            <a:pPr algn="ctr"/>
            <a:r>
              <a:rPr lang="en-US" sz="2800" dirty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The Nervous </a:t>
            </a:r>
            <a:r>
              <a:rPr lang="en-US" sz="2800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algn="ctr"/>
            <a:r>
              <a:rPr lang="en-US" sz="2400" i="1" u="sng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Part 5: Central Nervous System: Diencephalon, and Cerebellum</a:t>
            </a:r>
          </a:p>
          <a:p>
            <a:pPr algn="ctr"/>
            <a:r>
              <a:rPr lang="en-US" sz="2800" dirty="0" smtClean="0">
                <a:solidFill>
                  <a:srgbClr val="02519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ar-SA" sz="2800" dirty="0">
              <a:solidFill>
                <a:srgbClr val="02519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81000" y="304800"/>
            <a:ext cx="83820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100" dirty="0">
                <a:solidFill>
                  <a:schemeClr val="bg1"/>
                </a:solidFill>
                <a:latin typeface="+mj-lt"/>
              </a:rPr>
              <a:t>Diencephalon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1438" y="2214563"/>
            <a:ext cx="4262437" cy="281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Sits on top of the brain stem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Made of three parts:</a:t>
            </a:r>
          </a:p>
          <a:p>
            <a:pPr marL="971550" lvl="1" indent="-51435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Thalamus</a:t>
            </a:r>
          </a:p>
          <a:p>
            <a:pPr marL="971550" lvl="1" indent="-51435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Hypothalamus</a:t>
            </a:r>
          </a:p>
          <a:p>
            <a:pPr marL="971550" lvl="1" indent="-51435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 err="1">
                <a:solidFill>
                  <a:srgbClr val="025198"/>
                </a:solidFill>
                <a:latin typeface="+mj-lt"/>
              </a:rPr>
              <a:t>Epithalamus</a:t>
            </a:r>
            <a:endParaRPr lang="en-US" sz="2400" dirty="0">
              <a:solidFill>
                <a:srgbClr val="025198"/>
              </a:solidFill>
              <a:latin typeface="+mj-lt"/>
            </a:endParaRPr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2643188"/>
            <a:ext cx="54197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6313" y="312738"/>
            <a:ext cx="838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800" dirty="0">
                <a:solidFill>
                  <a:schemeClr val="bg1"/>
                </a:solidFill>
                <a:latin typeface="+mj-lt"/>
              </a:rPr>
              <a:t>Brain Stem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85750" y="2674938"/>
            <a:ext cx="4691063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Attaches to the spinal cord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Parts of the brain stem:</a:t>
            </a:r>
          </a:p>
          <a:p>
            <a:pPr marL="914400" lvl="1" indent="-45720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Midbrain</a:t>
            </a:r>
          </a:p>
          <a:p>
            <a:pPr marL="914400" lvl="1" indent="-45720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Pons</a:t>
            </a:r>
          </a:p>
          <a:p>
            <a:pPr marL="914400" lvl="1" indent="-457200" algn="l" rtl="0">
              <a:lnSpc>
                <a:spcPct val="80000"/>
              </a:lnSpc>
              <a:spcAft>
                <a:spcPct val="50000"/>
              </a:spcAft>
              <a:buClr>
                <a:srgbClr val="025198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25198"/>
                </a:solidFill>
                <a:latin typeface="+mj-lt"/>
              </a:rPr>
              <a:t>Medulla oblongata</a:t>
            </a:r>
          </a:p>
        </p:txBody>
      </p:sp>
      <p:pic>
        <p:nvPicPr>
          <p:cNvPr id="24580" name="Picture 2" descr="http://www.whitetigernaturalmedicine.com/wp-content/uploads/2011/04/brain-stem.gif"/>
          <p:cNvPicPr>
            <a:picLocks noChangeAspect="1" noChangeArrowheads="1"/>
          </p:cNvPicPr>
          <p:nvPr/>
        </p:nvPicPr>
        <p:blipFill>
          <a:blip r:embed="rId3"/>
          <a:srcRect t="6250"/>
          <a:stretch>
            <a:fillRect/>
          </a:stretch>
        </p:blipFill>
        <p:spPr bwMode="auto">
          <a:xfrm>
            <a:off x="5000625" y="2357438"/>
            <a:ext cx="377190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43000" y="357188"/>
            <a:ext cx="83820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tabLst>
                <a:tab pos="2743200" algn="l"/>
              </a:tabLst>
              <a:defRPr/>
            </a:pPr>
            <a:r>
              <a:rPr lang="en-US" sz="4400" dirty="0">
                <a:solidFill>
                  <a:schemeClr val="bg1"/>
                </a:solidFill>
                <a:latin typeface="+mj-lt"/>
              </a:rPr>
              <a:t>Cerebellum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14313" y="2928938"/>
            <a:ext cx="390525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Two hemispheres with convoluted surfaces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  <a:defRPr/>
            </a:pPr>
            <a:r>
              <a:rPr lang="en-US" sz="2800" dirty="0">
                <a:solidFill>
                  <a:srgbClr val="025198"/>
                </a:solidFill>
                <a:latin typeface="+mj-lt"/>
              </a:rPr>
              <a:t>Provides involuntary coordination of body movements</a:t>
            </a:r>
            <a:endParaRPr lang="en-US" sz="2400" dirty="0">
              <a:solidFill>
                <a:srgbClr val="025198"/>
              </a:solidFill>
              <a:latin typeface="+mj-lt"/>
            </a:endParaRPr>
          </a:p>
        </p:txBody>
      </p:sp>
      <p:pic>
        <p:nvPicPr>
          <p:cNvPr id="25604" name="Picture 2" descr="http://www.neuroskills.com/images/cerebellum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5" y="1852613"/>
            <a:ext cx="4286250" cy="434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2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81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Diseño predeterminado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2012-08-06T13:04:21Z</dcterms:created>
  <dcterms:modified xsi:type="dcterms:W3CDTF">2012-08-06T13:05:30Z</dcterms:modified>
</cp:coreProperties>
</file>