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1" r:id="rId3"/>
    <p:sldId id="348" r:id="rId4"/>
    <p:sldId id="349" r:id="rId5"/>
    <p:sldId id="350" r:id="rId6"/>
    <p:sldId id="352" r:id="rId7"/>
    <p:sldId id="284" r:id="rId8"/>
    <p:sldId id="286" r:id="rId9"/>
    <p:sldId id="260" r:id="rId10"/>
    <p:sldId id="261" r:id="rId11"/>
    <p:sldId id="289" r:id="rId12"/>
    <p:sldId id="290" r:id="rId13"/>
    <p:sldId id="264" r:id="rId14"/>
    <p:sldId id="265" r:id="rId15"/>
    <p:sldId id="293" r:id="rId16"/>
    <p:sldId id="294" r:id="rId17"/>
    <p:sldId id="266" r:id="rId18"/>
    <p:sldId id="267" r:id="rId19"/>
    <p:sldId id="271" r:id="rId20"/>
    <p:sldId id="257" r:id="rId21"/>
    <p:sldId id="358" r:id="rId22"/>
    <p:sldId id="356" r:id="rId23"/>
    <p:sldId id="359" r:id="rId24"/>
    <p:sldId id="357" r:id="rId25"/>
    <p:sldId id="360" r:id="rId26"/>
    <p:sldId id="361" r:id="rId27"/>
    <p:sldId id="362" r:id="rId28"/>
    <p:sldId id="304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24" autoAdjust="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1B65A-B442-4360-AE04-AD45F15E68F7}" type="doc">
      <dgm:prSet loTypeId="urn:microsoft.com/office/officeart/2005/8/layout/hierarchy2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93FC28E-CD48-4C24-A939-A68F985EDA32}">
      <dgm:prSet phldrT="[Text]"/>
      <dgm:spPr/>
      <dgm:t>
        <a:bodyPr/>
        <a:lstStyle/>
        <a:p>
          <a:r>
            <a:rPr lang="en-US" dirty="0"/>
            <a:t>Uses of solar energy</a:t>
          </a:r>
        </a:p>
      </dgm:t>
    </dgm:pt>
    <dgm:pt modelId="{D33F542F-CD5F-4A20-9CD6-AD9704239B86}" type="parTrans" cxnId="{D84DABBB-29B7-485D-8B75-B7155F79734C}">
      <dgm:prSet/>
      <dgm:spPr/>
      <dgm:t>
        <a:bodyPr/>
        <a:lstStyle/>
        <a:p>
          <a:endParaRPr lang="en-US"/>
        </a:p>
      </dgm:t>
    </dgm:pt>
    <dgm:pt modelId="{B90FC6EC-3081-4C26-BD0C-EF6F18CCEE2F}" type="sibTrans" cxnId="{D84DABBB-29B7-485D-8B75-B7155F79734C}">
      <dgm:prSet/>
      <dgm:spPr/>
      <dgm:t>
        <a:bodyPr/>
        <a:lstStyle/>
        <a:p>
          <a:endParaRPr lang="en-US"/>
        </a:p>
      </dgm:t>
    </dgm:pt>
    <dgm:pt modelId="{F811A168-5CD2-406C-A0DE-ED75BC796AA1}">
      <dgm:prSet phldrT="[Text]"/>
      <dgm:spPr/>
      <dgm:t>
        <a:bodyPr/>
        <a:lstStyle/>
        <a:p>
          <a:r>
            <a:rPr lang="en-US" dirty="0"/>
            <a:t>Heating and cooling</a:t>
          </a:r>
        </a:p>
        <a:p>
          <a:r>
            <a:rPr lang="en-US" dirty="0"/>
            <a:t>(Chapter 2)</a:t>
          </a:r>
        </a:p>
      </dgm:t>
    </dgm:pt>
    <dgm:pt modelId="{573C8257-85BA-469D-A2F0-CD1F807D8E18}" type="parTrans" cxnId="{71C22063-0B40-4326-8442-A1F865B674AD}">
      <dgm:prSet/>
      <dgm:spPr/>
      <dgm:t>
        <a:bodyPr/>
        <a:lstStyle/>
        <a:p>
          <a:endParaRPr lang="en-US"/>
        </a:p>
      </dgm:t>
    </dgm:pt>
    <dgm:pt modelId="{FF9D96C7-2508-4613-B19F-3EA739AA2417}" type="sibTrans" cxnId="{71C22063-0B40-4326-8442-A1F865B674AD}">
      <dgm:prSet/>
      <dgm:spPr/>
      <dgm:t>
        <a:bodyPr/>
        <a:lstStyle/>
        <a:p>
          <a:endParaRPr lang="en-US"/>
        </a:p>
      </dgm:t>
    </dgm:pt>
    <dgm:pt modelId="{B29C45FF-1E23-4ABB-A7E7-280630F8443C}">
      <dgm:prSet phldrT="[Text]"/>
      <dgm:spPr/>
      <dgm:t>
        <a:bodyPr/>
        <a:lstStyle/>
        <a:p>
          <a:r>
            <a:rPr lang="en-US" dirty="0"/>
            <a:t>Generate electricity</a:t>
          </a:r>
        </a:p>
      </dgm:t>
    </dgm:pt>
    <dgm:pt modelId="{3FF880BC-7709-4BE4-A1A3-160FC7BB19FE}" type="parTrans" cxnId="{24BD56AC-22DF-47B1-BBE6-0D8BFA233E98}">
      <dgm:prSet/>
      <dgm:spPr/>
      <dgm:t>
        <a:bodyPr/>
        <a:lstStyle/>
        <a:p>
          <a:endParaRPr lang="en-US"/>
        </a:p>
      </dgm:t>
    </dgm:pt>
    <dgm:pt modelId="{F806B8FC-80B1-4348-B6CB-DD747DB277C6}" type="sibTrans" cxnId="{24BD56AC-22DF-47B1-BBE6-0D8BFA233E98}">
      <dgm:prSet/>
      <dgm:spPr/>
      <dgm:t>
        <a:bodyPr/>
        <a:lstStyle/>
        <a:p>
          <a:endParaRPr lang="en-US"/>
        </a:p>
      </dgm:t>
    </dgm:pt>
    <dgm:pt modelId="{A853F4B7-F11F-46FE-A0DD-3AC15B58AADD}">
      <dgm:prSet phldrT="[Text]"/>
      <dgm:spPr/>
      <dgm:t>
        <a:bodyPr/>
        <a:lstStyle/>
        <a:p>
          <a:r>
            <a:rPr lang="en-US" b="1" dirty="0"/>
            <a:t>Directly</a:t>
          </a:r>
        </a:p>
        <a:p>
          <a:r>
            <a:rPr lang="en-US" dirty="0"/>
            <a:t>(</a:t>
          </a:r>
          <a:r>
            <a:rPr lang="en-US" dirty="0" err="1"/>
            <a:t>Photovoltaics</a:t>
          </a:r>
          <a:r>
            <a:rPr lang="en-US" dirty="0"/>
            <a:t>)</a:t>
          </a:r>
        </a:p>
        <a:p>
          <a:r>
            <a:rPr lang="en-US" dirty="0"/>
            <a:t>(Chapter 3)</a:t>
          </a:r>
        </a:p>
      </dgm:t>
    </dgm:pt>
    <dgm:pt modelId="{A934B9C3-95B6-4D1A-9C7C-0A930A8DD0EA}" type="parTrans" cxnId="{1F72FB3F-2E85-4195-9545-ABE088CE40B5}">
      <dgm:prSet/>
      <dgm:spPr/>
      <dgm:t>
        <a:bodyPr/>
        <a:lstStyle/>
        <a:p>
          <a:endParaRPr lang="en-US"/>
        </a:p>
      </dgm:t>
    </dgm:pt>
    <dgm:pt modelId="{0ACF8975-5539-42C3-8DAC-EDB7FE490049}" type="sibTrans" cxnId="{1F72FB3F-2E85-4195-9545-ABE088CE40B5}">
      <dgm:prSet/>
      <dgm:spPr/>
      <dgm:t>
        <a:bodyPr/>
        <a:lstStyle/>
        <a:p>
          <a:endParaRPr lang="en-US"/>
        </a:p>
      </dgm:t>
    </dgm:pt>
    <dgm:pt modelId="{65EEB7DE-1F6F-4B52-81EC-8CE88B0CFF3B}">
      <dgm:prSet phldrT="[Text]"/>
      <dgm:spPr/>
      <dgm:t>
        <a:bodyPr/>
        <a:lstStyle/>
        <a:p>
          <a:r>
            <a:rPr lang="en-US" b="1" dirty="0"/>
            <a:t>Indirectly</a:t>
          </a:r>
        </a:p>
        <a:p>
          <a:r>
            <a:rPr lang="en-US" dirty="0"/>
            <a:t>(Concentrating)</a:t>
          </a:r>
        </a:p>
        <a:p>
          <a:r>
            <a:rPr lang="en-US" dirty="0"/>
            <a:t>(Chapter 2)</a:t>
          </a:r>
        </a:p>
      </dgm:t>
    </dgm:pt>
    <dgm:pt modelId="{6B2ECFA0-CDE5-4FB1-9430-17BC4A67A755}" type="parTrans" cxnId="{2EAC9425-7255-4DC7-8FF2-1AD669880064}">
      <dgm:prSet/>
      <dgm:spPr/>
      <dgm:t>
        <a:bodyPr/>
        <a:lstStyle/>
        <a:p>
          <a:endParaRPr lang="en-US"/>
        </a:p>
      </dgm:t>
    </dgm:pt>
    <dgm:pt modelId="{C6ADD1C7-299B-40BB-92B4-11DD966FD811}" type="sibTrans" cxnId="{2EAC9425-7255-4DC7-8FF2-1AD669880064}">
      <dgm:prSet/>
      <dgm:spPr/>
      <dgm:t>
        <a:bodyPr/>
        <a:lstStyle/>
        <a:p>
          <a:endParaRPr lang="en-US"/>
        </a:p>
      </dgm:t>
    </dgm:pt>
    <dgm:pt modelId="{210BA694-5721-4108-B247-6BC3B3FDEA53}" type="pres">
      <dgm:prSet presAssocID="{2081B65A-B442-4360-AE04-AD45F15E68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901C1A-5DD3-4BD9-8B61-4655E4E1D5C6}" type="pres">
      <dgm:prSet presAssocID="{A93FC28E-CD48-4C24-A939-A68F985EDA32}" presName="root1" presStyleCnt="0"/>
      <dgm:spPr/>
    </dgm:pt>
    <dgm:pt modelId="{378CEB7C-CFE0-404E-8FDE-AFD2029DE866}" type="pres">
      <dgm:prSet presAssocID="{A93FC28E-CD48-4C24-A939-A68F985EDA32}" presName="LevelOneTextNode" presStyleLbl="node0" presStyleIdx="0" presStyleCnt="1">
        <dgm:presLayoutVars>
          <dgm:chPref val="3"/>
        </dgm:presLayoutVars>
      </dgm:prSet>
      <dgm:spPr/>
    </dgm:pt>
    <dgm:pt modelId="{49B3FC70-B22E-42F7-BFB8-A5589310E541}" type="pres">
      <dgm:prSet presAssocID="{A93FC28E-CD48-4C24-A939-A68F985EDA32}" presName="level2hierChild" presStyleCnt="0"/>
      <dgm:spPr/>
    </dgm:pt>
    <dgm:pt modelId="{F0945D2F-09EA-4B63-9F74-7E86853E6D0B}" type="pres">
      <dgm:prSet presAssocID="{573C8257-85BA-469D-A2F0-CD1F807D8E18}" presName="conn2-1" presStyleLbl="parChTrans1D2" presStyleIdx="0" presStyleCnt="2"/>
      <dgm:spPr/>
    </dgm:pt>
    <dgm:pt modelId="{672241D5-9B47-48B7-99C6-1C880AFE40FF}" type="pres">
      <dgm:prSet presAssocID="{573C8257-85BA-469D-A2F0-CD1F807D8E18}" presName="connTx" presStyleLbl="parChTrans1D2" presStyleIdx="0" presStyleCnt="2"/>
      <dgm:spPr/>
    </dgm:pt>
    <dgm:pt modelId="{529FE3E2-24C8-4E95-A68B-9657D51F9D83}" type="pres">
      <dgm:prSet presAssocID="{F811A168-5CD2-406C-A0DE-ED75BC796AA1}" presName="root2" presStyleCnt="0"/>
      <dgm:spPr/>
    </dgm:pt>
    <dgm:pt modelId="{C2BD5563-912B-42C6-A7DC-4CD21033D5DE}" type="pres">
      <dgm:prSet presAssocID="{F811A168-5CD2-406C-A0DE-ED75BC796AA1}" presName="LevelTwoTextNode" presStyleLbl="node2" presStyleIdx="0" presStyleCnt="2">
        <dgm:presLayoutVars>
          <dgm:chPref val="3"/>
        </dgm:presLayoutVars>
      </dgm:prSet>
      <dgm:spPr/>
    </dgm:pt>
    <dgm:pt modelId="{FB52C5A0-EA11-4BF7-B9FD-E9DA45B20FAB}" type="pres">
      <dgm:prSet presAssocID="{F811A168-5CD2-406C-A0DE-ED75BC796AA1}" presName="level3hierChild" presStyleCnt="0"/>
      <dgm:spPr/>
    </dgm:pt>
    <dgm:pt modelId="{74FEDDB2-E25C-4A80-B723-9C647BEF7772}" type="pres">
      <dgm:prSet presAssocID="{3FF880BC-7709-4BE4-A1A3-160FC7BB19FE}" presName="conn2-1" presStyleLbl="parChTrans1D2" presStyleIdx="1" presStyleCnt="2"/>
      <dgm:spPr/>
    </dgm:pt>
    <dgm:pt modelId="{C0861028-6847-4E52-A8C8-98BD8F21D9A1}" type="pres">
      <dgm:prSet presAssocID="{3FF880BC-7709-4BE4-A1A3-160FC7BB19FE}" presName="connTx" presStyleLbl="parChTrans1D2" presStyleIdx="1" presStyleCnt="2"/>
      <dgm:spPr/>
    </dgm:pt>
    <dgm:pt modelId="{F27BEF8C-455F-4032-95A5-F9FD13EF984A}" type="pres">
      <dgm:prSet presAssocID="{B29C45FF-1E23-4ABB-A7E7-280630F8443C}" presName="root2" presStyleCnt="0"/>
      <dgm:spPr/>
    </dgm:pt>
    <dgm:pt modelId="{8A99D8A3-E430-44CB-927E-A20175EB56D0}" type="pres">
      <dgm:prSet presAssocID="{B29C45FF-1E23-4ABB-A7E7-280630F8443C}" presName="LevelTwoTextNode" presStyleLbl="node2" presStyleIdx="1" presStyleCnt="2">
        <dgm:presLayoutVars>
          <dgm:chPref val="3"/>
        </dgm:presLayoutVars>
      </dgm:prSet>
      <dgm:spPr/>
    </dgm:pt>
    <dgm:pt modelId="{4B9017DE-BFD3-4865-8D60-1CCFFBEE665E}" type="pres">
      <dgm:prSet presAssocID="{B29C45FF-1E23-4ABB-A7E7-280630F8443C}" presName="level3hierChild" presStyleCnt="0"/>
      <dgm:spPr/>
    </dgm:pt>
    <dgm:pt modelId="{9FB42BC3-B491-4DD0-8E20-88BA967ADD3A}" type="pres">
      <dgm:prSet presAssocID="{A934B9C3-95B6-4D1A-9C7C-0A930A8DD0EA}" presName="conn2-1" presStyleLbl="parChTrans1D3" presStyleIdx="0" presStyleCnt="2"/>
      <dgm:spPr/>
    </dgm:pt>
    <dgm:pt modelId="{405596FE-3DF5-4C4F-B518-FE81AD5B3775}" type="pres">
      <dgm:prSet presAssocID="{A934B9C3-95B6-4D1A-9C7C-0A930A8DD0EA}" presName="connTx" presStyleLbl="parChTrans1D3" presStyleIdx="0" presStyleCnt="2"/>
      <dgm:spPr/>
    </dgm:pt>
    <dgm:pt modelId="{FBADAED2-5500-4CE2-9415-9F9BC056CE48}" type="pres">
      <dgm:prSet presAssocID="{A853F4B7-F11F-46FE-A0DD-3AC15B58AADD}" presName="root2" presStyleCnt="0"/>
      <dgm:spPr/>
    </dgm:pt>
    <dgm:pt modelId="{B8C75482-2419-46A4-ACB8-07B968C158FE}" type="pres">
      <dgm:prSet presAssocID="{A853F4B7-F11F-46FE-A0DD-3AC15B58AADD}" presName="LevelTwoTextNode" presStyleLbl="node3" presStyleIdx="0" presStyleCnt="2">
        <dgm:presLayoutVars>
          <dgm:chPref val="3"/>
        </dgm:presLayoutVars>
      </dgm:prSet>
      <dgm:spPr/>
    </dgm:pt>
    <dgm:pt modelId="{52AADCDF-7719-459E-9A51-29BBC20A2084}" type="pres">
      <dgm:prSet presAssocID="{A853F4B7-F11F-46FE-A0DD-3AC15B58AADD}" presName="level3hierChild" presStyleCnt="0"/>
      <dgm:spPr/>
    </dgm:pt>
    <dgm:pt modelId="{E576C23E-1E95-4E65-86B5-0AB6BE98A460}" type="pres">
      <dgm:prSet presAssocID="{6B2ECFA0-CDE5-4FB1-9430-17BC4A67A755}" presName="conn2-1" presStyleLbl="parChTrans1D3" presStyleIdx="1" presStyleCnt="2"/>
      <dgm:spPr/>
    </dgm:pt>
    <dgm:pt modelId="{AF073CAA-F99A-4E73-B11F-DA972016674A}" type="pres">
      <dgm:prSet presAssocID="{6B2ECFA0-CDE5-4FB1-9430-17BC4A67A755}" presName="connTx" presStyleLbl="parChTrans1D3" presStyleIdx="1" presStyleCnt="2"/>
      <dgm:spPr/>
    </dgm:pt>
    <dgm:pt modelId="{1B8986F3-75EA-4F10-9814-3AF9C91E4DCD}" type="pres">
      <dgm:prSet presAssocID="{65EEB7DE-1F6F-4B52-81EC-8CE88B0CFF3B}" presName="root2" presStyleCnt="0"/>
      <dgm:spPr/>
    </dgm:pt>
    <dgm:pt modelId="{4D2D2DCC-12C5-471E-AA4F-B1ED41AF364B}" type="pres">
      <dgm:prSet presAssocID="{65EEB7DE-1F6F-4B52-81EC-8CE88B0CFF3B}" presName="LevelTwoTextNode" presStyleLbl="node3" presStyleIdx="1" presStyleCnt="2">
        <dgm:presLayoutVars>
          <dgm:chPref val="3"/>
        </dgm:presLayoutVars>
      </dgm:prSet>
      <dgm:spPr/>
    </dgm:pt>
    <dgm:pt modelId="{3C5ED133-67F5-4479-85B4-D9B5720E6D46}" type="pres">
      <dgm:prSet presAssocID="{65EEB7DE-1F6F-4B52-81EC-8CE88B0CFF3B}" presName="level3hierChild" presStyleCnt="0"/>
      <dgm:spPr/>
    </dgm:pt>
  </dgm:ptLst>
  <dgm:cxnLst>
    <dgm:cxn modelId="{498CB314-9F18-4761-B293-C87B08344291}" type="presOf" srcId="{F811A168-5CD2-406C-A0DE-ED75BC796AA1}" destId="{C2BD5563-912B-42C6-A7DC-4CD21033D5DE}" srcOrd="0" destOrd="0" presId="urn:microsoft.com/office/officeart/2005/8/layout/hierarchy2"/>
    <dgm:cxn modelId="{1D9BDD16-1776-4BED-9B4F-4CDC594A739F}" type="presOf" srcId="{2081B65A-B442-4360-AE04-AD45F15E68F7}" destId="{210BA694-5721-4108-B247-6BC3B3FDEA53}" srcOrd="0" destOrd="0" presId="urn:microsoft.com/office/officeart/2005/8/layout/hierarchy2"/>
    <dgm:cxn modelId="{2EAC9425-7255-4DC7-8FF2-1AD669880064}" srcId="{B29C45FF-1E23-4ABB-A7E7-280630F8443C}" destId="{65EEB7DE-1F6F-4B52-81EC-8CE88B0CFF3B}" srcOrd="1" destOrd="0" parTransId="{6B2ECFA0-CDE5-4FB1-9430-17BC4A67A755}" sibTransId="{C6ADD1C7-299B-40BB-92B4-11DD966FD811}"/>
    <dgm:cxn modelId="{9704C534-7F5D-4B05-B0B1-151CE5FC5378}" type="presOf" srcId="{573C8257-85BA-469D-A2F0-CD1F807D8E18}" destId="{F0945D2F-09EA-4B63-9F74-7E86853E6D0B}" srcOrd="0" destOrd="0" presId="urn:microsoft.com/office/officeart/2005/8/layout/hierarchy2"/>
    <dgm:cxn modelId="{1F72FB3F-2E85-4195-9545-ABE088CE40B5}" srcId="{B29C45FF-1E23-4ABB-A7E7-280630F8443C}" destId="{A853F4B7-F11F-46FE-A0DD-3AC15B58AADD}" srcOrd="0" destOrd="0" parTransId="{A934B9C3-95B6-4D1A-9C7C-0A930A8DD0EA}" sibTransId="{0ACF8975-5539-42C3-8DAC-EDB7FE490049}"/>
    <dgm:cxn modelId="{C6BEED41-8FAA-4D07-9BDF-6718F626723F}" type="presOf" srcId="{65EEB7DE-1F6F-4B52-81EC-8CE88B0CFF3B}" destId="{4D2D2DCC-12C5-471E-AA4F-B1ED41AF364B}" srcOrd="0" destOrd="0" presId="urn:microsoft.com/office/officeart/2005/8/layout/hierarchy2"/>
    <dgm:cxn modelId="{B12FD742-695E-4ACB-A1D0-B22DC5039351}" type="presOf" srcId="{A934B9C3-95B6-4D1A-9C7C-0A930A8DD0EA}" destId="{405596FE-3DF5-4C4F-B518-FE81AD5B3775}" srcOrd="1" destOrd="0" presId="urn:microsoft.com/office/officeart/2005/8/layout/hierarchy2"/>
    <dgm:cxn modelId="{71C22063-0B40-4326-8442-A1F865B674AD}" srcId="{A93FC28E-CD48-4C24-A939-A68F985EDA32}" destId="{F811A168-5CD2-406C-A0DE-ED75BC796AA1}" srcOrd="0" destOrd="0" parTransId="{573C8257-85BA-469D-A2F0-CD1F807D8E18}" sibTransId="{FF9D96C7-2508-4613-B19F-3EA739AA2417}"/>
    <dgm:cxn modelId="{34B8706E-1260-4BBA-9F3F-34B60B7882F0}" type="presOf" srcId="{A93FC28E-CD48-4C24-A939-A68F985EDA32}" destId="{378CEB7C-CFE0-404E-8FDE-AFD2029DE866}" srcOrd="0" destOrd="0" presId="urn:microsoft.com/office/officeart/2005/8/layout/hierarchy2"/>
    <dgm:cxn modelId="{42EC4772-EDFD-43D5-A663-31FCD30C8CAD}" type="presOf" srcId="{6B2ECFA0-CDE5-4FB1-9430-17BC4A67A755}" destId="{AF073CAA-F99A-4E73-B11F-DA972016674A}" srcOrd="1" destOrd="0" presId="urn:microsoft.com/office/officeart/2005/8/layout/hierarchy2"/>
    <dgm:cxn modelId="{CBBF0D7B-FE22-4A3D-97EC-9E8F5326B807}" type="presOf" srcId="{573C8257-85BA-469D-A2F0-CD1F807D8E18}" destId="{672241D5-9B47-48B7-99C6-1C880AFE40FF}" srcOrd="1" destOrd="0" presId="urn:microsoft.com/office/officeart/2005/8/layout/hierarchy2"/>
    <dgm:cxn modelId="{5C017682-847D-43DC-AE32-23421E80C7CF}" type="presOf" srcId="{B29C45FF-1E23-4ABB-A7E7-280630F8443C}" destId="{8A99D8A3-E430-44CB-927E-A20175EB56D0}" srcOrd="0" destOrd="0" presId="urn:microsoft.com/office/officeart/2005/8/layout/hierarchy2"/>
    <dgm:cxn modelId="{C3C2248A-A85E-40B3-8FCF-17E559ADA309}" type="presOf" srcId="{3FF880BC-7709-4BE4-A1A3-160FC7BB19FE}" destId="{74FEDDB2-E25C-4A80-B723-9C647BEF7772}" srcOrd="0" destOrd="0" presId="urn:microsoft.com/office/officeart/2005/8/layout/hierarchy2"/>
    <dgm:cxn modelId="{C54E5E93-60B5-4768-87F3-47448B8CB489}" type="presOf" srcId="{6B2ECFA0-CDE5-4FB1-9430-17BC4A67A755}" destId="{E576C23E-1E95-4E65-86B5-0AB6BE98A460}" srcOrd="0" destOrd="0" presId="urn:microsoft.com/office/officeart/2005/8/layout/hierarchy2"/>
    <dgm:cxn modelId="{24BD56AC-22DF-47B1-BBE6-0D8BFA233E98}" srcId="{A93FC28E-CD48-4C24-A939-A68F985EDA32}" destId="{B29C45FF-1E23-4ABB-A7E7-280630F8443C}" srcOrd="1" destOrd="0" parTransId="{3FF880BC-7709-4BE4-A1A3-160FC7BB19FE}" sibTransId="{F806B8FC-80B1-4348-B6CB-DD747DB277C6}"/>
    <dgm:cxn modelId="{982DF5B9-1940-466A-B56B-1F3DA2016BD4}" type="presOf" srcId="{A853F4B7-F11F-46FE-A0DD-3AC15B58AADD}" destId="{B8C75482-2419-46A4-ACB8-07B968C158FE}" srcOrd="0" destOrd="0" presId="urn:microsoft.com/office/officeart/2005/8/layout/hierarchy2"/>
    <dgm:cxn modelId="{D84DABBB-29B7-485D-8B75-B7155F79734C}" srcId="{2081B65A-B442-4360-AE04-AD45F15E68F7}" destId="{A93FC28E-CD48-4C24-A939-A68F985EDA32}" srcOrd="0" destOrd="0" parTransId="{D33F542F-CD5F-4A20-9CD6-AD9704239B86}" sibTransId="{B90FC6EC-3081-4C26-BD0C-EF6F18CCEE2F}"/>
    <dgm:cxn modelId="{D290AFDB-D35F-4DA7-91E1-EBE642E65EE4}" type="presOf" srcId="{A934B9C3-95B6-4D1A-9C7C-0A930A8DD0EA}" destId="{9FB42BC3-B491-4DD0-8E20-88BA967ADD3A}" srcOrd="0" destOrd="0" presId="urn:microsoft.com/office/officeart/2005/8/layout/hierarchy2"/>
    <dgm:cxn modelId="{066B6AE8-12C8-43F2-B9B1-18931CA0D2E6}" type="presOf" srcId="{3FF880BC-7709-4BE4-A1A3-160FC7BB19FE}" destId="{C0861028-6847-4E52-A8C8-98BD8F21D9A1}" srcOrd="1" destOrd="0" presId="urn:microsoft.com/office/officeart/2005/8/layout/hierarchy2"/>
    <dgm:cxn modelId="{774C7498-3A7A-4CDF-8DF3-2BE71011D52E}" type="presParOf" srcId="{210BA694-5721-4108-B247-6BC3B3FDEA53}" destId="{9E901C1A-5DD3-4BD9-8B61-4655E4E1D5C6}" srcOrd="0" destOrd="0" presId="urn:microsoft.com/office/officeart/2005/8/layout/hierarchy2"/>
    <dgm:cxn modelId="{5CE41D5C-ED10-452F-825E-4D4FAE1FD985}" type="presParOf" srcId="{9E901C1A-5DD3-4BD9-8B61-4655E4E1D5C6}" destId="{378CEB7C-CFE0-404E-8FDE-AFD2029DE866}" srcOrd="0" destOrd="0" presId="urn:microsoft.com/office/officeart/2005/8/layout/hierarchy2"/>
    <dgm:cxn modelId="{C6EC65AB-82B3-4543-8AD0-8FE25C264031}" type="presParOf" srcId="{9E901C1A-5DD3-4BD9-8B61-4655E4E1D5C6}" destId="{49B3FC70-B22E-42F7-BFB8-A5589310E541}" srcOrd="1" destOrd="0" presId="urn:microsoft.com/office/officeart/2005/8/layout/hierarchy2"/>
    <dgm:cxn modelId="{BBB787FC-F05C-483E-BDB5-9F367A7E4A29}" type="presParOf" srcId="{49B3FC70-B22E-42F7-BFB8-A5589310E541}" destId="{F0945D2F-09EA-4B63-9F74-7E86853E6D0B}" srcOrd="0" destOrd="0" presId="urn:microsoft.com/office/officeart/2005/8/layout/hierarchy2"/>
    <dgm:cxn modelId="{737EE531-833A-4701-BC3D-0B203CA08558}" type="presParOf" srcId="{F0945D2F-09EA-4B63-9F74-7E86853E6D0B}" destId="{672241D5-9B47-48B7-99C6-1C880AFE40FF}" srcOrd="0" destOrd="0" presId="urn:microsoft.com/office/officeart/2005/8/layout/hierarchy2"/>
    <dgm:cxn modelId="{85C9CD17-2F29-40E2-8EC0-FA69FCEB801C}" type="presParOf" srcId="{49B3FC70-B22E-42F7-BFB8-A5589310E541}" destId="{529FE3E2-24C8-4E95-A68B-9657D51F9D83}" srcOrd="1" destOrd="0" presId="urn:microsoft.com/office/officeart/2005/8/layout/hierarchy2"/>
    <dgm:cxn modelId="{76539EDE-7868-4BB8-AACE-242B498BC146}" type="presParOf" srcId="{529FE3E2-24C8-4E95-A68B-9657D51F9D83}" destId="{C2BD5563-912B-42C6-A7DC-4CD21033D5DE}" srcOrd="0" destOrd="0" presId="urn:microsoft.com/office/officeart/2005/8/layout/hierarchy2"/>
    <dgm:cxn modelId="{8289BDF9-6140-4315-8A72-66727FCC8444}" type="presParOf" srcId="{529FE3E2-24C8-4E95-A68B-9657D51F9D83}" destId="{FB52C5A0-EA11-4BF7-B9FD-E9DA45B20FAB}" srcOrd="1" destOrd="0" presId="urn:microsoft.com/office/officeart/2005/8/layout/hierarchy2"/>
    <dgm:cxn modelId="{F891CCA2-447B-4779-99B8-B6087B7D196F}" type="presParOf" srcId="{49B3FC70-B22E-42F7-BFB8-A5589310E541}" destId="{74FEDDB2-E25C-4A80-B723-9C647BEF7772}" srcOrd="2" destOrd="0" presId="urn:microsoft.com/office/officeart/2005/8/layout/hierarchy2"/>
    <dgm:cxn modelId="{8C68F427-8BB4-4263-985A-253E7ACB8D00}" type="presParOf" srcId="{74FEDDB2-E25C-4A80-B723-9C647BEF7772}" destId="{C0861028-6847-4E52-A8C8-98BD8F21D9A1}" srcOrd="0" destOrd="0" presId="urn:microsoft.com/office/officeart/2005/8/layout/hierarchy2"/>
    <dgm:cxn modelId="{BE9539AF-9272-4603-A995-B61F9F2A1537}" type="presParOf" srcId="{49B3FC70-B22E-42F7-BFB8-A5589310E541}" destId="{F27BEF8C-455F-4032-95A5-F9FD13EF984A}" srcOrd="3" destOrd="0" presId="urn:microsoft.com/office/officeart/2005/8/layout/hierarchy2"/>
    <dgm:cxn modelId="{34924202-A8BB-44C7-8AA5-655BF1FF7B4D}" type="presParOf" srcId="{F27BEF8C-455F-4032-95A5-F9FD13EF984A}" destId="{8A99D8A3-E430-44CB-927E-A20175EB56D0}" srcOrd="0" destOrd="0" presId="urn:microsoft.com/office/officeart/2005/8/layout/hierarchy2"/>
    <dgm:cxn modelId="{259AB896-33A3-4817-8F21-D2E003CA930D}" type="presParOf" srcId="{F27BEF8C-455F-4032-95A5-F9FD13EF984A}" destId="{4B9017DE-BFD3-4865-8D60-1CCFFBEE665E}" srcOrd="1" destOrd="0" presId="urn:microsoft.com/office/officeart/2005/8/layout/hierarchy2"/>
    <dgm:cxn modelId="{D57837DE-979E-433D-99AA-CEEA1DA6F7C7}" type="presParOf" srcId="{4B9017DE-BFD3-4865-8D60-1CCFFBEE665E}" destId="{9FB42BC3-B491-4DD0-8E20-88BA967ADD3A}" srcOrd="0" destOrd="0" presId="urn:microsoft.com/office/officeart/2005/8/layout/hierarchy2"/>
    <dgm:cxn modelId="{17237F3B-E15D-4ADD-8DCD-DC37902C4968}" type="presParOf" srcId="{9FB42BC3-B491-4DD0-8E20-88BA967ADD3A}" destId="{405596FE-3DF5-4C4F-B518-FE81AD5B3775}" srcOrd="0" destOrd="0" presId="urn:microsoft.com/office/officeart/2005/8/layout/hierarchy2"/>
    <dgm:cxn modelId="{431B9A3A-A6FD-4DD8-BB2F-0B951E8524A3}" type="presParOf" srcId="{4B9017DE-BFD3-4865-8D60-1CCFFBEE665E}" destId="{FBADAED2-5500-4CE2-9415-9F9BC056CE48}" srcOrd="1" destOrd="0" presId="urn:microsoft.com/office/officeart/2005/8/layout/hierarchy2"/>
    <dgm:cxn modelId="{F9F38BAB-1256-42A1-8017-4F4C359F05D9}" type="presParOf" srcId="{FBADAED2-5500-4CE2-9415-9F9BC056CE48}" destId="{B8C75482-2419-46A4-ACB8-07B968C158FE}" srcOrd="0" destOrd="0" presId="urn:microsoft.com/office/officeart/2005/8/layout/hierarchy2"/>
    <dgm:cxn modelId="{B5441FE6-27F0-41BB-A305-54D3A18587F1}" type="presParOf" srcId="{FBADAED2-5500-4CE2-9415-9F9BC056CE48}" destId="{52AADCDF-7719-459E-9A51-29BBC20A2084}" srcOrd="1" destOrd="0" presId="urn:microsoft.com/office/officeart/2005/8/layout/hierarchy2"/>
    <dgm:cxn modelId="{0C6A181B-E4B5-4A4B-8F95-E05F4C6EDABA}" type="presParOf" srcId="{4B9017DE-BFD3-4865-8D60-1CCFFBEE665E}" destId="{E576C23E-1E95-4E65-86B5-0AB6BE98A460}" srcOrd="2" destOrd="0" presId="urn:microsoft.com/office/officeart/2005/8/layout/hierarchy2"/>
    <dgm:cxn modelId="{63FA39F2-4E09-4D7C-83DD-6BBF8BBFA0FC}" type="presParOf" srcId="{E576C23E-1E95-4E65-86B5-0AB6BE98A460}" destId="{AF073CAA-F99A-4E73-B11F-DA972016674A}" srcOrd="0" destOrd="0" presId="urn:microsoft.com/office/officeart/2005/8/layout/hierarchy2"/>
    <dgm:cxn modelId="{76B5A905-7C59-4737-AC36-A1A28FA2B291}" type="presParOf" srcId="{4B9017DE-BFD3-4865-8D60-1CCFFBEE665E}" destId="{1B8986F3-75EA-4F10-9814-3AF9C91E4DCD}" srcOrd="3" destOrd="0" presId="urn:microsoft.com/office/officeart/2005/8/layout/hierarchy2"/>
    <dgm:cxn modelId="{4F3D8740-6B45-40F1-BD75-8C3672BB3F3D}" type="presParOf" srcId="{1B8986F3-75EA-4F10-9814-3AF9C91E4DCD}" destId="{4D2D2DCC-12C5-471E-AA4F-B1ED41AF364B}" srcOrd="0" destOrd="0" presId="urn:microsoft.com/office/officeart/2005/8/layout/hierarchy2"/>
    <dgm:cxn modelId="{5A9B17A1-DDA7-4B6B-8DB4-A26700A7DE78}" type="presParOf" srcId="{1B8986F3-75EA-4F10-9814-3AF9C91E4DCD}" destId="{3C5ED133-67F5-4479-85B4-D9B5720E6D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1B65A-B442-4360-AE04-AD45F15E68F7}" type="doc">
      <dgm:prSet loTypeId="urn:microsoft.com/office/officeart/2005/8/layout/hierarchy2" loCatId="hierarchy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93FC28E-CD48-4C24-A939-A68F985EDA32}">
      <dgm:prSet phldrT="[Text]"/>
      <dgm:spPr/>
      <dgm:t>
        <a:bodyPr/>
        <a:lstStyle/>
        <a:p>
          <a:r>
            <a:rPr lang="en-US" dirty="0"/>
            <a:t>Solar Thermal Systems</a:t>
          </a:r>
        </a:p>
      </dgm:t>
    </dgm:pt>
    <dgm:pt modelId="{D33F542F-CD5F-4A20-9CD6-AD9704239B86}" type="parTrans" cxnId="{D84DABBB-29B7-485D-8B75-B7155F79734C}">
      <dgm:prSet/>
      <dgm:spPr/>
      <dgm:t>
        <a:bodyPr/>
        <a:lstStyle/>
        <a:p>
          <a:endParaRPr lang="en-US"/>
        </a:p>
      </dgm:t>
    </dgm:pt>
    <dgm:pt modelId="{B90FC6EC-3081-4C26-BD0C-EF6F18CCEE2F}" type="sibTrans" cxnId="{D84DABBB-29B7-485D-8B75-B7155F79734C}">
      <dgm:prSet/>
      <dgm:spPr/>
      <dgm:t>
        <a:bodyPr/>
        <a:lstStyle/>
        <a:p>
          <a:endParaRPr lang="en-US"/>
        </a:p>
      </dgm:t>
    </dgm:pt>
    <dgm:pt modelId="{F811A168-5CD2-406C-A0DE-ED75BC796AA1}">
      <dgm:prSet phldrT="[Text]"/>
      <dgm:spPr/>
      <dgm:t>
        <a:bodyPr/>
        <a:lstStyle/>
        <a:p>
          <a:r>
            <a:rPr lang="en-US" dirty="0"/>
            <a:t>Passive</a:t>
          </a:r>
        </a:p>
      </dgm:t>
    </dgm:pt>
    <dgm:pt modelId="{573C8257-85BA-469D-A2F0-CD1F807D8E18}" type="parTrans" cxnId="{71C22063-0B40-4326-8442-A1F865B674AD}">
      <dgm:prSet/>
      <dgm:spPr/>
      <dgm:t>
        <a:bodyPr/>
        <a:lstStyle/>
        <a:p>
          <a:endParaRPr lang="en-US"/>
        </a:p>
      </dgm:t>
    </dgm:pt>
    <dgm:pt modelId="{FF9D96C7-2508-4613-B19F-3EA739AA2417}" type="sibTrans" cxnId="{71C22063-0B40-4326-8442-A1F865B674AD}">
      <dgm:prSet/>
      <dgm:spPr/>
      <dgm:t>
        <a:bodyPr/>
        <a:lstStyle/>
        <a:p>
          <a:endParaRPr lang="en-US"/>
        </a:p>
      </dgm:t>
    </dgm:pt>
    <dgm:pt modelId="{B29C45FF-1E23-4ABB-A7E7-280630F8443C}">
      <dgm:prSet phldrT="[Text]"/>
      <dgm:spPr/>
      <dgm:t>
        <a:bodyPr/>
        <a:lstStyle/>
        <a:p>
          <a:r>
            <a:rPr lang="en-US" dirty="0"/>
            <a:t>Active</a:t>
          </a:r>
        </a:p>
      </dgm:t>
    </dgm:pt>
    <dgm:pt modelId="{3FF880BC-7709-4BE4-A1A3-160FC7BB19FE}" type="parTrans" cxnId="{24BD56AC-22DF-47B1-BBE6-0D8BFA233E98}">
      <dgm:prSet/>
      <dgm:spPr/>
      <dgm:t>
        <a:bodyPr/>
        <a:lstStyle/>
        <a:p>
          <a:endParaRPr lang="en-US"/>
        </a:p>
      </dgm:t>
    </dgm:pt>
    <dgm:pt modelId="{F806B8FC-80B1-4348-B6CB-DD747DB277C6}" type="sibTrans" cxnId="{24BD56AC-22DF-47B1-BBE6-0D8BFA233E98}">
      <dgm:prSet/>
      <dgm:spPr/>
      <dgm:t>
        <a:bodyPr/>
        <a:lstStyle/>
        <a:p>
          <a:endParaRPr lang="en-US"/>
        </a:p>
      </dgm:t>
    </dgm:pt>
    <dgm:pt modelId="{D2A42533-2CEE-4C50-B108-9549E5AB70F9}">
      <dgm:prSet phldrT="[Text]"/>
      <dgm:spPr/>
      <dgm:t>
        <a:bodyPr/>
        <a:lstStyle/>
        <a:p>
          <a:pPr algn="ctr"/>
          <a:r>
            <a:rPr lang="en-US" dirty="0">
              <a:solidFill>
                <a:srgbClr val="FF0000"/>
              </a:solidFill>
            </a:rPr>
            <a:t>Does not include mechanical equipment</a:t>
          </a:r>
        </a:p>
      </dgm:t>
    </dgm:pt>
    <dgm:pt modelId="{B301AB00-CE70-4DDF-BD6F-FD909C81406E}" type="parTrans" cxnId="{8A1E7CA3-873F-44AB-A7A8-DCFE32CF3940}">
      <dgm:prSet/>
      <dgm:spPr/>
      <dgm:t>
        <a:bodyPr/>
        <a:lstStyle/>
        <a:p>
          <a:endParaRPr lang="en-US"/>
        </a:p>
      </dgm:t>
    </dgm:pt>
    <dgm:pt modelId="{3442F9B9-CA89-419F-A2DC-D8DEE24A889B}" type="sibTrans" cxnId="{8A1E7CA3-873F-44AB-A7A8-DCFE32CF3940}">
      <dgm:prSet/>
      <dgm:spPr/>
      <dgm:t>
        <a:bodyPr/>
        <a:lstStyle/>
        <a:p>
          <a:endParaRPr lang="en-US"/>
        </a:p>
      </dgm:t>
    </dgm:pt>
    <dgm:pt modelId="{65EEB7DE-1F6F-4B52-81EC-8CE88B0CFF3B}">
      <dgm:prSet phldrT="[Text]"/>
      <dgm:spPr/>
      <dgm:t>
        <a:bodyPr/>
        <a:lstStyle/>
        <a:p>
          <a:endParaRPr lang="en-US" dirty="0"/>
        </a:p>
        <a:p>
          <a:r>
            <a:rPr lang="en-US" dirty="0">
              <a:solidFill>
                <a:srgbClr val="FF0000"/>
              </a:solidFill>
            </a:rPr>
            <a:t>Includes mechanical equipment (pumps, fans, etc)</a:t>
          </a:r>
        </a:p>
      </dgm:t>
    </dgm:pt>
    <dgm:pt modelId="{6B2ECFA0-CDE5-4FB1-9430-17BC4A67A755}" type="parTrans" cxnId="{2EAC9425-7255-4DC7-8FF2-1AD669880064}">
      <dgm:prSet/>
      <dgm:spPr/>
      <dgm:t>
        <a:bodyPr/>
        <a:lstStyle/>
        <a:p>
          <a:endParaRPr lang="en-US"/>
        </a:p>
      </dgm:t>
    </dgm:pt>
    <dgm:pt modelId="{C6ADD1C7-299B-40BB-92B4-11DD966FD811}" type="sibTrans" cxnId="{2EAC9425-7255-4DC7-8FF2-1AD669880064}">
      <dgm:prSet/>
      <dgm:spPr/>
      <dgm:t>
        <a:bodyPr/>
        <a:lstStyle/>
        <a:p>
          <a:endParaRPr lang="en-US"/>
        </a:p>
      </dgm:t>
    </dgm:pt>
    <dgm:pt modelId="{0E41D7FD-0BB4-4CC0-BF7D-22DC7537B8E3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Daylighting</a:t>
          </a:r>
          <a:endParaRPr lang="en-US" dirty="0">
            <a:solidFill>
              <a:schemeClr val="bg1"/>
            </a:solidFill>
          </a:endParaRPr>
        </a:p>
      </dgm:t>
    </dgm:pt>
    <dgm:pt modelId="{724ADA27-C59B-4B93-91C4-69614D99B4C9}" type="parTrans" cxnId="{E67C7AF6-2109-4D20-A136-872AD86DDBBC}">
      <dgm:prSet/>
      <dgm:spPr/>
      <dgm:t>
        <a:bodyPr/>
        <a:lstStyle/>
        <a:p>
          <a:endParaRPr lang="en-US"/>
        </a:p>
      </dgm:t>
    </dgm:pt>
    <dgm:pt modelId="{B612EE82-8326-40F8-8B78-8E80470A86F4}" type="sibTrans" cxnId="{E67C7AF6-2109-4D20-A136-872AD86DDBBC}">
      <dgm:prSet/>
      <dgm:spPr/>
      <dgm:t>
        <a:bodyPr/>
        <a:lstStyle/>
        <a:p>
          <a:endParaRPr lang="en-US"/>
        </a:p>
      </dgm:t>
    </dgm:pt>
    <dgm:pt modelId="{A99A9F00-0C77-4C41-9B44-8B1E0184450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Solar Thermal Engines</a:t>
          </a:r>
        </a:p>
      </dgm:t>
    </dgm:pt>
    <dgm:pt modelId="{A9094CBC-DD1B-4D3F-A8D2-A8DDA451ED17}" type="parTrans" cxnId="{040C83A1-0F8C-45DD-A01C-42E5DDC34DC8}">
      <dgm:prSet/>
      <dgm:spPr/>
      <dgm:t>
        <a:bodyPr/>
        <a:lstStyle/>
        <a:p>
          <a:endParaRPr lang="en-US"/>
        </a:p>
      </dgm:t>
    </dgm:pt>
    <dgm:pt modelId="{94B69DD3-4A35-44DA-B676-7A17CE872381}" type="sibTrans" cxnId="{040C83A1-0F8C-45DD-A01C-42E5DDC34DC8}">
      <dgm:prSet/>
      <dgm:spPr/>
      <dgm:t>
        <a:bodyPr/>
        <a:lstStyle/>
        <a:p>
          <a:endParaRPr lang="en-US"/>
        </a:p>
      </dgm:t>
    </dgm:pt>
    <dgm:pt modelId="{0338C678-BF43-4253-A84D-859610DBA298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Active systems with concentrators</a:t>
          </a:r>
        </a:p>
      </dgm:t>
    </dgm:pt>
    <dgm:pt modelId="{A2D3E3AE-38C0-4139-92D0-8837B85990D4}" type="parTrans" cxnId="{14B60870-7144-4C5D-ADB4-D6113449CB2B}">
      <dgm:prSet/>
      <dgm:spPr/>
      <dgm:t>
        <a:bodyPr/>
        <a:lstStyle/>
        <a:p>
          <a:endParaRPr lang="en-US"/>
        </a:p>
      </dgm:t>
    </dgm:pt>
    <dgm:pt modelId="{AFF7DACA-9C1A-4FC1-895B-2DC437F397C8}" type="sibTrans" cxnId="{14B60870-7144-4C5D-ADB4-D6113449CB2B}">
      <dgm:prSet/>
      <dgm:spPr/>
      <dgm:t>
        <a:bodyPr/>
        <a:lstStyle/>
        <a:p>
          <a:endParaRPr lang="en-US"/>
        </a:p>
      </dgm:t>
    </dgm:pt>
    <dgm:pt modelId="{27BC2D19-EFFC-4417-9288-0B7C8193C396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Making best use of natural light</a:t>
          </a:r>
        </a:p>
      </dgm:t>
    </dgm:pt>
    <dgm:pt modelId="{376D120B-24C1-48A9-B1BD-021DDBD3FE8B}" type="parTrans" cxnId="{0163F30A-9D65-4462-84B9-EB4A7B6D84B6}">
      <dgm:prSet/>
      <dgm:spPr/>
      <dgm:t>
        <a:bodyPr/>
        <a:lstStyle/>
        <a:p>
          <a:endParaRPr lang="en-US"/>
        </a:p>
      </dgm:t>
    </dgm:pt>
    <dgm:pt modelId="{6777C930-AB73-4641-A4B0-30E48B609E1B}" type="sibTrans" cxnId="{0163F30A-9D65-4462-84B9-EB4A7B6D84B6}">
      <dgm:prSet/>
      <dgm:spPr/>
      <dgm:t>
        <a:bodyPr/>
        <a:lstStyle/>
        <a:p>
          <a:endParaRPr lang="en-US"/>
        </a:p>
      </dgm:t>
    </dgm:pt>
    <dgm:pt modelId="{210BA694-5721-4108-B247-6BC3B3FDEA53}" type="pres">
      <dgm:prSet presAssocID="{2081B65A-B442-4360-AE04-AD45F15E68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E901C1A-5DD3-4BD9-8B61-4655E4E1D5C6}" type="pres">
      <dgm:prSet presAssocID="{A93FC28E-CD48-4C24-A939-A68F985EDA32}" presName="root1" presStyleCnt="0"/>
      <dgm:spPr/>
    </dgm:pt>
    <dgm:pt modelId="{378CEB7C-CFE0-404E-8FDE-AFD2029DE866}" type="pres">
      <dgm:prSet presAssocID="{A93FC28E-CD48-4C24-A939-A68F985EDA32}" presName="LevelOneTextNode" presStyleLbl="node0" presStyleIdx="0" presStyleCnt="1">
        <dgm:presLayoutVars>
          <dgm:chPref val="3"/>
        </dgm:presLayoutVars>
      </dgm:prSet>
      <dgm:spPr/>
    </dgm:pt>
    <dgm:pt modelId="{49B3FC70-B22E-42F7-BFB8-A5589310E541}" type="pres">
      <dgm:prSet presAssocID="{A93FC28E-CD48-4C24-A939-A68F985EDA32}" presName="level2hierChild" presStyleCnt="0"/>
      <dgm:spPr/>
    </dgm:pt>
    <dgm:pt modelId="{F0945D2F-09EA-4B63-9F74-7E86853E6D0B}" type="pres">
      <dgm:prSet presAssocID="{573C8257-85BA-469D-A2F0-CD1F807D8E18}" presName="conn2-1" presStyleLbl="parChTrans1D2" presStyleIdx="0" presStyleCnt="4"/>
      <dgm:spPr/>
    </dgm:pt>
    <dgm:pt modelId="{672241D5-9B47-48B7-99C6-1C880AFE40FF}" type="pres">
      <dgm:prSet presAssocID="{573C8257-85BA-469D-A2F0-CD1F807D8E18}" presName="connTx" presStyleLbl="parChTrans1D2" presStyleIdx="0" presStyleCnt="4"/>
      <dgm:spPr/>
    </dgm:pt>
    <dgm:pt modelId="{529FE3E2-24C8-4E95-A68B-9657D51F9D83}" type="pres">
      <dgm:prSet presAssocID="{F811A168-5CD2-406C-A0DE-ED75BC796AA1}" presName="root2" presStyleCnt="0"/>
      <dgm:spPr/>
    </dgm:pt>
    <dgm:pt modelId="{C2BD5563-912B-42C6-A7DC-4CD21033D5DE}" type="pres">
      <dgm:prSet presAssocID="{F811A168-5CD2-406C-A0DE-ED75BC796AA1}" presName="LevelTwoTextNode" presStyleLbl="node2" presStyleIdx="0" presStyleCnt="4">
        <dgm:presLayoutVars>
          <dgm:chPref val="3"/>
        </dgm:presLayoutVars>
      </dgm:prSet>
      <dgm:spPr/>
    </dgm:pt>
    <dgm:pt modelId="{FB52C5A0-EA11-4BF7-B9FD-E9DA45B20FAB}" type="pres">
      <dgm:prSet presAssocID="{F811A168-5CD2-406C-A0DE-ED75BC796AA1}" presName="level3hierChild" presStyleCnt="0"/>
      <dgm:spPr/>
    </dgm:pt>
    <dgm:pt modelId="{227D572B-F223-4977-A1AD-B86573C48CF9}" type="pres">
      <dgm:prSet presAssocID="{B301AB00-CE70-4DDF-BD6F-FD909C81406E}" presName="conn2-1" presStyleLbl="parChTrans1D3" presStyleIdx="0" presStyleCnt="4"/>
      <dgm:spPr/>
    </dgm:pt>
    <dgm:pt modelId="{EF356466-D975-4AC8-87BB-3CDC6F77285B}" type="pres">
      <dgm:prSet presAssocID="{B301AB00-CE70-4DDF-BD6F-FD909C81406E}" presName="connTx" presStyleLbl="parChTrans1D3" presStyleIdx="0" presStyleCnt="4"/>
      <dgm:spPr/>
    </dgm:pt>
    <dgm:pt modelId="{2E1D538A-2B85-4FD1-83D2-963B614222EC}" type="pres">
      <dgm:prSet presAssocID="{D2A42533-2CEE-4C50-B108-9549E5AB70F9}" presName="root2" presStyleCnt="0"/>
      <dgm:spPr/>
    </dgm:pt>
    <dgm:pt modelId="{2EBFE2C2-7169-4A0A-8A7E-7CEF0CEC1ACF}" type="pres">
      <dgm:prSet presAssocID="{D2A42533-2CEE-4C50-B108-9549E5AB70F9}" presName="LevelTwoTextNode" presStyleLbl="node3" presStyleIdx="0" presStyleCnt="4">
        <dgm:presLayoutVars>
          <dgm:chPref val="3"/>
        </dgm:presLayoutVars>
      </dgm:prSet>
      <dgm:spPr/>
    </dgm:pt>
    <dgm:pt modelId="{1A649348-9A64-4FC0-A937-7C3B43BE8DA2}" type="pres">
      <dgm:prSet presAssocID="{D2A42533-2CEE-4C50-B108-9549E5AB70F9}" presName="level3hierChild" presStyleCnt="0"/>
      <dgm:spPr/>
    </dgm:pt>
    <dgm:pt modelId="{74FEDDB2-E25C-4A80-B723-9C647BEF7772}" type="pres">
      <dgm:prSet presAssocID="{3FF880BC-7709-4BE4-A1A3-160FC7BB19FE}" presName="conn2-1" presStyleLbl="parChTrans1D2" presStyleIdx="1" presStyleCnt="4"/>
      <dgm:spPr/>
    </dgm:pt>
    <dgm:pt modelId="{C0861028-6847-4E52-A8C8-98BD8F21D9A1}" type="pres">
      <dgm:prSet presAssocID="{3FF880BC-7709-4BE4-A1A3-160FC7BB19FE}" presName="connTx" presStyleLbl="parChTrans1D2" presStyleIdx="1" presStyleCnt="4"/>
      <dgm:spPr/>
    </dgm:pt>
    <dgm:pt modelId="{F27BEF8C-455F-4032-95A5-F9FD13EF984A}" type="pres">
      <dgm:prSet presAssocID="{B29C45FF-1E23-4ABB-A7E7-280630F8443C}" presName="root2" presStyleCnt="0"/>
      <dgm:spPr/>
    </dgm:pt>
    <dgm:pt modelId="{8A99D8A3-E430-44CB-927E-A20175EB56D0}" type="pres">
      <dgm:prSet presAssocID="{B29C45FF-1E23-4ABB-A7E7-280630F8443C}" presName="LevelTwoTextNode" presStyleLbl="node2" presStyleIdx="1" presStyleCnt="4">
        <dgm:presLayoutVars>
          <dgm:chPref val="3"/>
        </dgm:presLayoutVars>
      </dgm:prSet>
      <dgm:spPr/>
    </dgm:pt>
    <dgm:pt modelId="{4B9017DE-BFD3-4865-8D60-1CCFFBEE665E}" type="pres">
      <dgm:prSet presAssocID="{B29C45FF-1E23-4ABB-A7E7-280630F8443C}" presName="level3hierChild" presStyleCnt="0"/>
      <dgm:spPr/>
    </dgm:pt>
    <dgm:pt modelId="{E576C23E-1E95-4E65-86B5-0AB6BE98A460}" type="pres">
      <dgm:prSet presAssocID="{6B2ECFA0-CDE5-4FB1-9430-17BC4A67A755}" presName="conn2-1" presStyleLbl="parChTrans1D3" presStyleIdx="1" presStyleCnt="4"/>
      <dgm:spPr/>
    </dgm:pt>
    <dgm:pt modelId="{AF073CAA-F99A-4E73-B11F-DA972016674A}" type="pres">
      <dgm:prSet presAssocID="{6B2ECFA0-CDE5-4FB1-9430-17BC4A67A755}" presName="connTx" presStyleLbl="parChTrans1D3" presStyleIdx="1" presStyleCnt="4"/>
      <dgm:spPr/>
    </dgm:pt>
    <dgm:pt modelId="{1B8986F3-75EA-4F10-9814-3AF9C91E4DCD}" type="pres">
      <dgm:prSet presAssocID="{65EEB7DE-1F6F-4B52-81EC-8CE88B0CFF3B}" presName="root2" presStyleCnt="0"/>
      <dgm:spPr/>
    </dgm:pt>
    <dgm:pt modelId="{4D2D2DCC-12C5-471E-AA4F-B1ED41AF364B}" type="pres">
      <dgm:prSet presAssocID="{65EEB7DE-1F6F-4B52-81EC-8CE88B0CFF3B}" presName="LevelTwoTextNode" presStyleLbl="node3" presStyleIdx="1" presStyleCnt="4">
        <dgm:presLayoutVars>
          <dgm:chPref val="3"/>
        </dgm:presLayoutVars>
      </dgm:prSet>
      <dgm:spPr/>
    </dgm:pt>
    <dgm:pt modelId="{3C5ED133-67F5-4479-85B4-D9B5720E6D46}" type="pres">
      <dgm:prSet presAssocID="{65EEB7DE-1F6F-4B52-81EC-8CE88B0CFF3B}" presName="level3hierChild" presStyleCnt="0"/>
      <dgm:spPr/>
    </dgm:pt>
    <dgm:pt modelId="{86108351-C5CF-49F4-AE18-96AB4948B364}" type="pres">
      <dgm:prSet presAssocID="{724ADA27-C59B-4B93-91C4-69614D99B4C9}" presName="conn2-1" presStyleLbl="parChTrans1D2" presStyleIdx="2" presStyleCnt="4"/>
      <dgm:spPr/>
    </dgm:pt>
    <dgm:pt modelId="{DD951B4B-D967-477A-BC43-36B1B07EACA0}" type="pres">
      <dgm:prSet presAssocID="{724ADA27-C59B-4B93-91C4-69614D99B4C9}" presName="connTx" presStyleLbl="parChTrans1D2" presStyleIdx="2" presStyleCnt="4"/>
      <dgm:spPr/>
    </dgm:pt>
    <dgm:pt modelId="{98375551-44A6-42B7-AC3B-45D86E7BC848}" type="pres">
      <dgm:prSet presAssocID="{0E41D7FD-0BB4-4CC0-BF7D-22DC7537B8E3}" presName="root2" presStyleCnt="0"/>
      <dgm:spPr/>
    </dgm:pt>
    <dgm:pt modelId="{328487FE-F13D-4705-9A6B-198816029C02}" type="pres">
      <dgm:prSet presAssocID="{0E41D7FD-0BB4-4CC0-BF7D-22DC7537B8E3}" presName="LevelTwoTextNode" presStyleLbl="node2" presStyleIdx="2" presStyleCnt="4">
        <dgm:presLayoutVars>
          <dgm:chPref val="3"/>
        </dgm:presLayoutVars>
      </dgm:prSet>
      <dgm:spPr/>
    </dgm:pt>
    <dgm:pt modelId="{A8DFD178-A681-488F-A5E5-F6553C12F6B8}" type="pres">
      <dgm:prSet presAssocID="{0E41D7FD-0BB4-4CC0-BF7D-22DC7537B8E3}" presName="level3hierChild" presStyleCnt="0"/>
      <dgm:spPr/>
    </dgm:pt>
    <dgm:pt modelId="{ABDE998A-C3D3-486C-AA32-8FFD8D4E2DE2}" type="pres">
      <dgm:prSet presAssocID="{376D120B-24C1-48A9-B1BD-021DDBD3FE8B}" presName="conn2-1" presStyleLbl="parChTrans1D3" presStyleIdx="2" presStyleCnt="4"/>
      <dgm:spPr/>
    </dgm:pt>
    <dgm:pt modelId="{6FCCA929-1753-4DF7-BE65-56051E768CDE}" type="pres">
      <dgm:prSet presAssocID="{376D120B-24C1-48A9-B1BD-021DDBD3FE8B}" presName="connTx" presStyleLbl="parChTrans1D3" presStyleIdx="2" presStyleCnt="4"/>
      <dgm:spPr/>
    </dgm:pt>
    <dgm:pt modelId="{B49E2800-C063-486A-818B-84A4356EA519}" type="pres">
      <dgm:prSet presAssocID="{27BC2D19-EFFC-4417-9288-0B7C8193C396}" presName="root2" presStyleCnt="0"/>
      <dgm:spPr/>
    </dgm:pt>
    <dgm:pt modelId="{793B69FE-1310-4A85-BA24-3C073C409C17}" type="pres">
      <dgm:prSet presAssocID="{27BC2D19-EFFC-4417-9288-0B7C8193C396}" presName="LevelTwoTextNode" presStyleLbl="node3" presStyleIdx="2" presStyleCnt="4">
        <dgm:presLayoutVars>
          <dgm:chPref val="3"/>
        </dgm:presLayoutVars>
      </dgm:prSet>
      <dgm:spPr/>
    </dgm:pt>
    <dgm:pt modelId="{5FB9D019-0FF8-4C01-A8C6-B1AAC59DCA58}" type="pres">
      <dgm:prSet presAssocID="{27BC2D19-EFFC-4417-9288-0B7C8193C396}" presName="level3hierChild" presStyleCnt="0"/>
      <dgm:spPr/>
    </dgm:pt>
    <dgm:pt modelId="{07610E84-ED4E-4649-BA25-946FF9B91208}" type="pres">
      <dgm:prSet presAssocID="{A9094CBC-DD1B-4D3F-A8D2-A8DDA451ED17}" presName="conn2-1" presStyleLbl="parChTrans1D2" presStyleIdx="3" presStyleCnt="4"/>
      <dgm:spPr/>
    </dgm:pt>
    <dgm:pt modelId="{4613794C-38E8-4CF8-9B46-5D9BD3621068}" type="pres">
      <dgm:prSet presAssocID="{A9094CBC-DD1B-4D3F-A8D2-A8DDA451ED17}" presName="connTx" presStyleLbl="parChTrans1D2" presStyleIdx="3" presStyleCnt="4"/>
      <dgm:spPr/>
    </dgm:pt>
    <dgm:pt modelId="{190693EF-40B2-4E7B-93E9-D3C78443A50D}" type="pres">
      <dgm:prSet presAssocID="{A99A9F00-0C77-4C41-9B44-8B1E0184450C}" presName="root2" presStyleCnt="0"/>
      <dgm:spPr/>
    </dgm:pt>
    <dgm:pt modelId="{BF00409A-CE8C-4271-8ECD-0168007429F7}" type="pres">
      <dgm:prSet presAssocID="{A99A9F00-0C77-4C41-9B44-8B1E0184450C}" presName="LevelTwoTextNode" presStyleLbl="node2" presStyleIdx="3" presStyleCnt="4">
        <dgm:presLayoutVars>
          <dgm:chPref val="3"/>
        </dgm:presLayoutVars>
      </dgm:prSet>
      <dgm:spPr/>
    </dgm:pt>
    <dgm:pt modelId="{34EB1AA7-4B54-4583-8DA8-F0F6E1C73F6D}" type="pres">
      <dgm:prSet presAssocID="{A99A9F00-0C77-4C41-9B44-8B1E0184450C}" presName="level3hierChild" presStyleCnt="0"/>
      <dgm:spPr/>
    </dgm:pt>
    <dgm:pt modelId="{F14A5AB3-D84E-420A-8F9D-A5FB72B3653B}" type="pres">
      <dgm:prSet presAssocID="{A2D3E3AE-38C0-4139-92D0-8837B85990D4}" presName="conn2-1" presStyleLbl="parChTrans1D3" presStyleIdx="3" presStyleCnt="4"/>
      <dgm:spPr/>
    </dgm:pt>
    <dgm:pt modelId="{0A0F2DA4-FE35-4DD8-B7BA-FE35F2322783}" type="pres">
      <dgm:prSet presAssocID="{A2D3E3AE-38C0-4139-92D0-8837B85990D4}" presName="connTx" presStyleLbl="parChTrans1D3" presStyleIdx="3" presStyleCnt="4"/>
      <dgm:spPr/>
    </dgm:pt>
    <dgm:pt modelId="{B0CA8EA6-8161-48D4-8AC8-AEFBB03C0430}" type="pres">
      <dgm:prSet presAssocID="{0338C678-BF43-4253-A84D-859610DBA298}" presName="root2" presStyleCnt="0"/>
      <dgm:spPr/>
    </dgm:pt>
    <dgm:pt modelId="{06DDBBC8-25C7-4584-83D0-7C07FB0070FF}" type="pres">
      <dgm:prSet presAssocID="{0338C678-BF43-4253-A84D-859610DBA298}" presName="LevelTwoTextNode" presStyleLbl="node3" presStyleIdx="3" presStyleCnt="4">
        <dgm:presLayoutVars>
          <dgm:chPref val="3"/>
        </dgm:presLayoutVars>
      </dgm:prSet>
      <dgm:spPr/>
    </dgm:pt>
    <dgm:pt modelId="{E349CA55-EBAD-4AF4-922E-610631C62BF1}" type="pres">
      <dgm:prSet presAssocID="{0338C678-BF43-4253-A84D-859610DBA298}" presName="level3hierChild" presStyleCnt="0"/>
      <dgm:spPr/>
    </dgm:pt>
  </dgm:ptLst>
  <dgm:cxnLst>
    <dgm:cxn modelId="{A4DC2C01-67A9-40A2-9E08-BF73B3BDC781}" type="presOf" srcId="{0E41D7FD-0BB4-4CC0-BF7D-22DC7537B8E3}" destId="{328487FE-F13D-4705-9A6B-198816029C02}" srcOrd="0" destOrd="0" presId="urn:microsoft.com/office/officeart/2005/8/layout/hierarchy2"/>
    <dgm:cxn modelId="{0163F30A-9D65-4462-84B9-EB4A7B6D84B6}" srcId="{0E41D7FD-0BB4-4CC0-BF7D-22DC7537B8E3}" destId="{27BC2D19-EFFC-4417-9288-0B7C8193C396}" srcOrd="0" destOrd="0" parTransId="{376D120B-24C1-48A9-B1BD-021DDBD3FE8B}" sibTransId="{6777C930-AB73-4641-A4B0-30E48B609E1B}"/>
    <dgm:cxn modelId="{F5B33521-9DC9-4DD4-BD71-F5CCD9E5C0D6}" type="presOf" srcId="{A9094CBC-DD1B-4D3F-A8D2-A8DDA451ED17}" destId="{4613794C-38E8-4CF8-9B46-5D9BD3621068}" srcOrd="1" destOrd="0" presId="urn:microsoft.com/office/officeart/2005/8/layout/hierarchy2"/>
    <dgm:cxn modelId="{E1C77B21-EB9B-47E8-8A1C-DF55B683888A}" type="presOf" srcId="{573C8257-85BA-469D-A2F0-CD1F807D8E18}" destId="{F0945D2F-09EA-4B63-9F74-7E86853E6D0B}" srcOrd="0" destOrd="0" presId="urn:microsoft.com/office/officeart/2005/8/layout/hierarchy2"/>
    <dgm:cxn modelId="{2EAC9425-7255-4DC7-8FF2-1AD669880064}" srcId="{B29C45FF-1E23-4ABB-A7E7-280630F8443C}" destId="{65EEB7DE-1F6F-4B52-81EC-8CE88B0CFF3B}" srcOrd="0" destOrd="0" parTransId="{6B2ECFA0-CDE5-4FB1-9430-17BC4A67A755}" sibTransId="{C6ADD1C7-299B-40BB-92B4-11DD966FD811}"/>
    <dgm:cxn modelId="{E2A65137-0B13-4B6F-A8F0-9B7842F0410C}" type="presOf" srcId="{F811A168-5CD2-406C-A0DE-ED75BC796AA1}" destId="{C2BD5563-912B-42C6-A7DC-4CD21033D5DE}" srcOrd="0" destOrd="0" presId="urn:microsoft.com/office/officeart/2005/8/layout/hierarchy2"/>
    <dgm:cxn modelId="{960B673C-DE14-486E-A0DE-ED70DAADEE44}" type="presOf" srcId="{724ADA27-C59B-4B93-91C4-69614D99B4C9}" destId="{86108351-C5CF-49F4-AE18-96AB4948B364}" srcOrd="0" destOrd="0" presId="urn:microsoft.com/office/officeart/2005/8/layout/hierarchy2"/>
    <dgm:cxn modelId="{47036661-ECCB-4F79-826B-378E2C0151F2}" type="presOf" srcId="{376D120B-24C1-48A9-B1BD-021DDBD3FE8B}" destId="{ABDE998A-C3D3-486C-AA32-8FFD8D4E2DE2}" srcOrd="0" destOrd="0" presId="urn:microsoft.com/office/officeart/2005/8/layout/hierarchy2"/>
    <dgm:cxn modelId="{71C22063-0B40-4326-8442-A1F865B674AD}" srcId="{A93FC28E-CD48-4C24-A939-A68F985EDA32}" destId="{F811A168-5CD2-406C-A0DE-ED75BC796AA1}" srcOrd="0" destOrd="0" parTransId="{573C8257-85BA-469D-A2F0-CD1F807D8E18}" sibTransId="{FF9D96C7-2508-4613-B19F-3EA739AA2417}"/>
    <dgm:cxn modelId="{94552064-82BD-4C16-96E4-F1C2AEAD5EE9}" type="presOf" srcId="{2081B65A-B442-4360-AE04-AD45F15E68F7}" destId="{210BA694-5721-4108-B247-6BC3B3FDEA53}" srcOrd="0" destOrd="0" presId="urn:microsoft.com/office/officeart/2005/8/layout/hierarchy2"/>
    <dgm:cxn modelId="{10BA9468-49E3-404E-9A26-D584310D9402}" type="presOf" srcId="{3FF880BC-7709-4BE4-A1A3-160FC7BB19FE}" destId="{C0861028-6847-4E52-A8C8-98BD8F21D9A1}" srcOrd="1" destOrd="0" presId="urn:microsoft.com/office/officeart/2005/8/layout/hierarchy2"/>
    <dgm:cxn modelId="{C6810E49-3CC5-4E0E-AD8F-D07EFB363412}" type="presOf" srcId="{B29C45FF-1E23-4ABB-A7E7-280630F8443C}" destId="{8A99D8A3-E430-44CB-927E-A20175EB56D0}" srcOrd="0" destOrd="0" presId="urn:microsoft.com/office/officeart/2005/8/layout/hierarchy2"/>
    <dgm:cxn modelId="{E21DF94E-01DD-403C-BF5D-83B52BD3C766}" type="presOf" srcId="{3FF880BC-7709-4BE4-A1A3-160FC7BB19FE}" destId="{74FEDDB2-E25C-4A80-B723-9C647BEF7772}" srcOrd="0" destOrd="0" presId="urn:microsoft.com/office/officeart/2005/8/layout/hierarchy2"/>
    <dgm:cxn modelId="{4ED3904F-726F-4856-97CA-7A8D27163E64}" type="presOf" srcId="{573C8257-85BA-469D-A2F0-CD1F807D8E18}" destId="{672241D5-9B47-48B7-99C6-1C880AFE40FF}" srcOrd="1" destOrd="0" presId="urn:microsoft.com/office/officeart/2005/8/layout/hierarchy2"/>
    <dgm:cxn modelId="{14B60870-7144-4C5D-ADB4-D6113449CB2B}" srcId="{A99A9F00-0C77-4C41-9B44-8B1E0184450C}" destId="{0338C678-BF43-4253-A84D-859610DBA298}" srcOrd="0" destOrd="0" parTransId="{A2D3E3AE-38C0-4139-92D0-8837B85990D4}" sibTransId="{AFF7DACA-9C1A-4FC1-895B-2DC437F397C8}"/>
    <dgm:cxn modelId="{EC172A50-601E-4F8C-A4C0-CCE3ED9FB3BD}" type="presOf" srcId="{6B2ECFA0-CDE5-4FB1-9430-17BC4A67A755}" destId="{E576C23E-1E95-4E65-86B5-0AB6BE98A460}" srcOrd="0" destOrd="0" presId="urn:microsoft.com/office/officeart/2005/8/layout/hierarchy2"/>
    <dgm:cxn modelId="{FAFD9852-7D3D-4CCD-B4F8-AD6C85A2A97C}" type="presOf" srcId="{724ADA27-C59B-4B93-91C4-69614D99B4C9}" destId="{DD951B4B-D967-477A-BC43-36B1B07EACA0}" srcOrd="1" destOrd="0" presId="urn:microsoft.com/office/officeart/2005/8/layout/hierarchy2"/>
    <dgm:cxn modelId="{9B567E54-B5E3-418A-BFC7-496DD8889B00}" type="presOf" srcId="{6B2ECFA0-CDE5-4FB1-9430-17BC4A67A755}" destId="{AF073CAA-F99A-4E73-B11F-DA972016674A}" srcOrd="1" destOrd="0" presId="urn:microsoft.com/office/officeart/2005/8/layout/hierarchy2"/>
    <dgm:cxn modelId="{5F47E98A-987F-4DC8-8A8C-70B2442CE70D}" type="presOf" srcId="{0338C678-BF43-4253-A84D-859610DBA298}" destId="{06DDBBC8-25C7-4584-83D0-7C07FB0070FF}" srcOrd="0" destOrd="0" presId="urn:microsoft.com/office/officeart/2005/8/layout/hierarchy2"/>
    <dgm:cxn modelId="{9626949A-00B9-4A2E-8287-A9CF68477F9F}" type="presOf" srcId="{A99A9F00-0C77-4C41-9B44-8B1E0184450C}" destId="{BF00409A-CE8C-4271-8ECD-0168007429F7}" srcOrd="0" destOrd="0" presId="urn:microsoft.com/office/officeart/2005/8/layout/hierarchy2"/>
    <dgm:cxn modelId="{D554BA9E-DCB5-45EE-912E-8D677303E97B}" type="presOf" srcId="{B301AB00-CE70-4DDF-BD6F-FD909C81406E}" destId="{EF356466-D975-4AC8-87BB-3CDC6F77285B}" srcOrd="1" destOrd="0" presId="urn:microsoft.com/office/officeart/2005/8/layout/hierarchy2"/>
    <dgm:cxn modelId="{040C83A1-0F8C-45DD-A01C-42E5DDC34DC8}" srcId="{A93FC28E-CD48-4C24-A939-A68F985EDA32}" destId="{A99A9F00-0C77-4C41-9B44-8B1E0184450C}" srcOrd="3" destOrd="0" parTransId="{A9094CBC-DD1B-4D3F-A8D2-A8DDA451ED17}" sibTransId="{94B69DD3-4A35-44DA-B676-7A17CE872381}"/>
    <dgm:cxn modelId="{8A1E7CA3-873F-44AB-A7A8-DCFE32CF3940}" srcId="{F811A168-5CD2-406C-A0DE-ED75BC796AA1}" destId="{D2A42533-2CEE-4C50-B108-9549E5AB70F9}" srcOrd="0" destOrd="0" parTransId="{B301AB00-CE70-4DDF-BD6F-FD909C81406E}" sibTransId="{3442F9B9-CA89-419F-A2DC-D8DEE24A889B}"/>
    <dgm:cxn modelId="{24BD56AC-22DF-47B1-BBE6-0D8BFA233E98}" srcId="{A93FC28E-CD48-4C24-A939-A68F985EDA32}" destId="{B29C45FF-1E23-4ABB-A7E7-280630F8443C}" srcOrd="1" destOrd="0" parTransId="{3FF880BC-7709-4BE4-A1A3-160FC7BB19FE}" sibTransId="{F806B8FC-80B1-4348-B6CB-DD747DB277C6}"/>
    <dgm:cxn modelId="{7B3990AE-547C-400A-8203-25F825123E77}" type="presOf" srcId="{A2D3E3AE-38C0-4139-92D0-8837B85990D4}" destId="{0A0F2DA4-FE35-4DD8-B7BA-FE35F2322783}" srcOrd="1" destOrd="0" presId="urn:microsoft.com/office/officeart/2005/8/layout/hierarchy2"/>
    <dgm:cxn modelId="{27F376B5-F20F-4415-8AE8-4971489D7D0A}" type="presOf" srcId="{27BC2D19-EFFC-4417-9288-0B7C8193C396}" destId="{793B69FE-1310-4A85-BA24-3C073C409C17}" srcOrd="0" destOrd="0" presId="urn:microsoft.com/office/officeart/2005/8/layout/hierarchy2"/>
    <dgm:cxn modelId="{D84DABBB-29B7-485D-8B75-B7155F79734C}" srcId="{2081B65A-B442-4360-AE04-AD45F15E68F7}" destId="{A93FC28E-CD48-4C24-A939-A68F985EDA32}" srcOrd="0" destOrd="0" parTransId="{D33F542F-CD5F-4A20-9CD6-AD9704239B86}" sibTransId="{B90FC6EC-3081-4C26-BD0C-EF6F18CCEE2F}"/>
    <dgm:cxn modelId="{0F1BDCBD-2D49-4BB0-A3C6-4A7302962984}" type="presOf" srcId="{376D120B-24C1-48A9-B1BD-021DDBD3FE8B}" destId="{6FCCA929-1753-4DF7-BE65-56051E768CDE}" srcOrd="1" destOrd="0" presId="urn:microsoft.com/office/officeart/2005/8/layout/hierarchy2"/>
    <dgm:cxn modelId="{6C6D26BE-2964-4878-A6A1-02C3F0155E89}" type="presOf" srcId="{D2A42533-2CEE-4C50-B108-9549E5AB70F9}" destId="{2EBFE2C2-7169-4A0A-8A7E-7CEF0CEC1ACF}" srcOrd="0" destOrd="0" presId="urn:microsoft.com/office/officeart/2005/8/layout/hierarchy2"/>
    <dgm:cxn modelId="{806965C2-8BFF-4106-87CB-1CA80CCD4DCB}" type="presOf" srcId="{A93FC28E-CD48-4C24-A939-A68F985EDA32}" destId="{378CEB7C-CFE0-404E-8FDE-AFD2029DE866}" srcOrd="0" destOrd="0" presId="urn:microsoft.com/office/officeart/2005/8/layout/hierarchy2"/>
    <dgm:cxn modelId="{5DF5C3DC-4420-4CCF-B854-0F1C5B3967B7}" type="presOf" srcId="{A2D3E3AE-38C0-4139-92D0-8837B85990D4}" destId="{F14A5AB3-D84E-420A-8F9D-A5FB72B3653B}" srcOrd="0" destOrd="0" presId="urn:microsoft.com/office/officeart/2005/8/layout/hierarchy2"/>
    <dgm:cxn modelId="{452231E5-9443-4BC9-8F9C-2B54B76C68FB}" type="presOf" srcId="{B301AB00-CE70-4DDF-BD6F-FD909C81406E}" destId="{227D572B-F223-4977-A1AD-B86573C48CF9}" srcOrd="0" destOrd="0" presId="urn:microsoft.com/office/officeart/2005/8/layout/hierarchy2"/>
    <dgm:cxn modelId="{06F132E7-123F-406F-B20E-141CFC614968}" type="presOf" srcId="{65EEB7DE-1F6F-4B52-81EC-8CE88B0CFF3B}" destId="{4D2D2DCC-12C5-471E-AA4F-B1ED41AF364B}" srcOrd="0" destOrd="0" presId="urn:microsoft.com/office/officeart/2005/8/layout/hierarchy2"/>
    <dgm:cxn modelId="{B59911F0-FD71-4EBB-B0E3-DE59EB46B6F9}" type="presOf" srcId="{A9094CBC-DD1B-4D3F-A8D2-A8DDA451ED17}" destId="{07610E84-ED4E-4649-BA25-946FF9B91208}" srcOrd="0" destOrd="0" presId="urn:microsoft.com/office/officeart/2005/8/layout/hierarchy2"/>
    <dgm:cxn modelId="{E67C7AF6-2109-4D20-A136-872AD86DDBBC}" srcId="{A93FC28E-CD48-4C24-A939-A68F985EDA32}" destId="{0E41D7FD-0BB4-4CC0-BF7D-22DC7537B8E3}" srcOrd="2" destOrd="0" parTransId="{724ADA27-C59B-4B93-91C4-69614D99B4C9}" sibTransId="{B612EE82-8326-40F8-8B78-8E80470A86F4}"/>
    <dgm:cxn modelId="{EA11EB08-E546-4AA0-8F7B-C677D640C5F3}" type="presParOf" srcId="{210BA694-5721-4108-B247-6BC3B3FDEA53}" destId="{9E901C1A-5DD3-4BD9-8B61-4655E4E1D5C6}" srcOrd="0" destOrd="0" presId="urn:microsoft.com/office/officeart/2005/8/layout/hierarchy2"/>
    <dgm:cxn modelId="{B5744AF2-388B-4A9D-8900-4CD429596BE4}" type="presParOf" srcId="{9E901C1A-5DD3-4BD9-8B61-4655E4E1D5C6}" destId="{378CEB7C-CFE0-404E-8FDE-AFD2029DE866}" srcOrd="0" destOrd="0" presId="urn:microsoft.com/office/officeart/2005/8/layout/hierarchy2"/>
    <dgm:cxn modelId="{0B5D549F-CF35-410A-98BD-6673DDF10A2F}" type="presParOf" srcId="{9E901C1A-5DD3-4BD9-8B61-4655E4E1D5C6}" destId="{49B3FC70-B22E-42F7-BFB8-A5589310E541}" srcOrd="1" destOrd="0" presId="urn:microsoft.com/office/officeart/2005/8/layout/hierarchy2"/>
    <dgm:cxn modelId="{6E052494-36E4-4F33-BF32-E7D182C55FFE}" type="presParOf" srcId="{49B3FC70-B22E-42F7-BFB8-A5589310E541}" destId="{F0945D2F-09EA-4B63-9F74-7E86853E6D0B}" srcOrd="0" destOrd="0" presId="urn:microsoft.com/office/officeart/2005/8/layout/hierarchy2"/>
    <dgm:cxn modelId="{FE179073-6B8D-4704-AFFB-F20D6F81B4CA}" type="presParOf" srcId="{F0945D2F-09EA-4B63-9F74-7E86853E6D0B}" destId="{672241D5-9B47-48B7-99C6-1C880AFE40FF}" srcOrd="0" destOrd="0" presId="urn:microsoft.com/office/officeart/2005/8/layout/hierarchy2"/>
    <dgm:cxn modelId="{C90EA2F2-8F83-40BB-AD73-32C8AA5C6C1E}" type="presParOf" srcId="{49B3FC70-B22E-42F7-BFB8-A5589310E541}" destId="{529FE3E2-24C8-4E95-A68B-9657D51F9D83}" srcOrd="1" destOrd="0" presId="urn:microsoft.com/office/officeart/2005/8/layout/hierarchy2"/>
    <dgm:cxn modelId="{D798D06A-B85E-4CB8-AB5C-F1539578FE9A}" type="presParOf" srcId="{529FE3E2-24C8-4E95-A68B-9657D51F9D83}" destId="{C2BD5563-912B-42C6-A7DC-4CD21033D5DE}" srcOrd="0" destOrd="0" presId="urn:microsoft.com/office/officeart/2005/8/layout/hierarchy2"/>
    <dgm:cxn modelId="{2B90D7DD-F108-44B2-8144-A15BD42A7724}" type="presParOf" srcId="{529FE3E2-24C8-4E95-A68B-9657D51F9D83}" destId="{FB52C5A0-EA11-4BF7-B9FD-E9DA45B20FAB}" srcOrd="1" destOrd="0" presId="urn:microsoft.com/office/officeart/2005/8/layout/hierarchy2"/>
    <dgm:cxn modelId="{3F58FD0E-DEAD-43BF-85C1-9943DCF0191F}" type="presParOf" srcId="{FB52C5A0-EA11-4BF7-B9FD-E9DA45B20FAB}" destId="{227D572B-F223-4977-A1AD-B86573C48CF9}" srcOrd="0" destOrd="0" presId="urn:microsoft.com/office/officeart/2005/8/layout/hierarchy2"/>
    <dgm:cxn modelId="{0DFCF40B-DB9F-4FCA-81F3-9AC2AFAD4910}" type="presParOf" srcId="{227D572B-F223-4977-A1AD-B86573C48CF9}" destId="{EF356466-D975-4AC8-87BB-3CDC6F77285B}" srcOrd="0" destOrd="0" presId="urn:microsoft.com/office/officeart/2005/8/layout/hierarchy2"/>
    <dgm:cxn modelId="{255FA382-044E-4BCB-9812-66485504BC9D}" type="presParOf" srcId="{FB52C5A0-EA11-4BF7-B9FD-E9DA45B20FAB}" destId="{2E1D538A-2B85-4FD1-83D2-963B614222EC}" srcOrd="1" destOrd="0" presId="urn:microsoft.com/office/officeart/2005/8/layout/hierarchy2"/>
    <dgm:cxn modelId="{B3E80DD8-5F4A-4D74-A1D2-0D8E8C59E5E2}" type="presParOf" srcId="{2E1D538A-2B85-4FD1-83D2-963B614222EC}" destId="{2EBFE2C2-7169-4A0A-8A7E-7CEF0CEC1ACF}" srcOrd="0" destOrd="0" presId="urn:microsoft.com/office/officeart/2005/8/layout/hierarchy2"/>
    <dgm:cxn modelId="{360ACE83-DA14-43A2-B384-D34BD4A33185}" type="presParOf" srcId="{2E1D538A-2B85-4FD1-83D2-963B614222EC}" destId="{1A649348-9A64-4FC0-A937-7C3B43BE8DA2}" srcOrd="1" destOrd="0" presId="urn:microsoft.com/office/officeart/2005/8/layout/hierarchy2"/>
    <dgm:cxn modelId="{7AFF30B6-3623-4C58-9795-E773D82ACD3E}" type="presParOf" srcId="{49B3FC70-B22E-42F7-BFB8-A5589310E541}" destId="{74FEDDB2-E25C-4A80-B723-9C647BEF7772}" srcOrd="2" destOrd="0" presId="urn:microsoft.com/office/officeart/2005/8/layout/hierarchy2"/>
    <dgm:cxn modelId="{E60ECB4A-86A1-40FE-9782-FC416625D294}" type="presParOf" srcId="{74FEDDB2-E25C-4A80-B723-9C647BEF7772}" destId="{C0861028-6847-4E52-A8C8-98BD8F21D9A1}" srcOrd="0" destOrd="0" presId="urn:microsoft.com/office/officeart/2005/8/layout/hierarchy2"/>
    <dgm:cxn modelId="{A8FAAD60-3D31-4423-A50B-5519374B2D25}" type="presParOf" srcId="{49B3FC70-B22E-42F7-BFB8-A5589310E541}" destId="{F27BEF8C-455F-4032-95A5-F9FD13EF984A}" srcOrd="3" destOrd="0" presId="urn:microsoft.com/office/officeart/2005/8/layout/hierarchy2"/>
    <dgm:cxn modelId="{B6ADA86B-DCEA-45C6-A968-F3F4A8E4C500}" type="presParOf" srcId="{F27BEF8C-455F-4032-95A5-F9FD13EF984A}" destId="{8A99D8A3-E430-44CB-927E-A20175EB56D0}" srcOrd="0" destOrd="0" presId="urn:microsoft.com/office/officeart/2005/8/layout/hierarchy2"/>
    <dgm:cxn modelId="{5EABAFDF-B634-463B-94A8-3B80732D7410}" type="presParOf" srcId="{F27BEF8C-455F-4032-95A5-F9FD13EF984A}" destId="{4B9017DE-BFD3-4865-8D60-1CCFFBEE665E}" srcOrd="1" destOrd="0" presId="urn:microsoft.com/office/officeart/2005/8/layout/hierarchy2"/>
    <dgm:cxn modelId="{12EC26CC-E0A6-4375-9A8F-74897ABCBF28}" type="presParOf" srcId="{4B9017DE-BFD3-4865-8D60-1CCFFBEE665E}" destId="{E576C23E-1E95-4E65-86B5-0AB6BE98A460}" srcOrd="0" destOrd="0" presId="urn:microsoft.com/office/officeart/2005/8/layout/hierarchy2"/>
    <dgm:cxn modelId="{1EF7C399-5041-438D-BA29-BDBC2CB5DD92}" type="presParOf" srcId="{E576C23E-1E95-4E65-86B5-0AB6BE98A460}" destId="{AF073CAA-F99A-4E73-B11F-DA972016674A}" srcOrd="0" destOrd="0" presId="urn:microsoft.com/office/officeart/2005/8/layout/hierarchy2"/>
    <dgm:cxn modelId="{64B43B27-3650-489E-93E6-FFCE62220D69}" type="presParOf" srcId="{4B9017DE-BFD3-4865-8D60-1CCFFBEE665E}" destId="{1B8986F3-75EA-4F10-9814-3AF9C91E4DCD}" srcOrd="1" destOrd="0" presId="urn:microsoft.com/office/officeart/2005/8/layout/hierarchy2"/>
    <dgm:cxn modelId="{A3E5CAEA-2319-4026-9152-B7220F2564DE}" type="presParOf" srcId="{1B8986F3-75EA-4F10-9814-3AF9C91E4DCD}" destId="{4D2D2DCC-12C5-471E-AA4F-B1ED41AF364B}" srcOrd="0" destOrd="0" presId="urn:microsoft.com/office/officeart/2005/8/layout/hierarchy2"/>
    <dgm:cxn modelId="{4371F8C2-AF0C-4D8B-BB2F-90A707EF42B9}" type="presParOf" srcId="{1B8986F3-75EA-4F10-9814-3AF9C91E4DCD}" destId="{3C5ED133-67F5-4479-85B4-D9B5720E6D46}" srcOrd="1" destOrd="0" presId="urn:microsoft.com/office/officeart/2005/8/layout/hierarchy2"/>
    <dgm:cxn modelId="{76AA418C-61ED-415A-9F7A-2011A6208A70}" type="presParOf" srcId="{49B3FC70-B22E-42F7-BFB8-A5589310E541}" destId="{86108351-C5CF-49F4-AE18-96AB4948B364}" srcOrd="4" destOrd="0" presId="urn:microsoft.com/office/officeart/2005/8/layout/hierarchy2"/>
    <dgm:cxn modelId="{87220960-7A48-43E0-85D9-69332FB2D514}" type="presParOf" srcId="{86108351-C5CF-49F4-AE18-96AB4948B364}" destId="{DD951B4B-D967-477A-BC43-36B1B07EACA0}" srcOrd="0" destOrd="0" presId="urn:microsoft.com/office/officeart/2005/8/layout/hierarchy2"/>
    <dgm:cxn modelId="{EA0AD15D-2803-4851-AFC8-DB95B76E1FED}" type="presParOf" srcId="{49B3FC70-B22E-42F7-BFB8-A5589310E541}" destId="{98375551-44A6-42B7-AC3B-45D86E7BC848}" srcOrd="5" destOrd="0" presId="urn:microsoft.com/office/officeart/2005/8/layout/hierarchy2"/>
    <dgm:cxn modelId="{A259CA57-FEC6-43E4-996E-04DCC707EA90}" type="presParOf" srcId="{98375551-44A6-42B7-AC3B-45D86E7BC848}" destId="{328487FE-F13D-4705-9A6B-198816029C02}" srcOrd="0" destOrd="0" presId="urn:microsoft.com/office/officeart/2005/8/layout/hierarchy2"/>
    <dgm:cxn modelId="{D6105419-5EF2-41EE-A7C4-CADFEE461F3E}" type="presParOf" srcId="{98375551-44A6-42B7-AC3B-45D86E7BC848}" destId="{A8DFD178-A681-488F-A5E5-F6553C12F6B8}" srcOrd="1" destOrd="0" presId="urn:microsoft.com/office/officeart/2005/8/layout/hierarchy2"/>
    <dgm:cxn modelId="{8B525BA4-9080-4066-9FFB-ECC90B67A0BE}" type="presParOf" srcId="{A8DFD178-A681-488F-A5E5-F6553C12F6B8}" destId="{ABDE998A-C3D3-486C-AA32-8FFD8D4E2DE2}" srcOrd="0" destOrd="0" presId="urn:microsoft.com/office/officeart/2005/8/layout/hierarchy2"/>
    <dgm:cxn modelId="{5E9F5EB8-676C-4642-B029-B268338D8137}" type="presParOf" srcId="{ABDE998A-C3D3-486C-AA32-8FFD8D4E2DE2}" destId="{6FCCA929-1753-4DF7-BE65-56051E768CDE}" srcOrd="0" destOrd="0" presId="urn:microsoft.com/office/officeart/2005/8/layout/hierarchy2"/>
    <dgm:cxn modelId="{15F59785-3F5C-4E6C-B116-60BBFF0CF4ED}" type="presParOf" srcId="{A8DFD178-A681-488F-A5E5-F6553C12F6B8}" destId="{B49E2800-C063-486A-818B-84A4356EA519}" srcOrd="1" destOrd="0" presId="urn:microsoft.com/office/officeart/2005/8/layout/hierarchy2"/>
    <dgm:cxn modelId="{0667666C-CA6B-4239-BD2D-577B23C8D766}" type="presParOf" srcId="{B49E2800-C063-486A-818B-84A4356EA519}" destId="{793B69FE-1310-4A85-BA24-3C073C409C17}" srcOrd="0" destOrd="0" presId="urn:microsoft.com/office/officeart/2005/8/layout/hierarchy2"/>
    <dgm:cxn modelId="{4A441972-89BA-4CCD-8654-4631C6A3087C}" type="presParOf" srcId="{B49E2800-C063-486A-818B-84A4356EA519}" destId="{5FB9D019-0FF8-4C01-A8C6-B1AAC59DCA58}" srcOrd="1" destOrd="0" presId="urn:microsoft.com/office/officeart/2005/8/layout/hierarchy2"/>
    <dgm:cxn modelId="{05CD7043-6CCD-4C92-8131-63F10D8BE6BF}" type="presParOf" srcId="{49B3FC70-B22E-42F7-BFB8-A5589310E541}" destId="{07610E84-ED4E-4649-BA25-946FF9B91208}" srcOrd="6" destOrd="0" presId="urn:microsoft.com/office/officeart/2005/8/layout/hierarchy2"/>
    <dgm:cxn modelId="{5EA22BFA-A91E-4CDF-AAEC-2146675098E5}" type="presParOf" srcId="{07610E84-ED4E-4649-BA25-946FF9B91208}" destId="{4613794C-38E8-4CF8-9B46-5D9BD3621068}" srcOrd="0" destOrd="0" presId="urn:microsoft.com/office/officeart/2005/8/layout/hierarchy2"/>
    <dgm:cxn modelId="{32CC4397-7DDC-4880-956A-34477B14D3E8}" type="presParOf" srcId="{49B3FC70-B22E-42F7-BFB8-A5589310E541}" destId="{190693EF-40B2-4E7B-93E9-D3C78443A50D}" srcOrd="7" destOrd="0" presId="urn:microsoft.com/office/officeart/2005/8/layout/hierarchy2"/>
    <dgm:cxn modelId="{AAA286DD-8FD2-4632-BC9B-82EA9887D579}" type="presParOf" srcId="{190693EF-40B2-4E7B-93E9-D3C78443A50D}" destId="{BF00409A-CE8C-4271-8ECD-0168007429F7}" srcOrd="0" destOrd="0" presId="urn:microsoft.com/office/officeart/2005/8/layout/hierarchy2"/>
    <dgm:cxn modelId="{0583CA3C-7F37-48AD-A466-35B5BED3FF54}" type="presParOf" srcId="{190693EF-40B2-4E7B-93E9-D3C78443A50D}" destId="{34EB1AA7-4B54-4583-8DA8-F0F6E1C73F6D}" srcOrd="1" destOrd="0" presId="urn:microsoft.com/office/officeart/2005/8/layout/hierarchy2"/>
    <dgm:cxn modelId="{04731610-0EE9-4B53-8216-1FCD7A9789F2}" type="presParOf" srcId="{34EB1AA7-4B54-4583-8DA8-F0F6E1C73F6D}" destId="{F14A5AB3-D84E-420A-8F9D-A5FB72B3653B}" srcOrd="0" destOrd="0" presId="urn:microsoft.com/office/officeart/2005/8/layout/hierarchy2"/>
    <dgm:cxn modelId="{A695AA9D-1228-41C6-A88E-780666F10A68}" type="presParOf" srcId="{F14A5AB3-D84E-420A-8F9D-A5FB72B3653B}" destId="{0A0F2DA4-FE35-4DD8-B7BA-FE35F2322783}" srcOrd="0" destOrd="0" presId="urn:microsoft.com/office/officeart/2005/8/layout/hierarchy2"/>
    <dgm:cxn modelId="{9C6422B7-896E-4026-B8FA-7893613D248C}" type="presParOf" srcId="{34EB1AA7-4B54-4583-8DA8-F0F6E1C73F6D}" destId="{B0CA8EA6-8161-48D4-8AC8-AEFBB03C0430}" srcOrd="1" destOrd="0" presId="urn:microsoft.com/office/officeart/2005/8/layout/hierarchy2"/>
    <dgm:cxn modelId="{7FDB3CDE-0FB0-4CE2-898A-7882CD07C27C}" type="presParOf" srcId="{B0CA8EA6-8161-48D4-8AC8-AEFBB03C0430}" destId="{06DDBBC8-25C7-4584-83D0-7C07FB0070FF}" srcOrd="0" destOrd="0" presId="urn:microsoft.com/office/officeart/2005/8/layout/hierarchy2"/>
    <dgm:cxn modelId="{CDEB335D-46EE-41D0-96FC-E4EE13714DCE}" type="presParOf" srcId="{B0CA8EA6-8161-48D4-8AC8-AEFBB03C0430}" destId="{E349CA55-EBAD-4AF4-922E-610631C62B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1BFF1C-4C4D-46E9-950D-189F883D29A4}" type="doc">
      <dgm:prSet loTypeId="urn:microsoft.com/office/officeart/2005/8/layout/hierarchy4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C0230A-ACB8-47C5-A79F-A33CB73678D7}">
      <dgm:prSet phldrT="[Text]"/>
      <dgm:spPr/>
      <dgm:t>
        <a:bodyPr/>
        <a:lstStyle/>
        <a:p>
          <a:r>
            <a:rPr lang="en-US" dirty="0" err="1"/>
            <a:t>Insolation</a:t>
          </a:r>
          <a:endParaRPr lang="en-US" dirty="0"/>
        </a:p>
      </dgm:t>
    </dgm:pt>
    <dgm:pt modelId="{17ED2A4B-805D-47DA-8CA8-9F34D6A8A1CA}" type="parTrans" cxnId="{C2A4C2DA-24AE-4997-A487-CB6EDA02B51D}">
      <dgm:prSet/>
      <dgm:spPr/>
      <dgm:t>
        <a:bodyPr/>
        <a:lstStyle/>
        <a:p>
          <a:endParaRPr lang="en-US"/>
        </a:p>
      </dgm:t>
    </dgm:pt>
    <dgm:pt modelId="{EE671346-70CF-47A9-8936-055E7306FF94}" type="sibTrans" cxnId="{C2A4C2DA-24AE-4997-A487-CB6EDA02B51D}">
      <dgm:prSet/>
      <dgm:spPr/>
      <dgm:t>
        <a:bodyPr/>
        <a:lstStyle/>
        <a:p>
          <a:endParaRPr lang="en-US"/>
        </a:p>
      </dgm:t>
    </dgm:pt>
    <dgm:pt modelId="{BACD5266-3AF4-439A-91C7-9A4C2298A5E1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Direct</a:t>
          </a:r>
        </a:p>
        <a:p>
          <a:endParaRPr lang="en-US" sz="2100" dirty="0"/>
        </a:p>
        <a:p>
          <a:r>
            <a:rPr lang="en-US" sz="2100" dirty="0"/>
            <a:t>Perpendicular to the sun</a:t>
          </a:r>
        </a:p>
      </dgm:t>
    </dgm:pt>
    <dgm:pt modelId="{A9EC735D-B931-4490-8548-0631E225035D}" type="parTrans" cxnId="{013CEF70-2B0C-4BDE-A651-E5593D5D57CF}">
      <dgm:prSet/>
      <dgm:spPr/>
      <dgm:t>
        <a:bodyPr/>
        <a:lstStyle/>
        <a:p>
          <a:endParaRPr lang="en-US"/>
        </a:p>
      </dgm:t>
    </dgm:pt>
    <dgm:pt modelId="{FA39825E-8429-49C5-8D67-0E4C9B357B65}" type="sibTrans" cxnId="{013CEF70-2B0C-4BDE-A651-E5593D5D57CF}">
      <dgm:prSet/>
      <dgm:spPr/>
      <dgm:t>
        <a:bodyPr/>
        <a:lstStyle/>
        <a:p>
          <a:endParaRPr lang="en-US"/>
        </a:p>
      </dgm:t>
    </dgm:pt>
    <dgm:pt modelId="{85949DF2-6201-459A-840F-4F280B2E65FD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Diffuse</a:t>
          </a:r>
        </a:p>
        <a:p>
          <a:r>
            <a:rPr lang="en-US" sz="2100" dirty="0"/>
            <a:t>Scattered from the atmosphere or reflected from objects on the surface</a:t>
          </a:r>
        </a:p>
      </dgm:t>
    </dgm:pt>
    <dgm:pt modelId="{1356F096-473B-4E7F-9871-D59612966C37}" type="parTrans" cxnId="{93976A36-CEE0-4B11-B25D-A7438A67BBBA}">
      <dgm:prSet/>
      <dgm:spPr/>
      <dgm:t>
        <a:bodyPr/>
        <a:lstStyle/>
        <a:p>
          <a:endParaRPr lang="en-US"/>
        </a:p>
      </dgm:t>
    </dgm:pt>
    <dgm:pt modelId="{6949DCAD-96BB-4794-A5AF-9DEA9C365661}" type="sibTrans" cxnId="{93976A36-CEE0-4B11-B25D-A7438A67BBBA}">
      <dgm:prSet/>
      <dgm:spPr/>
      <dgm:t>
        <a:bodyPr/>
        <a:lstStyle/>
        <a:p>
          <a:endParaRPr lang="en-US"/>
        </a:p>
      </dgm:t>
    </dgm:pt>
    <dgm:pt modelId="{8B680651-86B7-4985-B4AC-BD7CB3FE569B}" type="pres">
      <dgm:prSet presAssocID="{D21BFF1C-4C4D-46E9-950D-189F883D29A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458E34-D644-462F-9D26-E2747CBB8F26}" type="pres">
      <dgm:prSet presAssocID="{A8C0230A-ACB8-47C5-A79F-A33CB73678D7}" presName="vertOne" presStyleCnt="0"/>
      <dgm:spPr/>
    </dgm:pt>
    <dgm:pt modelId="{295B98C8-DB02-4964-B5E3-006E831C1760}" type="pres">
      <dgm:prSet presAssocID="{A8C0230A-ACB8-47C5-A79F-A33CB73678D7}" presName="txOne" presStyleLbl="node0" presStyleIdx="0" presStyleCnt="1" custScaleY="61096">
        <dgm:presLayoutVars>
          <dgm:chPref val="3"/>
        </dgm:presLayoutVars>
      </dgm:prSet>
      <dgm:spPr/>
    </dgm:pt>
    <dgm:pt modelId="{119B789E-1E0E-4EDB-BF84-87ED9FC05DC5}" type="pres">
      <dgm:prSet presAssocID="{A8C0230A-ACB8-47C5-A79F-A33CB73678D7}" presName="parTransOne" presStyleCnt="0"/>
      <dgm:spPr/>
    </dgm:pt>
    <dgm:pt modelId="{AD630545-1E0B-46FE-875F-9AAC431CA362}" type="pres">
      <dgm:prSet presAssocID="{A8C0230A-ACB8-47C5-A79F-A33CB73678D7}" presName="horzOne" presStyleCnt="0"/>
      <dgm:spPr/>
    </dgm:pt>
    <dgm:pt modelId="{888A170F-34A9-4445-9AB2-AEFDCA0A9201}" type="pres">
      <dgm:prSet presAssocID="{BACD5266-3AF4-439A-91C7-9A4C2298A5E1}" presName="vertTwo" presStyleCnt="0"/>
      <dgm:spPr/>
    </dgm:pt>
    <dgm:pt modelId="{87433D58-8B85-4C84-B8A5-ACE676F21A4F}" type="pres">
      <dgm:prSet presAssocID="{BACD5266-3AF4-439A-91C7-9A4C2298A5E1}" presName="txTwo" presStyleLbl="node2" presStyleIdx="0" presStyleCnt="2" custScaleY="73233">
        <dgm:presLayoutVars>
          <dgm:chPref val="3"/>
        </dgm:presLayoutVars>
      </dgm:prSet>
      <dgm:spPr/>
    </dgm:pt>
    <dgm:pt modelId="{5A66F459-F39C-40CA-A3D3-2C103D65A60F}" type="pres">
      <dgm:prSet presAssocID="{BACD5266-3AF4-439A-91C7-9A4C2298A5E1}" presName="horzTwo" presStyleCnt="0"/>
      <dgm:spPr/>
    </dgm:pt>
    <dgm:pt modelId="{303EC5CE-10AE-4B91-B1FC-F753C194860E}" type="pres">
      <dgm:prSet presAssocID="{FA39825E-8429-49C5-8D67-0E4C9B357B65}" presName="sibSpaceTwo" presStyleCnt="0"/>
      <dgm:spPr/>
    </dgm:pt>
    <dgm:pt modelId="{74542F99-96C7-411E-8695-1DE617CE7825}" type="pres">
      <dgm:prSet presAssocID="{85949DF2-6201-459A-840F-4F280B2E65FD}" presName="vertTwo" presStyleCnt="0"/>
      <dgm:spPr/>
    </dgm:pt>
    <dgm:pt modelId="{C07C763E-0D69-4FE3-9296-6B930170D131}" type="pres">
      <dgm:prSet presAssocID="{85949DF2-6201-459A-840F-4F280B2E65FD}" presName="txTwo" presStyleLbl="node2" presStyleIdx="1" presStyleCnt="2" custScaleY="75289">
        <dgm:presLayoutVars>
          <dgm:chPref val="3"/>
        </dgm:presLayoutVars>
      </dgm:prSet>
      <dgm:spPr/>
    </dgm:pt>
    <dgm:pt modelId="{C5E3D234-1FA9-4BDE-9BD3-E4A0018E2B0C}" type="pres">
      <dgm:prSet presAssocID="{85949DF2-6201-459A-840F-4F280B2E65FD}" presName="horzTwo" presStyleCnt="0"/>
      <dgm:spPr/>
    </dgm:pt>
  </dgm:ptLst>
  <dgm:cxnLst>
    <dgm:cxn modelId="{4F647D05-91FE-4CF4-B38E-472932FACD3A}" type="presOf" srcId="{85949DF2-6201-459A-840F-4F280B2E65FD}" destId="{C07C763E-0D69-4FE3-9296-6B930170D131}" srcOrd="0" destOrd="0" presId="urn:microsoft.com/office/officeart/2005/8/layout/hierarchy4"/>
    <dgm:cxn modelId="{AE31A811-2147-45CB-A3EB-7FD439349C25}" type="presOf" srcId="{A8C0230A-ACB8-47C5-A79F-A33CB73678D7}" destId="{295B98C8-DB02-4964-B5E3-006E831C1760}" srcOrd="0" destOrd="0" presId="urn:microsoft.com/office/officeart/2005/8/layout/hierarchy4"/>
    <dgm:cxn modelId="{93976A36-CEE0-4B11-B25D-A7438A67BBBA}" srcId="{A8C0230A-ACB8-47C5-A79F-A33CB73678D7}" destId="{85949DF2-6201-459A-840F-4F280B2E65FD}" srcOrd="1" destOrd="0" parTransId="{1356F096-473B-4E7F-9871-D59612966C37}" sibTransId="{6949DCAD-96BB-4794-A5AF-9DEA9C365661}"/>
    <dgm:cxn modelId="{E65B175E-BE05-4EA2-811F-84C087C36A07}" type="presOf" srcId="{D21BFF1C-4C4D-46E9-950D-189F883D29A4}" destId="{8B680651-86B7-4985-B4AC-BD7CB3FE569B}" srcOrd="0" destOrd="0" presId="urn:microsoft.com/office/officeart/2005/8/layout/hierarchy4"/>
    <dgm:cxn modelId="{013CEF70-2B0C-4BDE-A651-E5593D5D57CF}" srcId="{A8C0230A-ACB8-47C5-A79F-A33CB73678D7}" destId="{BACD5266-3AF4-439A-91C7-9A4C2298A5E1}" srcOrd="0" destOrd="0" parTransId="{A9EC735D-B931-4490-8548-0631E225035D}" sibTransId="{FA39825E-8429-49C5-8D67-0E4C9B357B65}"/>
    <dgm:cxn modelId="{C2A4C2DA-24AE-4997-A487-CB6EDA02B51D}" srcId="{D21BFF1C-4C4D-46E9-950D-189F883D29A4}" destId="{A8C0230A-ACB8-47C5-A79F-A33CB73678D7}" srcOrd="0" destOrd="0" parTransId="{17ED2A4B-805D-47DA-8CA8-9F34D6A8A1CA}" sibTransId="{EE671346-70CF-47A9-8936-055E7306FF94}"/>
    <dgm:cxn modelId="{4B88EDDA-BD04-41A9-A77E-F6CEB0CAD539}" type="presOf" srcId="{BACD5266-3AF4-439A-91C7-9A4C2298A5E1}" destId="{87433D58-8B85-4C84-B8A5-ACE676F21A4F}" srcOrd="0" destOrd="0" presId="urn:microsoft.com/office/officeart/2005/8/layout/hierarchy4"/>
    <dgm:cxn modelId="{8E659ED0-F36C-4AEC-845E-B9A0556142CC}" type="presParOf" srcId="{8B680651-86B7-4985-B4AC-BD7CB3FE569B}" destId="{B1458E34-D644-462F-9D26-E2747CBB8F26}" srcOrd="0" destOrd="0" presId="urn:microsoft.com/office/officeart/2005/8/layout/hierarchy4"/>
    <dgm:cxn modelId="{4B862FE0-C5EB-453C-B262-03F7870AB7B5}" type="presParOf" srcId="{B1458E34-D644-462F-9D26-E2747CBB8F26}" destId="{295B98C8-DB02-4964-B5E3-006E831C1760}" srcOrd="0" destOrd="0" presId="urn:microsoft.com/office/officeart/2005/8/layout/hierarchy4"/>
    <dgm:cxn modelId="{4BD4FB79-6B7E-42C0-8910-1E6D2B4DE724}" type="presParOf" srcId="{B1458E34-D644-462F-9D26-E2747CBB8F26}" destId="{119B789E-1E0E-4EDB-BF84-87ED9FC05DC5}" srcOrd="1" destOrd="0" presId="urn:microsoft.com/office/officeart/2005/8/layout/hierarchy4"/>
    <dgm:cxn modelId="{AB8699F7-4B3F-4ACA-87E0-E643ED469D90}" type="presParOf" srcId="{B1458E34-D644-462F-9D26-E2747CBB8F26}" destId="{AD630545-1E0B-46FE-875F-9AAC431CA362}" srcOrd="2" destOrd="0" presId="urn:microsoft.com/office/officeart/2005/8/layout/hierarchy4"/>
    <dgm:cxn modelId="{E579187E-F79E-42FE-9D24-64F7E9E57C01}" type="presParOf" srcId="{AD630545-1E0B-46FE-875F-9AAC431CA362}" destId="{888A170F-34A9-4445-9AB2-AEFDCA0A9201}" srcOrd="0" destOrd="0" presId="urn:microsoft.com/office/officeart/2005/8/layout/hierarchy4"/>
    <dgm:cxn modelId="{4581ACB3-F609-40D7-AC12-167344032D3B}" type="presParOf" srcId="{888A170F-34A9-4445-9AB2-AEFDCA0A9201}" destId="{87433D58-8B85-4C84-B8A5-ACE676F21A4F}" srcOrd="0" destOrd="0" presId="urn:microsoft.com/office/officeart/2005/8/layout/hierarchy4"/>
    <dgm:cxn modelId="{A191396C-0421-4E52-905E-4B87935BC19F}" type="presParOf" srcId="{888A170F-34A9-4445-9AB2-AEFDCA0A9201}" destId="{5A66F459-F39C-40CA-A3D3-2C103D65A60F}" srcOrd="1" destOrd="0" presId="urn:microsoft.com/office/officeart/2005/8/layout/hierarchy4"/>
    <dgm:cxn modelId="{EFAAE67B-3665-4F83-A5F2-A570ADF89B6B}" type="presParOf" srcId="{AD630545-1E0B-46FE-875F-9AAC431CA362}" destId="{303EC5CE-10AE-4B91-B1FC-F753C194860E}" srcOrd="1" destOrd="0" presId="urn:microsoft.com/office/officeart/2005/8/layout/hierarchy4"/>
    <dgm:cxn modelId="{5605DFEB-D8F0-4021-AAD7-C71D31B39326}" type="presParOf" srcId="{AD630545-1E0B-46FE-875F-9AAC431CA362}" destId="{74542F99-96C7-411E-8695-1DE617CE7825}" srcOrd="2" destOrd="0" presId="urn:microsoft.com/office/officeart/2005/8/layout/hierarchy4"/>
    <dgm:cxn modelId="{E175F7D8-722E-4D7C-A09D-633352CF643F}" type="presParOf" srcId="{74542F99-96C7-411E-8695-1DE617CE7825}" destId="{C07C763E-0D69-4FE3-9296-6B930170D131}" srcOrd="0" destOrd="0" presId="urn:microsoft.com/office/officeart/2005/8/layout/hierarchy4"/>
    <dgm:cxn modelId="{35B20F59-19E5-43AC-B574-BBDC7D8D324F}" type="presParOf" srcId="{74542F99-96C7-411E-8695-1DE617CE7825}" destId="{C5E3D234-1FA9-4BDE-9BD3-E4A0018E2B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CEB7C-CFE0-404E-8FDE-AFD2029DE866}">
      <dsp:nvSpPr>
        <dsp:cNvPr id="0" name=""/>
        <dsp:cNvSpPr/>
      </dsp:nvSpPr>
      <dsp:spPr>
        <a:xfrm>
          <a:off x="2213" y="1624220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Uses of solar energy</a:t>
          </a:r>
        </a:p>
      </dsp:txBody>
      <dsp:txXfrm>
        <a:off x="33911" y="1655918"/>
        <a:ext cx="2101123" cy="1018863"/>
      </dsp:txXfrm>
    </dsp:sp>
    <dsp:sp modelId="{F0945D2F-09EA-4B63-9F74-7E86853E6D0B}">
      <dsp:nvSpPr>
        <dsp:cNvPr id="0" name=""/>
        <dsp:cNvSpPr/>
      </dsp:nvSpPr>
      <dsp:spPr>
        <a:xfrm rot="19457599">
          <a:off x="2066513" y="1834535"/>
          <a:ext cx="106624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66245" y="196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2980" y="1827544"/>
        <a:ext cx="53312" cy="53312"/>
      </dsp:txXfrm>
    </dsp:sp>
    <dsp:sp modelId="{C2BD5563-912B-42C6-A7DC-4CD21033D5DE}">
      <dsp:nvSpPr>
        <dsp:cNvPr id="0" name=""/>
        <dsp:cNvSpPr/>
      </dsp:nvSpPr>
      <dsp:spPr>
        <a:xfrm>
          <a:off x="3032540" y="1001921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Heating and cooling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(Chapter 2)</a:t>
          </a:r>
        </a:p>
      </dsp:txBody>
      <dsp:txXfrm>
        <a:off x="3064238" y="1033619"/>
        <a:ext cx="2101123" cy="1018863"/>
      </dsp:txXfrm>
    </dsp:sp>
    <dsp:sp modelId="{74FEDDB2-E25C-4A80-B723-9C647BEF7772}">
      <dsp:nvSpPr>
        <dsp:cNvPr id="0" name=""/>
        <dsp:cNvSpPr/>
      </dsp:nvSpPr>
      <dsp:spPr>
        <a:xfrm rot="2142401">
          <a:off x="2066513" y="2456834"/>
          <a:ext cx="106624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66245" y="196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2980" y="2449843"/>
        <a:ext cx="53312" cy="53312"/>
      </dsp:txXfrm>
    </dsp:sp>
    <dsp:sp modelId="{8A99D8A3-E430-44CB-927E-A20175EB56D0}">
      <dsp:nvSpPr>
        <dsp:cNvPr id="0" name=""/>
        <dsp:cNvSpPr/>
      </dsp:nvSpPr>
      <dsp:spPr>
        <a:xfrm>
          <a:off x="3032540" y="2246519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Generate electricity</a:t>
          </a:r>
        </a:p>
      </dsp:txBody>
      <dsp:txXfrm>
        <a:off x="3064238" y="2278217"/>
        <a:ext cx="2101123" cy="1018863"/>
      </dsp:txXfrm>
    </dsp:sp>
    <dsp:sp modelId="{9FB42BC3-B491-4DD0-8E20-88BA967ADD3A}">
      <dsp:nvSpPr>
        <dsp:cNvPr id="0" name=""/>
        <dsp:cNvSpPr/>
      </dsp:nvSpPr>
      <dsp:spPr>
        <a:xfrm rot="19457599">
          <a:off x="5096840" y="2456834"/>
          <a:ext cx="106624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66245" y="196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3307" y="2449843"/>
        <a:ext cx="53312" cy="53312"/>
      </dsp:txXfrm>
    </dsp:sp>
    <dsp:sp modelId="{B8C75482-2419-46A4-ACB8-07B968C158FE}">
      <dsp:nvSpPr>
        <dsp:cNvPr id="0" name=""/>
        <dsp:cNvSpPr/>
      </dsp:nvSpPr>
      <dsp:spPr>
        <a:xfrm>
          <a:off x="6062867" y="1624220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Directly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</a:t>
          </a:r>
          <a:r>
            <a:rPr lang="en-US" sz="2000" kern="1200" dirty="0" err="1"/>
            <a:t>Photovoltaics</a:t>
          </a:r>
          <a:r>
            <a:rPr lang="en-US" sz="2000" kern="1200" dirty="0"/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(Chapter 3)</a:t>
          </a:r>
        </a:p>
      </dsp:txBody>
      <dsp:txXfrm>
        <a:off x="6094565" y="1655918"/>
        <a:ext cx="2101123" cy="1018863"/>
      </dsp:txXfrm>
    </dsp:sp>
    <dsp:sp modelId="{E576C23E-1E95-4E65-86B5-0AB6BE98A460}">
      <dsp:nvSpPr>
        <dsp:cNvPr id="0" name=""/>
        <dsp:cNvSpPr/>
      </dsp:nvSpPr>
      <dsp:spPr>
        <a:xfrm rot="2142401">
          <a:off x="5096840" y="3079133"/>
          <a:ext cx="106624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66245" y="196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3307" y="3072143"/>
        <a:ext cx="53312" cy="53312"/>
      </dsp:txXfrm>
    </dsp:sp>
    <dsp:sp modelId="{4D2D2DCC-12C5-471E-AA4F-B1ED41AF364B}">
      <dsp:nvSpPr>
        <dsp:cNvPr id="0" name=""/>
        <dsp:cNvSpPr/>
      </dsp:nvSpPr>
      <dsp:spPr>
        <a:xfrm>
          <a:off x="6062867" y="2868819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Indirectly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(Concentrating)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(Chapter 2)</a:t>
          </a:r>
        </a:p>
      </dsp:txBody>
      <dsp:txXfrm>
        <a:off x="6094565" y="2900517"/>
        <a:ext cx="2101123" cy="1018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CEB7C-CFE0-404E-8FDE-AFD2029DE866}">
      <dsp:nvSpPr>
        <dsp:cNvPr id="0" name=""/>
        <dsp:cNvSpPr/>
      </dsp:nvSpPr>
      <dsp:spPr>
        <a:xfrm>
          <a:off x="2213" y="1935370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Solar Thermal Systems</a:t>
          </a:r>
        </a:p>
      </dsp:txBody>
      <dsp:txXfrm>
        <a:off x="33911" y="1967068"/>
        <a:ext cx="2101123" cy="1018863"/>
      </dsp:txXfrm>
    </dsp:sp>
    <dsp:sp modelId="{F0945D2F-09EA-4B63-9F74-7E86853E6D0B}">
      <dsp:nvSpPr>
        <dsp:cNvPr id="0" name=""/>
        <dsp:cNvSpPr/>
      </dsp:nvSpPr>
      <dsp:spPr>
        <a:xfrm rot="17692822">
          <a:off x="1570689" y="1523385"/>
          <a:ext cx="2057894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2057894" y="196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48189" y="1491603"/>
        <a:ext cx="102894" cy="102894"/>
      </dsp:txXfrm>
    </dsp:sp>
    <dsp:sp modelId="{C2BD5563-912B-42C6-A7DC-4CD21033D5DE}">
      <dsp:nvSpPr>
        <dsp:cNvPr id="0" name=""/>
        <dsp:cNvSpPr/>
      </dsp:nvSpPr>
      <dsp:spPr>
        <a:xfrm>
          <a:off x="3032540" y="68472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Passive</a:t>
          </a:r>
        </a:p>
      </dsp:txBody>
      <dsp:txXfrm>
        <a:off x="3064238" y="100170"/>
        <a:ext cx="2101123" cy="1018863"/>
      </dsp:txXfrm>
    </dsp:sp>
    <dsp:sp modelId="{227D572B-F223-4977-A1AD-B86573C48CF9}">
      <dsp:nvSpPr>
        <dsp:cNvPr id="0" name=""/>
        <dsp:cNvSpPr/>
      </dsp:nvSpPr>
      <dsp:spPr>
        <a:xfrm>
          <a:off x="5197059" y="589936"/>
          <a:ext cx="86580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865807" y="196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8318" y="587957"/>
        <a:ext cx="43290" cy="43290"/>
      </dsp:txXfrm>
    </dsp:sp>
    <dsp:sp modelId="{2EBFE2C2-7169-4A0A-8A7E-7CEF0CEC1ACF}">
      <dsp:nvSpPr>
        <dsp:cNvPr id="0" name=""/>
        <dsp:cNvSpPr/>
      </dsp:nvSpPr>
      <dsp:spPr>
        <a:xfrm>
          <a:off x="6062867" y="68472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</a:rPr>
            <a:t>Does not include mechanical equipment</a:t>
          </a:r>
        </a:p>
      </dsp:txBody>
      <dsp:txXfrm>
        <a:off x="6094565" y="100170"/>
        <a:ext cx="2101123" cy="1018863"/>
      </dsp:txXfrm>
    </dsp:sp>
    <dsp:sp modelId="{74FEDDB2-E25C-4A80-B723-9C647BEF7772}">
      <dsp:nvSpPr>
        <dsp:cNvPr id="0" name=""/>
        <dsp:cNvSpPr/>
      </dsp:nvSpPr>
      <dsp:spPr>
        <a:xfrm rot="19457599">
          <a:off x="2066513" y="2145684"/>
          <a:ext cx="106624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66245" y="196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2980" y="2138694"/>
        <a:ext cx="53312" cy="53312"/>
      </dsp:txXfrm>
    </dsp:sp>
    <dsp:sp modelId="{8A99D8A3-E430-44CB-927E-A20175EB56D0}">
      <dsp:nvSpPr>
        <dsp:cNvPr id="0" name=""/>
        <dsp:cNvSpPr/>
      </dsp:nvSpPr>
      <dsp:spPr>
        <a:xfrm>
          <a:off x="3032540" y="1313071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Active</a:t>
          </a:r>
        </a:p>
      </dsp:txBody>
      <dsp:txXfrm>
        <a:off x="3064238" y="1344769"/>
        <a:ext cx="2101123" cy="1018863"/>
      </dsp:txXfrm>
    </dsp:sp>
    <dsp:sp modelId="{E576C23E-1E95-4E65-86B5-0AB6BE98A460}">
      <dsp:nvSpPr>
        <dsp:cNvPr id="0" name=""/>
        <dsp:cNvSpPr/>
      </dsp:nvSpPr>
      <dsp:spPr>
        <a:xfrm>
          <a:off x="5197059" y="1834535"/>
          <a:ext cx="86580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865807" y="196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8318" y="1832555"/>
        <a:ext cx="43290" cy="43290"/>
      </dsp:txXfrm>
    </dsp:sp>
    <dsp:sp modelId="{4D2D2DCC-12C5-471E-AA4F-B1ED41AF364B}">
      <dsp:nvSpPr>
        <dsp:cNvPr id="0" name=""/>
        <dsp:cNvSpPr/>
      </dsp:nvSpPr>
      <dsp:spPr>
        <a:xfrm>
          <a:off x="6062867" y="1313071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</a:rPr>
            <a:t>Includes mechanical equipment (pumps, fans, etc)</a:t>
          </a:r>
        </a:p>
      </dsp:txBody>
      <dsp:txXfrm>
        <a:off x="6094565" y="1344769"/>
        <a:ext cx="2101123" cy="1018863"/>
      </dsp:txXfrm>
    </dsp:sp>
    <dsp:sp modelId="{86108351-C5CF-49F4-AE18-96AB4948B364}">
      <dsp:nvSpPr>
        <dsp:cNvPr id="0" name=""/>
        <dsp:cNvSpPr/>
      </dsp:nvSpPr>
      <dsp:spPr>
        <a:xfrm rot="2142401">
          <a:off x="2066513" y="2767984"/>
          <a:ext cx="106624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1066245" y="196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2980" y="2760993"/>
        <a:ext cx="53312" cy="53312"/>
      </dsp:txXfrm>
    </dsp:sp>
    <dsp:sp modelId="{328487FE-F13D-4705-9A6B-198816029C02}">
      <dsp:nvSpPr>
        <dsp:cNvPr id="0" name=""/>
        <dsp:cNvSpPr/>
      </dsp:nvSpPr>
      <dsp:spPr>
        <a:xfrm>
          <a:off x="3032540" y="2557669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bg1"/>
              </a:solidFill>
            </a:rPr>
            <a:t>Daylighting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064238" y="2589367"/>
        <a:ext cx="2101123" cy="1018863"/>
      </dsp:txXfrm>
    </dsp:sp>
    <dsp:sp modelId="{ABDE998A-C3D3-486C-AA32-8FFD8D4E2DE2}">
      <dsp:nvSpPr>
        <dsp:cNvPr id="0" name=""/>
        <dsp:cNvSpPr/>
      </dsp:nvSpPr>
      <dsp:spPr>
        <a:xfrm>
          <a:off x="5197059" y="3079133"/>
          <a:ext cx="86580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865807" y="196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8318" y="3077154"/>
        <a:ext cx="43290" cy="43290"/>
      </dsp:txXfrm>
    </dsp:sp>
    <dsp:sp modelId="{793B69FE-1310-4A85-BA24-3C073C409C17}">
      <dsp:nvSpPr>
        <dsp:cNvPr id="0" name=""/>
        <dsp:cNvSpPr/>
      </dsp:nvSpPr>
      <dsp:spPr>
        <a:xfrm>
          <a:off x="6062867" y="2557669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</a:rPr>
            <a:t>Making best use of natural light</a:t>
          </a:r>
        </a:p>
      </dsp:txBody>
      <dsp:txXfrm>
        <a:off x="6094565" y="2589367"/>
        <a:ext cx="2101123" cy="1018863"/>
      </dsp:txXfrm>
    </dsp:sp>
    <dsp:sp modelId="{07610E84-ED4E-4649-BA25-946FF9B91208}">
      <dsp:nvSpPr>
        <dsp:cNvPr id="0" name=""/>
        <dsp:cNvSpPr/>
      </dsp:nvSpPr>
      <dsp:spPr>
        <a:xfrm rot="3907178">
          <a:off x="1570689" y="3390283"/>
          <a:ext cx="2057894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2057894" y="196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48189" y="3358501"/>
        <a:ext cx="102894" cy="102894"/>
      </dsp:txXfrm>
    </dsp:sp>
    <dsp:sp modelId="{BF00409A-CE8C-4271-8ECD-0168007429F7}">
      <dsp:nvSpPr>
        <dsp:cNvPr id="0" name=""/>
        <dsp:cNvSpPr/>
      </dsp:nvSpPr>
      <dsp:spPr>
        <a:xfrm>
          <a:off x="3032540" y="3802267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Solar Thermal Engines</a:t>
          </a:r>
        </a:p>
      </dsp:txBody>
      <dsp:txXfrm>
        <a:off x="3064238" y="3833965"/>
        <a:ext cx="2101123" cy="1018863"/>
      </dsp:txXfrm>
    </dsp:sp>
    <dsp:sp modelId="{F14A5AB3-D84E-420A-8F9D-A5FB72B3653B}">
      <dsp:nvSpPr>
        <dsp:cNvPr id="0" name=""/>
        <dsp:cNvSpPr/>
      </dsp:nvSpPr>
      <dsp:spPr>
        <a:xfrm>
          <a:off x="5197059" y="4323732"/>
          <a:ext cx="86580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865807" y="196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8318" y="4321752"/>
        <a:ext cx="43290" cy="43290"/>
      </dsp:txXfrm>
    </dsp:sp>
    <dsp:sp modelId="{06DDBBC8-25C7-4584-83D0-7C07FB0070FF}">
      <dsp:nvSpPr>
        <dsp:cNvPr id="0" name=""/>
        <dsp:cNvSpPr/>
      </dsp:nvSpPr>
      <dsp:spPr>
        <a:xfrm>
          <a:off x="6062867" y="3802267"/>
          <a:ext cx="2164519" cy="108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0000"/>
              </a:solidFill>
            </a:rPr>
            <a:t>Active systems with concentrators</a:t>
          </a:r>
        </a:p>
      </dsp:txBody>
      <dsp:txXfrm>
        <a:off x="6094565" y="3833965"/>
        <a:ext cx="2101123" cy="1018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B98C8-DB02-4964-B5E3-006E831C1760}">
      <dsp:nvSpPr>
        <dsp:cNvPr id="0" name=""/>
        <dsp:cNvSpPr/>
      </dsp:nvSpPr>
      <dsp:spPr>
        <a:xfrm>
          <a:off x="2869" y="21"/>
          <a:ext cx="7766661" cy="1382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 err="1"/>
            <a:t>Insolation</a:t>
          </a:r>
          <a:endParaRPr lang="en-US" sz="6200" kern="1200" dirty="0"/>
        </a:p>
      </dsp:txBody>
      <dsp:txXfrm>
        <a:off x="43366" y="40518"/>
        <a:ext cx="7685667" cy="1301687"/>
      </dsp:txXfrm>
    </dsp:sp>
    <dsp:sp modelId="{87433D58-8B85-4C84-B8A5-ACE676F21A4F}">
      <dsp:nvSpPr>
        <dsp:cNvPr id="0" name=""/>
        <dsp:cNvSpPr/>
      </dsp:nvSpPr>
      <dsp:spPr>
        <a:xfrm>
          <a:off x="2869" y="1674290"/>
          <a:ext cx="3726805" cy="1657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Direct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Perpendicular to the sun</a:t>
          </a:r>
        </a:p>
      </dsp:txBody>
      <dsp:txXfrm>
        <a:off x="51411" y="1722832"/>
        <a:ext cx="3629721" cy="1560274"/>
      </dsp:txXfrm>
    </dsp:sp>
    <dsp:sp modelId="{C07C763E-0D69-4FE3-9296-6B930170D131}">
      <dsp:nvSpPr>
        <dsp:cNvPr id="0" name=""/>
        <dsp:cNvSpPr/>
      </dsp:nvSpPr>
      <dsp:spPr>
        <a:xfrm>
          <a:off x="4042725" y="1674290"/>
          <a:ext cx="3726805" cy="1703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</a:rPr>
            <a:t>Diffuse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Scattered from the atmosphere or reflected from objects on the surface</a:t>
          </a:r>
        </a:p>
      </dsp:txBody>
      <dsp:txXfrm>
        <a:off x="4092630" y="1724195"/>
        <a:ext cx="3626995" cy="160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351E5162-0B23-417C-A486-BC1D86DBB660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FE9E3E1C-0423-478F-A00D-9486B3B1D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36A05D-B00F-4DA2-A933-721875844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70D1B-3B39-4E96-9972-2A7A10B217A7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50260B-EFFC-45E1-8C66-BA030D80CD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701DD-33AD-4245-9268-B30AD4868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DD82F-86E9-4CFB-A74D-BCCF4F962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D44540-7E62-42EC-8BE7-4619761C4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C9AD0A-5DD8-455C-91B3-8999F222B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6B8B3-1517-487B-B37D-981332CEC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72FB-8D3B-4238-BC2C-0CA680FA2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0362A-7597-44BD-8592-9D790AB8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BEE2F-B2C2-42A9-B927-031B067C1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DA7A-3437-48C0-90E4-7FCE95D6B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FEDF3-1BE4-4B6B-B454-706A00030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AFA0-5B9B-4A5C-9B8D-BF32CA2B2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7A4F-DFA0-4554-B9F4-6BE8F821C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957E37B-9EC3-4DBC-AC05-43AAF71677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uPVZUTLAvA" TargetMode="External"/><Relationship Id="rId2" Type="http://schemas.openxmlformats.org/officeDocument/2006/relationships/hyperlink" Target="http://www.youtube.com/watch?v=NDZzAIcCQL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Energy Science and Technology: </a:t>
            </a:r>
            <a:b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/>
              <a:t>Solar Energy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2018/2019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30725"/>
          </a:xfrm>
        </p:spPr>
        <p:txBody>
          <a:bodyPr/>
          <a:lstStyle/>
          <a:p>
            <a:r>
              <a:rPr lang="en-US" dirty="0"/>
              <a:t>Nucleus has temperatures of approximately 15x10</a:t>
            </a:r>
            <a:r>
              <a:rPr lang="en-US" baseline="30000" dirty="0"/>
              <a:t>9 </a:t>
            </a:r>
            <a:r>
              <a:rPr lang="en-US" dirty="0"/>
              <a:t>K.</a:t>
            </a:r>
          </a:p>
          <a:p>
            <a:r>
              <a:rPr lang="en-US" dirty="0"/>
              <a:t>Energy is released by nuclear fusion where hydrogen is melted to helium. The resulting mass loss (approximately 5x10</a:t>
            </a:r>
            <a:r>
              <a:rPr lang="en-US" baseline="30000" dirty="0"/>
              <a:t>9</a:t>
            </a:r>
            <a:r>
              <a:rPr lang="en-US" dirty="0"/>
              <a:t> Kg/s) is converted into energy E. </a:t>
            </a:r>
          </a:p>
          <a:p>
            <a:r>
              <a:rPr lang="en-US" dirty="0"/>
              <a:t>Einstein: Energy is calculated by multiplying mass m and the square of the speed of light c:</a:t>
            </a:r>
          </a:p>
          <a:p>
            <a:pPr algn="ctr"/>
            <a:r>
              <a:rPr lang="en-US" dirty="0"/>
              <a:t>E=mc</a:t>
            </a:r>
            <a:r>
              <a:rPr lang="en-US" baseline="30000" dirty="0"/>
              <a:t>2</a:t>
            </a:r>
          </a:p>
          <a:p>
            <a:r>
              <a:rPr lang="en-US" dirty="0"/>
              <a:t>Energy is released in the form of electromagnetic radiation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Radiation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Electromagnetic radiation mainly released by the </a:t>
            </a:r>
            <a:r>
              <a:rPr lang="en-US" sz="2400" dirty="0">
                <a:solidFill>
                  <a:srgbClr val="FF0000"/>
                </a:solidFill>
              </a:rPr>
              <a:t>photosphere</a:t>
            </a:r>
            <a:r>
              <a:rPr lang="en-US" sz="2400" dirty="0"/>
              <a:t> covers the entire frequency from short-wave to long-wave radiation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6248400" cy="405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29400" y="3548847"/>
          <a:ext cx="2438400" cy="239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معادلة" r:id="rId4" imgW="1371600" imgH="1346040" progId="Equation.3">
                  <p:embed/>
                </p:oleObj>
              </mc:Choice>
              <mc:Fallback>
                <p:oleObj name="معادلة" r:id="rId4" imgW="1371600" imgH="1346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48847"/>
                        <a:ext cx="2438400" cy="239475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5464" y="665983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Introduction to Renewable Energy, by Vaughn Nelson, CRC Press Taylor &amp; Francis Group, Boca, Raton, London, New York, 2011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39825"/>
          </a:xfrm>
        </p:spPr>
        <p:txBody>
          <a:bodyPr/>
          <a:lstStyle/>
          <a:p>
            <a:r>
              <a:rPr lang="en-US" dirty="0"/>
              <a:t>Radiation </a:t>
            </a:r>
            <a:br>
              <a:rPr lang="en-US" dirty="0"/>
            </a:br>
            <a:r>
              <a:rPr lang="en-US" dirty="0"/>
              <a:t>from the </a:t>
            </a:r>
            <a:br>
              <a:rPr lang="en-US" dirty="0"/>
            </a:br>
            <a:r>
              <a:rPr lang="en-US" dirty="0"/>
              <a:t>Photosphere</a:t>
            </a:r>
          </a:p>
        </p:txBody>
      </p:sp>
      <p:pic>
        <p:nvPicPr>
          <p:cNvPr id="52226" name="Picture 2" descr="C:\Users\101015\AppData\Local\Microsoft\Windows\Temporary Internet Files\Content.Outlook\WXEG8GQM\photo (4)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7500" t="6281" r="12500" b="4463"/>
          <a:stretch>
            <a:fillRect/>
          </a:stretch>
        </p:blipFill>
        <p:spPr bwMode="auto">
          <a:xfrm rot="5400000">
            <a:off x="2857500" y="571500"/>
            <a:ext cx="6858000" cy="5715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Flux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radiant flux density of the sun, M</a:t>
            </a:r>
            <a:r>
              <a:rPr lang="en-US" sz="2400" baseline="-25000" dirty="0"/>
              <a:t>S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/>
              <a:t>is approximately 63.5x10</a:t>
            </a:r>
            <a:r>
              <a:rPr lang="en-US" sz="2400" baseline="30000" dirty="0"/>
              <a:t>6</a:t>
            </a:r>
            <a:r>
              <a:rPr lang="en-US" sz="2400" dirty="0"/>
              <a:t> W/m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The radiant flux density of the sun decreases with the square of the distance travelled</a:t>
            </a:r>
          </a:p>
          <a:p>
            <a:r>
              <a:rPr lang="en-US" sz="2400" dirty="0"/>
              <a:t>Radiant flux density at the outer rim of the earth atmosphere E</a:t>
            </a:r>
            <a:r>
              <a:rPr lang="en-US" sz="2400" baseline="-25000" dirty="0"/>
              <a:t>SC</a:t>
            </a:r>
            <a:r>
              <a:rPr lang="en-US" sz="2400" dirty="0"/>
              <a:t> can be calculated according to: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71800" y="4495800"/>
          <a:ext cx="1928813" cy="86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معادلة" r:id="rId3" imgW="1015920" imgH="457200" progId="Equation.3">
                  <p:embed/>
                </p:oleObj>
              </mc:Choice>
              <mc:Fallback>
                <p:oleObj name="معادلة" r:id="rId3" imgW="10159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1928813" cy="867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Radiant Flux Density calculation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Diameter of sun d</a:t>
            </a:r>
            <a:r>
              <a:rPr lang="en-US" sz="2400" baseline="-25000" dirty="0"/>
              <a:t>S</a:t>
            </a:r>
            <a:r>
              <a:rPr lang="en-US" sz="2400" dirty="0"/>
              <a:t> is assumed up to photosphere (</a:t>
            </a:r>
            <a:r>
              <a:rPr lang="en-US" sz="2400" b="1" dirty="0"/>
              <a:t>approx.1.39x10</a:t>
            </a:r>
            <a:r>
              <a:rPr lang="en-US" sz="2400" b="1" baseline="30000" dirty="0"/>
              <a:t>9</a:t>
            </a:r>
            <a:r>
              <a:rPr lang="en-US" sz="2400" b="1" dirty="0"/>
              <a:t> m</a:t>
            </a:r>
            <a:r>
              <a:rPr lang="en-US" sz="2400" dirty="0"/>
              <a:t>)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Mean</a:t>
            </a:r>
            <a:r>
              <a:rPr lang="en-US" sz="2400" dirty="0"/>
              <a:t> distance between sun and earth (L</a:t>
            </a:r>
            <a:r>
              <a:rPr lang="en-US" sz="2400" baseline="-25000" dirty="0"/>
              <a:t>ES</a:t>
            </a:r>
            <a:r>
              <a:rPr lang="en-US" sz="2400" dirty="0"/>
              <a:t>) is approx. </a:t>
            </a:r>
            <a:r>
              <a:rPr lang="en-US" sz="2400" b="1" dirty="0"/>
              <a:t>1.5 10</a:t>
            </a:r>
            <a:r>
              <a:rPr lang="en-US" sz="2400" b="1" baseline="30000" dirty="0"/>
              <a:t>11</a:t>
            </a:r>
            <a:r>
              <a:rPr lang="en-US" sz="2400" b="1" dirty="0"/>
              <a:t> m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mean</a:t>
            </a:r>
            <a:r>
              <a:rPr lang="en-US" sz="2400" dirty="0"/>
              <a:t> radiant flux density is approx. </a:t>
            </a:r>
            <a:r>
              <a:rPr lang="en-US" sz="2400" b="1" dirty="0"/>
              <a:t>1,370 W/m</a:t>
            </a:r>
            <a:r>
              <a:rPr lang="en-US" sz="2400" b="1" baseline="30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calculated at the top rim of the earth atmosphere. This mean value is called </a:t>
            </a:r>
            <a:r>
              <a:rPr lang="en-US" sz="2400" b="1" dirty="0"/>
              <a:t>the solar constant</a:t>
            </a:r>
            <a:r>
              <a:rPr lang="en-US" sz="2400" dirty="0"/>
              <a:t>. 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86125" y="1600200"/>
          <a:ext cx="17145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معادلة" r:id="rId3" imgW="1015920" imgH="457200" progId="Equation.3">
                  <p:embed/>
                </p:oleObj>
              </mc:Choice>
              <mc:Fallback>
                <p:oleObj name="معادلة" r:id="rId3" imgW="10159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600200"/>
                        <a:ext cx="17145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6229290"/>
            <a:ext cx="781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Why does the radiant flux density change throughout the year?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–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Longitude – from North to South, zero at Greenwich </a:t>
            </a:r>
          </a:p>
          <a:p>
            <a:r>
              <a:rPr lang="en-US" dirty="0"/>
              <a:t>Latitude – from East to West, zero at the equator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7698" name="Picture 2" descr="http://geographyworldonline.com/tutorial/latitudelong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2" y="3124200"/>
            <a:ext cx="6146798" cy="3352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6488668"/>
            <a:ext cx="678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http://geographyworldonline.com/tutorial/latitudelongitude.jpg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– Of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r>
              <a:rPr lang="en-US" dirty="0"/>
              <a:t>Altitude – between sun and horizon</a:t>
            </a:r>
          </a:p>
          <a:p>
            <a:r>
              <a:rPr lang="en-US" dirty="0"/>
              <a:t>Azimuth – between north and the projection of line from sun to Earth</a:t>
            </a:r>
          </a:p>
        </p:txBody>
      </p:sp>
      <p:pic>
        <p:nvPicPr>
          <p:cNvPr id="4" name="Picture 3" descr="201302120653.tif"/>
          <p:cNvPicPr>
            <a:picLocks noChangeAspect="1"/>
          </p:cNvPicPr>
          <p:nvPr/>
        </p:nvPicPr>
        <p:blipFill>
          <a:blip r:embed="rId2" cstate="print"/>
          <a:srcRect l="14067" t="10454" r="43466" b="57211"/>
          <a:stretch>
            <a:fillRect/>
          </a:stretch>
        </p:blipFill>
        <p:spPr>
          <a:xfrm rot="16200000">
            <a:off x="4879547" y="1673653"/>
            <a:ext cx="4109306" cy="441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5464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Introduction to Renewable Energy, by Vaughn Nelson, CRC Press Taylor &amp; Francis Group, Boca, Raton, London, New York, 2011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Variation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Caused by the elliptical orbit, where earth moves around the sun during the course of one year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56999"/>
            <a:ext cx="5791200" cy="41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2590800"/>
            <a:ext cx="2838450" cy="300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53200" y="5638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happens in the North Pole in summer and winter?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intensities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r>
              <a:rPr lang="en-US" sz="2000" dirty="0"/>
              <a:t>Relative distance variation leads to fluctuation in radiation incident on the atmospheric rim</a:t>
            </a:r>
          </a:p>
          <a:p>
            <a:r>
              <a:rPr lang="en-US" sz="2000" dirty="0"/>
              <a:t>The solar constant reaches its maximum in January at almost 1,420 W/m</a:t>
            </a:r>
            <a:r>
              <a:rPr lang="en-US" sz="1600" baseline="30000" dirty="0"/>
              <a:t>2</a:t>
            </a:r>
            <a:r>
              <a:rPr lang="en-US" sz="2000" dirty="0"/>
              <a:t>, due to reaching the shortest distance between the sun and the earth (</a:t>
            </a:r>
            <a:r>
              <a:rPr lang="en-US" sz="2000" b="1" dirty="0"/>
              <a:t>Perihelion</a:t>
            </a:r>
            <a:r>
              <a:rPr lang="en-US" sz="2000" dirty="0"/>
              <a:t>) on January. </a:t>
            </a:r>
          </a:p>
          <a:p>
            <a:r>
              <a:rPr lang="en-US" sz="2000" dirty="0"/>
              <a:t>The opposite takes place on July, when it reaches its minimum with approximately 1,330 W/m</a:t>
            </a:r>
            <a:r>
              <a:rPr lang="en-US" sz="1600" baseline="30000" dirty="0"/>
              <a:t>2</a:t>
            </a:r>
            <a:r>
              <a:rPr lang="en-US" sz="2000" dirty="0"/>
              <a:t> (</a:t>
            </a:r>
            <a:r>
              <a:rPr lang="en-US" sz="2000" b="1" dirty="0"/>
              <a:t>Aphelion</a:t>
            </a:r>
            <a:r>
              <a:rPr lang="en-US" sz="2000" dirty="0"/>
              <a:t>).</a:t>
            </a:r>
            <a:endParaRPr lang="en-CA" sz="2000" dirty="0"/>
          </a:p>
          <a:p>
            <a:endParaRPr lang="en-US" sz="2000" dirty="0"/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295" y="3907309"/>
            <a:ext cx="4374505" cy="29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642053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Renewable Energy, by Martin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Kaltschmitt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 . Wolfgang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Streicher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,  and Andreas Wiese, Springer- USA 2007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Tilt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553200" cy="14477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/>
              <a:t>Tilt angle &lt; latitude (in summer)</a:t>
            </a:r>
          </a:p>
          <a:p>
            <a:r>
              <a:rPr lang="en-US" sz="2400" dirty="0"/>
              <a:t>Tilt angle = latitude (in spring and autumn)</a:t>
            </a:r>
            <a:endParaRPr lang="en-CA" sz="2400" dirty="0"/>
          </a:p>
          <a:p>
            <a:r>
              <a:rPr lang="en-US" sz="2400" dirty="0"/>
              <a:t>Tilt angle &gt; latitude (in winter)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120420"/>
            <a:ext cx="5181600" cy="35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524000" y="3124200"/>
            <a:ext cx="6858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57200" y="4419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maximize solar collection </a:t>
            </a:r>
            <a:r>
              <a:rPr lang="en-US" sz="3600" b="1" dirty="0">
                <a:solidFill>
                  <a:srgbClr val="FF0000"/>
                </a:solidFill>
              </a:rPr>
              <a:t>if</a:t>
            </a:r>
            <a:r>
              <a:rPr lang="en-US" dirty="0"/>
              <a:t> you are on the northern hemisphere.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Understand the uses of Solar Energy in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Heating and cooling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Generating electricity</a:t>
            </a:r>
          </a:p>
          <a:p>
            <a:r>
              <a:rPr lang="en-US" dirty="0">
                <a:solidFill>
                  <a:srgbClr val="FF0000"/>
                </a:solidFill>
              </a:rPr>
              <a:t>Understand the different mechanisms of concentrating solar energy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Solar radiation at the </a:t>
            </a:r>
            <a:r>
              <a:rPr lang="en-US" dirty="0">
                <a:solidFill>
                  <a:srgbClr val="FF0000"/>
                </a:solidFill>
              </a:rPr>
              <a:t>surface</a:t>
            </a:r>
            <a:r>
              <a:rPr lang="en-US" dirty="0"/>
              <a:t> of the earth</a:t>
            </a:r>
          </a:p>
          <a:p>
            <a:r>
              <a:rPr lang="en-US" dirty="0"/>
              <a:t>Units: energy/sq. meter or power/sq. meter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2895600"/>
          <a:ext cx="7772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discussing solar heating and cooling, we must study glazing</a:t>
            </a:r>
          </a:p>
          <a:p>
            <a:r>
              <a:rPr lang="en-US" dirty="0"/>
              <a:t>Glazing</a:t>
            </a:r>
          </a:p>
          <a:p>
            <a:pPr lvl="1"/>
            <a:r>
              <a:rPr lang="en-US" dirty="0"/>
              <a:t>Transparent material used for windows </a:t>
            </a:r>
          </a:p>
          <a:p>
            <a:pPr lvl="1"/>
            <a:r>
              <a:rPr lang="en-US" dirty="0"/>
              <a:t>Covering that transmits solar energy</a:t>
            </a:r>
          </a:p>
          <a:p>
            <a:pPr lvl="1"/>
            <a:r>
              <a:rPr lang="en-US" dirty="0"/>
              <a:t>Material can be glass (clear/coated/tinted) or plastics.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light is incident on a material, it is either:</a:t>
            </a:r>
          </a:p>
          <a:p>
            <a:pPr lvl="1"/>
            <a:r>
              <a:rPr lang="en-US" dirty="0"/>
              <a:t>Absorbed (</a:t>
            </a:r>
            <a:r>
              <a:rPr lang="el-GR" i="1" dirty="0"/>
              <a:t>α</a:t>
            </a:r>
            <a:r>
              <a:rPr lang="en-US" dirty="0"/>
              <a:t>), or</a:t>
            </a:r>
          </a:p>
          <a:p>
            <a:pPr lvl="1"/>
            <a:r>
              <a:rPr lang="en-US" dirty="0"/>
              <a:t>Transmitted (</a:t>
            </a:r>
            <a:r>
              <a:rPr lang="el-GR" dirty="0">
                <a:sym typeface="Symbol"/>
              </a:rPr>
              <a:t></a:t>
            </a:r>
            <a:r>
              <a:rPr lang="en-US" dirty="0"/>
              <a:t>), or</a:t>
            </a:r>
          </a:p>
          <a:p>
            <a:pPr lvl="1"/>
            <a:r>
              <a:rPr lang="en-US" dirty="0"/>
              <a:t>Reflected (</a:t>
            </a:r>
            <a:r>
              <a:rPr lang="el-GR" dirty="0"/>
              <a:t>ρ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92819"/>
              </p:ext>
            </p:extLst>
          </p:nvPr>
        </p:nvGraphicFramePr>
        <p:xfrm>
          <a:off x="762000" y="4290377"/>
          <a:ext cx="3000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0" name="Equation" r:id="rId3" imgW="799753" imgH="203112" progId="Equation.3">
                  <p:embed/>
                </p:oleObj>
              </mc:Choice>
              <mc:Fallback>
                <p:oleObj name="Equation" r:id="rId3" imgW="799753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90377"/>
                        <a:ext cx="30003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http://webapp1.dlib.indiana.edu/cgi-bin/virtcdlib/index.cgi/4302870/FID1/html/images/lightd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40" y="2362200"/>
            <a:ext cx="49538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73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light is either transmitted, reflected, or absorbed</a:t>
            </a:r>
          </a:p>
          <a:p>
            <a:pPr lvl="1"/>
            <a:r>
              <a:rPr lang="en-US" dirty="0"/>
              <a:t>Absorbed light is eventually reradiated</a:t>
            </a:r>
          </a:p>
          <a:p>
            <a:r>
              <a:rPr lang="en-US" dirty="0"/>
              <a:t>Transmittance depends of glazing material and angle of incidence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n-US" sz="2800" dirty="0">
                <a:ea typeface="+mn-ea"/>
                <a:cs typeface="+mn-cs"/>
              </a:rPr>
              <a:t>Windows can be single or multiple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Magic of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Transparent to visible light and short-wave infrared radiation</a:t>
            </a:r>
          </a:p>
          <a:p>
            <a:r>
              <a:rPr lang="en-US" dirty="0"/>
              <a:t>Opaque to long-wave infrared 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547" y="3048000"/>
            <a:ext cx="471125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Glazing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36" y="1828800"/>
            <a:ext cx="87416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Loss Mechanisms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66228"/>
            <a:ext cx="5410200" cy="539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U-value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sz="2000" dirty="0"/>
              <a:t>Heat flow rate per square meter = U-value x temperature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423" y="2971800"/>
            <a:ext cx="6116577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905000" y="2057400"/>
            <a:ext cx="6858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04800" y="3352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is this related to the equations we took before on </a:t>
            </a:r>
            <a:r>
              <a:rPr lang="en-US"/>
              <a:t>heat transfer?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Heating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amount of solar energy (</a:t>
            </a:r>
            <a:r>
              <a:rPr lang="en-US" dirty="0" err="1"/>
              <a:t>insolation</a:t>
            </a:r>
            <a:r>
              <a:rPr lang="en-US" dirty="0"/>
              <a:t>) that comes into a building depends on:</a:t>
            </a:r>
          </a:p>
          <a:p>
            <a:r>
              <a:rPr lang="en-US" dirty="0"/>
              <a:t>Window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Orientation (normal, vertical horizontal)</a:t>
            </a:r>
          </a:p>
          <a:p>
            <a:pPr lvl="1"/>
            <a:r>
              <a:rPr lang="en-US" dirty="0"/>
              <a:t>Glazing material</a:t>
            </a:r>
          </a:p>
          <a:p>
            <a:pPr lvl="1"/>
            <a:r>
              <a:rPr lang="en-US" dirty="0"/>
              <a:t>Shading</a:t>
            </a:r>
          </a:p>
          <a:p>
            <a:r>
              <a:rPr lang="en-US" dirty="0"/>
              <a:t>Time of year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Percentage sunshine (clouds, haze, clear)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86200"/>
            <a:ext cx="5691187" cy="170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http://www.youtube.com/watch?v=NDZzAIcCQLQ</a:t>
            </a:r>
            <a:r>
              <a:rPr lang="en-US" sz="2400" dirty="0"/>
              <a:t>  </a:t>
            </a:r>
          </a:p>
          <a:p>
            <a:r>
              <a:rPr lang="en-US" sz="2400" u="sng" dirty="0">
                <a:hlinkClick r:id="rId3"/>
              </a:rPr>
              <a:t>http://www.youtube.com/watch?v=4uPVZUTLAvA</a:t>
            </a:r>
            <a:endParaRPr lang="en-US" sz="2400" u="sng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200400"/>
            <a:ext cx="70866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00B050"/>
                </a:solidFill>
              </a:rPr>
              <a:t>Almost all of our energy is from solar energy </a:t>
            </a:r>
          </a:p>
          <a:p>
            <a:pPr algn="ctr"/>
            <a:r>
              <a:rPr lang="en-US" sz="1100" b="1" i="1" dirty="0">
                <a:solidFill>
                  <a:srgbClr val="00B050"/>
                </a:solidFill>
              </a:rPr>
              <a:t>(through nuclear)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Energy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5486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Chapter 2: Solar thermal energy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Chapter 3: Solar </a:t>
            </a:r>
            <a:r>
              <a:rPr lang="en-US" sz="2000" dirty="0" err="1">
                <a:solidFill>
                  <a:srgbClr val="FF0000"/>
                </a:solidFill>
              </a:rPr>
              <a:t>Photovoltaics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Thermal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9812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The nature and availability of solar radiation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3080"/>
          <a:stretch>
            <a:fillRect/>
          </a:stretch>
        </p:blipFill>
        <p:spPr bwMode="auto">
          <a:xfrm>
            <a:off x="1066800" y="1524000"/>
            <a:ext cx="6656388" cy="479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464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Introduction to Renewable Energy, by Vaughn Nelson, CRC Press Taylor &amp; Francis Group, Boca, Raton, London, New York, 2011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6367046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http://m.teachastronomy.com/astropedia/article/Nuclear-Reactions-in-the-Sun</a:t>
            </a:r>
          </a:p>
        </p:txBody>
      </p:sp>
      <p:pic>
        <p:nvPicPr>
          <p:cNvPr id="4100" name="Picture 4" descr="http://m.teachastronomy.com/astropediaimages/ppchain_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943600" cy="447367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B8B3-1517-487B-B37D-981332CEC4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Solar 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sun </a:t>
            </a:r>
            <a:r>
              <a:rPr lang="en-US" dirty="0"/>
              <a:t>is the central body of our planetary system; and is the star closest to the earth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477-DD7C-45FF-8D83-2E23A89498A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422" y="2639834"/>
            <a:ext cx="3482578" cy="39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000" y="2765766"/>
            <a:ext cx="3181200" cy="363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28600" y="6611779"/>
            <a:ext cx="61398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Renewable Energy, by Martin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Kaltschmitt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 . Wolfgang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Streicher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,  and Andreas Wiese, Springer- USA 2007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17424</TotalTime>
  <Words>982</Words>
  <Application>Microsoft Office PowerPoint</Application>
  <PresentationFormat>On-screen Show (4:3)</PresentationFormat>
  <Paragraphs>158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Symbol</vt:lpstr>
      <vt:lpstr>Times New Roman</vt:lpstr>
      <vt:lpstr>TimesNewRomanPSMT</vt:lpstr>
      <vt:lpstr>Wingdings</vt:lpstr>
      <vt:lpstr>Presentation</vt:lpstr>
      <vt:lpstr>معادلة</vt:lpstr>
      <vt:lpstr>Equation</vt:lpstr>
      <vt:lpstr>Energy Science and Technology:    Solar Energy</vt:lpstr>
      <vt:lpstr>Objectives</vt:lpstr>
      <vt:lpstr>Introduction</vt:lpstr>
      <vt:lpstr>Solar Energy</vt:lpstr>
      <vt:lpstr>Solar Thermal Energy</vt:lpstr>
      <vt:lpstr>PowerPoint Presentation</vt:lpstr>
      <vt:lpstr>Characteristics</vt:lpstr>
      <vt:lpstr>The Main Reactions</vt:lpstr>
      <vt:lpstr>Introduction: Solar Energy</vt:lpstr>
      <vt:lpstr>Parameters</vt:lpstr>
      <vt:lpstr>Electromagnetic Radiation</vt:lpstr>
      <vt:lpstr>Radiation  from the  Photosphere</vt:lpstr>
      <vt:lpstr>Radiant Flux Density</vt:lpstr>
      <vt:lpstr>Radiant Flux Density calculation</vt:lpstr>
      <vt:lpstr>Position – On Earth</vt:lpstr>
      <vt:lpstr>Position – Of the Sun</vt:lpstr>
      <vt:lpstr>Seasonal Variation</vt:lpstr>
      <vt:lpstr>Yearly intensities</vt:lpstr>
      <vt:lpstr>Optimizing the Tilt</vt:lpstr>
      <vt:lpstr>Insolation</vt:lpstr>
      <vt:lpstr>Glazing</vt:lpstr>
      <vt:lpstr>Incident light</vt:lpstr>
      <vt:lpstr>Windows</vt:lpstr>
      <vt:lpstr>The Magic of Glass</vt:lpstr>
      <vt:lpstr>Properties of Glazing Materials</vt:lpstr>
      <vt:lpstr>Heat Loss Mechanisms</vt:lpstr>
      <vt:lpstr>Windows U-value</vt:lpstr>
      <vt:lpstr>Solar Heating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101015</dc:creator>
  <cp:lastModifiedBy>www</cp:lastModifiedBy>
  <cp:revision>531</cp:revision>
  <dcterms:created xsi:type="dcterms:W3CDTF">2013-01-27T05:27:47Z</dcterms:created>
  <dcterms:modified xsi:type="dcterms:W3CDTF">2018-10-18T06:20:55Z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TC060874521033</vt:lpwstr>
  </property>
</Properties>
</file>